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aleway-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Raleway-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c8e49bfe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c8e49bfe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8e49bfe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8e49bfe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c8e49bfe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c8e49bfe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c8e49bfe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c8e49bfe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LOAN STATUS PREDICTION</a:t>
            </a:r>
            <a:endParaRPr/>
          </a:p>
        </p:txBody>
      </p:sp>
      <p:sp>
        <p:nvSpPr>
          <p:cNvPr id="135" name="Google Shape;135;p13"/>
          <p:cNvSpPr txBox="1"/>
          <p:nvPr>
            <p:ph idx="1" type="subTitle"/>
          </p:nvPr>
        </p:nvSpPr>
        <p:spPr>
          <a:xfrm>
            <a:off x="4402150" y="3293275"/>
            <a:ext cx="3470700" cy="506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SAHIL FAIZAL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INTRODUCTION</a:t>
            </a:r>
            <a:endParaRPr/>
          </a:p>
        </p:txBody>
      </p:sp>
      <p:sp>
        <p:nvSpPr>
          <p:cNvPr id="141" name="Google Shape;141;p14"/>
          <p:cNvSpPr txBox="1"/>
          <p:nvPr>
            <p:ph idx="1" type="body"/>
          </p:nvPr>
        </p:nvSpPr>
        <p:spPr>
          <a:xfrm>
            <a:off x="1297500" y="1102900"/>
            <a:ext cx="7038900" cy="3375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latin typeface="Raleway"/>
                <a:ea typeface="Raleway"/>
                <a:cs typeface="Raleway"/>
                <a:sym typeface="Raleway"/>
              </a:rPr>
              <a:t>In India, the number of people applying for the loans gets increased for various reasons in recent years. The bank employees are not able to analyze or predict whether the customer can pay back the amount or not (good customer or bad customer) for the given interest rate. </a:t>
            </a:r>
            <a:endParaRPr b="1" sz="1600">
              <a:latin typeface="Raleway"/>
              <a:ea typeface="Raleway"/>
              <a:cs typeface="Raleway"/>
              <a:sym typeface="Raleway"/>
            </a:endParaRPr>
          </a:p>
          <a:p>
            <a:pPr indent="0" lvl="0" marL="0" rtl="0" algn="l">
              <a:spcBef>
                <a:spcPts val="1200"/>
              </a:spcBef>
              <a:spcAft>
                <a:spcPts val="0"/>
              </a:spcAft>
              <a:buNone/>
            </a:pPr>
            <a:r>
              <a:rPr b="1" lang="en" sz="1600">
                <a:latin typeface="Raleway"/>
                <a:ea typeface="Raleway"/>
                <a:cs typeface="Raleway"/>
                <a:sym typeface="Raleway"/>
              </a:rPr>
              <a:t>The aim of this paper is to find the nature of the client applying for the personal loan. An exploratory data analysis technique is used to deal with this problem so as to explore the patterns within the data. A Machine Learning model can be made to automate the process of loan approval at the earliest.</a:t>
            </a:r>
            <a:endParaRPr b="1" sz="1600">
              <a:latin typeface="Raleway"/>
              <a:ea typeface="Raleway"/>
              <a:cs typeface="Raleway"/>
              <a:sym typeface="Raleway"/>
            </a:endParaRPr>
          </a:p>
          <a:p>
            <a:pPr indent="0" lvl="0" marL="0" rtl="0" algn="l">
              <a:spcBef>
                <a:spcPts val="1200"/>
              </a:spcBef>
              <a:spcAft>
                <a:spcPts val="1200"/>
              </a:spcAft>
              <a:buNone/>
            </a:pPr>
            <a:r>
              <a:rPr b="1" lang="en" sz="1600">
                <a:latin typeface="Raleway"/>
                <a:ea typeface="Raleway"/>
                <a:cs typeface="Raleway"/>
                <a:sym typeface="Raleway"/>
              </a:rPr>
              <a:t>The result of the analysis shows that short term loans are preferred by majority of the clients and the clients majorly apply loans for debt consolidation. The results are shown in graphs that helps the bankers to understand the client’s behavior.</a:t>
            </a:r>
            <a:endParaRPr b="1" sz="16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4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1092875"/>
            <a:ext cx="7038900" cy="33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50">
                <a:latin typeface="Raleway"/>
                <a:ea typeface="Raleway"/>
                <a:cs typeface="Raleway"/>
                <a:sym typeface="Raleway"/>
              </a:rPr>
              <a:t>Collect dataset relating to Loan Status Prediction and develop a Machine Learning Model which can validate the loan approval of a candidate using features like Gender, Loan Amount, Property Area, Marriage status, Education status, Applicant and Co-applicant Income, Loan Tenure, Credit History etc. and visualize the relation between the features of the dataset and the loan status and then develop a Flask Application to integrate the model and to deploy it on a Cloud Platform.</a:t>
            </a:r>
            <a:endParaRPr b="1" sz="145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4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STEPS FOLLOWED</a:t>
            </a:r>
            <a:endParaRPr/>
          </a:p>
        </p:txBody>
      </p:sp>
      <p:sp>
        <p:nvSpPr>
          <p:cNvPr id="153" name="Google Shape;153;p16"/>
          <p:cNvSpPr txBox="1"/>
          <p:nvPr>
            <p:ph idx="1" type="body"/>
          </p:nvPr>
        </p:nvSpPr>
        <p:spPr>
          <a:xfrm>
            <a:off x="1297500" y="1072825"/>
            <a:ext cx="7038900" cy="340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COLLECT DATASET FROM AVAILABLE SOURCES.</a:t>
            </a:r>
            <a:endParaRPr sz="1600"/>
          </a:p>
          <a:p>
            <a:pPr indent="-330200" lvl="0" marL="457200" rtl="0" algn="l">
              <a:spcBef>
                <a:spcPts val="0"/>
              </a:spcBef>
              <a:spcAft>
                <a:spcPts val="0"/>
              </a:spcAft>
              <a:buSzPts val="1600"/>
              <a:buChar char="★"/>
            </a:pPr>
            <a:r>
              <a:rPr lang="en" sz="1600"/>
              <a:t>PRE-PROCESS THE DATA TO REMOVE UNWANTED AND INCOMPLETE VALUES.</a:t>
            </a:r>
            <a:endParaRPr sz="1600"/>
          </a:p>
          <a:p>
            <a:pPr indent="-330200" lvl="0" marL="457200" rtl="0" algn="l">
              <a:spcBef>
                <a:spcPts val="0"/>
              </a:spcBef>
              <a:spcAft>
                <a:spcPts val="0"/>
              </a:spcAft>
              <a:buSzPts val="1600"/>
              <a:buChar char="★"/>
            </a:pPr>
            <a:r>
              <a:rPr lang="en" sz="1600"/>
              <a:t>BUILD THE APPROPRIATE MACHINE LEARNING MODEL.</a:t>
            </a:r>
            <a:endParaRPr sz="1600"/>
          </a:p>
          <a:p>
            <a:pPr indent="-330200" lvl="0" marL="457200" rtl="0" algn="l">
              <a:spcBef>
                <a:spcPts val="0"/>
              </a:spcBef>
              <a:spcAft>
                <a:spcPts val="0"/>
              </a:spcAft>
              <a:buSzPts val="1600"/>
              <a:buChar char="★"/>
            </a:pPr>
            <a:r>
              <a:rPr lang="en" sz="1600"/>
              <a:t>CREATE PICKLE FILE TO CREATE AN INSTANCE OF THE MODEL IN THE FLASK FILE.</a:t>
            </a:r>
            <a:endParaRPr sz="1600"/>
          </a:p>
          <a:p>
            <a:pPr indent="-330200" lvl="0" marL="457200" rtl="0" algn="l">
              <a:spcBef>
                <a:spcPts val="0"/>
              </a:spcBef>
              <a:spcAft>
                <a:spcPts val="0"/>
              </a:spcAft>
              <a:buSzPts val="1600"/>
              <a:buChar char="★"/>
            </a:pPr>
            <a:r>
              <a:rPr lang="en" sz="1600"/>
              <a:t>BUILD PYTHON-FLASK FILE TO INTEGRATE THE FRONTEND OF APPLICATION WITH THE BACKEND.</a:t>
            </a:r>
            <a:endParaRPr sz="1600"/>
          </a:p>
          <a:p>
            <a:pPr indent="-330200" lvl="0" marL="457200" rtl="0" algn="l">
              <a:spcBef>
                <a:spcPts val="0"/>
              </a:spcBef>
              <a:spcAft>
                <a:spcPts val="0"/>
              </a:spcAft>
              <a:buSzPts val="1600"/>
              <a:buChar char="★"/>
            </a:pPr>
            <a:r>
              <a:rPr lang="en" sz="1600"/>
              <a:t>CREATE FRONTEND PART OF THE APPLICATION USING HTML AND CSS.</a:t>
            </a:r>
            <a:endParaRPr sz="1600"/>
          </a:p>
          <a:p>
            <a:pPr indent="-330200" lvl="0" marL="457200" rtl="0" algn="l">
              <a:spcBef>
                <a:spcPts val="0"/>
              </a:spcBef>
              <a:spcAft>
                <a:spcPts val="0"/>
              </a:spcAft>
              <a:buSzPts val="1600"/>
              <a:buChar char="★"/>
            </a:pPr>
            <a:r>
              <a:rPr lang="en" sz="1600"/>
              <a:t>DEPLOY THE MODEL IN HEROKU PAAS PLATFORM.</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1413700" y="1935075"/>
            <a:ext cx="62163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rgbClr val="F3F3F3"/>
                </a:solidFill>
                <a:latin typeface="Lato"/>
                <a:ea typeface="Lato"/>
                <a:cs typeface="Lato"/>
                <a:sym typeface="Lato"/>
              </a:rPr>
              <a:t>THANK YOU</a:t>
            </a:r>
            <a:endParaRPr sz="3200">
              <a:solidFill>
                <a:srgbClr val="F3F3F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