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1AAA777-57DA-43D7-B8E0-CEE811DA778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sales-project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EBF7C58-AD2F-4D01-9869-D4E02AE2D11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09/09/23 12:36:31 am GMT-4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4E0634AE-3C3C-45E5-B302-5C959B2AD0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3028950"/>
            <a:ext cx="34480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A856BC25-298E-43F5-8E74-9AA2FB73B7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276475"/>
            <a:ext cx="17145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E23661BD-D924-418B-8B50-31B6870E7C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143125"/>
            <a:ext cx="1714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s" id="4" name="slide4">
            <a:extLst>
              <a:ext uri="{FF2B5EF4-FFF2-40B4-BE49-F238E27FC236}">
                <a16:creationId xmlns:a16="http://schemas.microsoft.com/office/drawing/2014/main" id="{48B69481-E0A9-4CBE-953A-593BB6FC78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409575"/>
            <a:ext cx="1064895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s" id="5" name="slide5">
            <a:extLst>
              <a:ext uri="{FF2B5EF4-FFF2-40B4-BE49-F238E27FC236}">
                <a16:creationId xmlns:a16="http://schemas.microsoft.com/office/drawing/2014/main" id="{FDB791A6-331A-431D-B9FF-1DD61F9573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495300"/>
            <a:ext cx="106489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6" name="slide6">
            <a:extLst>
              <a:ext uri="{FF2B5EF4-FFF2-40B4-BE49-F238E27FC236}">
                <a16:creationId xmlns:a16="http://schemas.microsoft.com/office/drawing/2014/main" id="{B8ECC130-7B01-4FBF-B6E3-B436B0BA22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762125"/>
            <a:ext cx="106489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7" name="slide7">
            <a:extLst>
              <a:ext uri="{FF2B5EF4-FFF2-40B4-BE49-F238E27FC236}">
                <a16:creationId xmlns:a16="http://schemas.microsoft.com/office/drawing/2014/main" id="{21264746-814A-4A61-85F9-4CD2B814EF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2238375"/>
            <a:ext cx="106489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452104A7-509B-4C86-8F83-C391262397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29" y="0"/>
            <a:ext cx="7634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A9C8422F-7F6D-4CC7-937C-6DA14FC046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871787"/>
            <a:ext cx="23050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2023-09-09T04:36:38Z</dcterms:created>
  <dcterms:modified xsi:type="dcterms:W3CDTF">2023-09-09T04:36:38Z</dcterms:modified>
</cp:coreProperties>
</file>