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3.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Gajra" userId="970372f4f4c61d18" providerId="LiveId" clId="{3CFEFEFB-071F-4410-BFBA-6BE5D61EFD12}"/>
    <pc:docChg chg="modSld">
      <pc:chgData name="Sahil Gajra" userId="970372f4f4c61d18" providerId="LiveId" clId="{3CFEFEFB-071F-4410-BFBA-6BE5D61EFD12}" dt="2025-04-05T13:26:51.111" v="4" actId="14100"/>
      <pc:docMkLst>
        <pc:docMk/>
      </pc:docMkLst>
      <pc:sldChg chg="modSp mod">
        <pc:chgData name="Sahil Gajra" userId="970372f4f4c61d18" providerId="LiveId" clId="{3CFEFEFB-071F-4410-BFBA-6BE5D61EFD12}" dt="2025-04-05T13:26:51.111" v="4" actId="14100"/>
        <pc:sldMkLst>
          <pc:docMk/>
          <pc:sldMk cId="0" sldId="266"/>
        </pc:sldMkLst>
        <pc:picChg chg="mod">
          <ac:chgData name="Sahil Gajra" userId="970372f4f4c61d18" providerId="LiveId" clId="{3CFEFEFB-071F-4410-BFBA-6BE5D61EFD12}" dt="2025-04-05T13:26:51.111" v="4" actId="14100"/>
          <ac:picMkLst>
            <pc:docMk/>
            <pc:sldMk cId="0" sldId="266"/>
            <ac:picMk id="5" creationId="{E641CFAE-A698-4413-AC63-37DFB31ADAB6}"/>
          </ac:picMkLst>
        </pc:picChg>
      </pc:sldChg>
      <pc:sldChg chg="modSp mod">
        <pc:chgData name="Sahil Gajra" userId="970372f4f4c61d18" providerId="LiveId" clId="{3CFEFEFB-071F-4410-BFBA-6BE5D61EFD12}" dt="2025-04-05T13:26:23.465" v="1" actId="14100"/>
        <pc:sldMkLst>
          <pc:docMk/>
          <pc:sldMk cId="0" sldId="268"/>
        </pc:sldMkLst>
        <pc:picChg chg="mod">
          <ac:chgData name="Sahil Gajra" userId="970372f4f4c61d18" providerId="LiveId" clId="{3CFEFEFB-071F-4410-BFBA-6BE5D61EFD12}" dt="2025-04-05T13:26:23.465" v="1" actId="14100"/>
          <ac:picMkLst>
            <pc:docMk/>
            <pc:sldMk cId="0" sldId="268"/>
            <ac:picMk id="5" creationId="{B4C6B3F0-D22B-47E5-A483-E18438BA6A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1" i="0">
                <a:solidFill>
                  <a:srgbClr val="23232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rgbClr val="23232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18" name="bg object 18"/>
          <p:cNvSpPr/>
          <p:nvPr/>
        </p:nvSpPr>
        <p:spPr>
          <a:xfrm>
            <a:off x="4763" y="0"/>
            <a:ext cx="5730240" cy="6858000"/>
          </a:xfrm>
          <a:custGeom>
            <a:avLst/>
            <a:gdLst/>
            <a:ahLst/>
            <a:cxnLst/>
            <a:rect l="l" t="t" r="r" b="b"/>
            <a:pathLst>
              <a:path w="5730240" h="6858000">
                <a:moveTo>
                  <a:pt x="0" y="6858000"/>
                </a:moveTo>
                <a:lnTo>
                  <a:pt x="0" y="0"/>
                </a:lnTo>
              </a:path>
              <a:path w="5730240" h="6858000">
                <a:moveTo>
                  <a:pt x="82415" y="0"/>
                </a:moveTo>
                <a:lnTo>
                  <a:pt x="5730190" y="6858000"/>
                </a:lnTo>
              </a:path>
            </a:pathLst>
          </a:custGeom>
          <a:ln w="12700">
            <a:solidFill>
              <a:srgbClr val="172C51"/>
            </a:solidFill>
          </a:ln>
        </p:spPr>
        <p:txBody>
          <a:bodyPr wrap="square" lIns="0" tIns="0" rIns="0" bIns="0" rtlCol="0"/>
          <a:lstStyle/>
          <a:p>
            <a:endParaRPr/>
          </a:p>
        </p:txBody>
      </p:sp>
      <p:sp>
        <p:nvSpPr>
          <p:cNvPr id="19" name="bg object 19"/>
          <p:cNvSpPr/>
          <p:nvPr/>
        </p:nvSpPr>
        <p:spPr>
          <a:xfrm>
            <a:off x="47624"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2754883" y="159385"/>
            <a:ext cx="7588884" cy="599186"/>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a:xfrm>
            <a:off x="6214109" y="2168842"/>
            <a:ext cx="5516245" cy="2776220"/>
          </a:xfrm>
          <a:prstGeom prst="rect">
            <a:avLst/>
          </a:prstGeom>
        </p:spPr>
        <p:txBody>
          <a:bodyPr wrap="square" lIns="0" tIns="0" rIns="0" bIns="0">
            <a:spAutoFit/>
          </a:bodyPr>
          <a:lstStyle>
            <a:lvl1pPr>
              <a:defRPr sz="2000" b="1" i="0">
                <a:solidFill>
                  <a:srgbClr val="232323"/>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224" y="-12700"/>
            <a:ext cx="12204700" cy="6870700"/>
            <a:chOff x="-6350" y="-6350"/>
            <a:chExt cx="12204700" cy="6870700"/>
          </a:xfrm>
        </p:grpSpPr>
        <p:pic>
          <p:nvPicPr>
            <p:cNvPr id="3" name="object 3"/>
            <p:cNvPicPr/>
            <p:nvPr/>
          </p:nvPicPr>
          <p:blipFill>
            <a:blip r:embed="rId2" cstate="print"/>
            <a:stretch>
              <a:fillRect/>
            </a:stretch>
          </p:blipFill>
          <p:spPr>
            <a:xfrm>
              <a:off x="171450" y="-1"/>
              <a:ext cx="12011025" cy="6858000"/>
            </a:xfrm>
            <a:prstGeom prst="rect">
              <a:avLst/>
            </a:prstGeom>
          </p:spPr>
        </p:pic>
        <p:pic>
          <p:nvPicPr>
            <p:cNvPr id="4" name="object 4"/>
            <p:cNvPicPr/>
            <p:nvPr/>
          </p:nvPicPr>
          <p:blipFill>
            <a:blip r:embed="rId3" cstate="print"/>
            <a:stretch>
              <a:fillRect/>
            </a:stretch>
          </p:blipFill>
          <p:spPr>
            <a:xfrm>
              <a:off x="1695450" y="4076700"/>
              <a:ext cx="2619375" cy="1304925"/>
            </a:xfrm>
            <a:prstGeom prst="rect">
              <a:avLst/>
            </a:prstGeom>
          </p:spPr>
        </p:pic>
        <p:sp>
          <p:nvSpPr>
            <p:cNvPr id="5" name="object 5"/>
            <p:cNvSpPr/>
            <p:nvPr/>
          </p:nvSpPr>
          <p:spPr>
            <a:xfrm>
              <a:off x="0" y="0"/>
              <a:ext cx="2738755" cy="4100829"/>
            </a:xfrm>
            <a:custGeom>
              <a:avLst/>
              <a:gdLst/>
              <a:ahLst/>
              <a:cxnLst/>
              <a:rect l="l" t="t" r="r" b="b"/>
              <a:pathLst>
                <a:path w="2738755" h="4100829">
                  <a:moveTo>
                    <a:pt x="2738501" y="0"/>
                  </a:moveTo>
                  <a:lnTo>
                    <a:pt x="0" y="0"/>
                  </a:lnTo>
                  <a:lnTo>
                    <a:pt x="0" y="71285"/>
                  </a:lnTo>
                  <a:lnTo>
                    <a:pt x="2738501" y="4100576"/>
                  </a:lnTo>
                  <a:lnTo>
                    <a:pt x="2738501" y="0"/>
                  </a:lnTo>
                  <a:close/>
                </a:path>
              </a:pathLst>
            </a:custGeom>
            <a:solidFill>
              <a:srgbClr val="44536A"/>
            </a:solidFill>
          </p:spPr>
          <p:txBody>
            <a:bodyPr wrap="square" lIns="0" tIns="0" rIns="0" bIns="0" rtlCol="0"/>
            <a:lstStyle/>
            <a:p>
              <a:endParaRPr/>
            </a:p>
          </p:txBody>
        </p:sp>
        <p:sp>
          <p:nvSpPr>
            <p:cNvPr id="6" name="object 6"/>
            <p:cNvSpPr/>
            <p:nvPr/>
          </p:nvSpPr>
          <p:spPr>
            <a:xfrm>
              <a:off x="0" y="0"/>
              <a:ext cx="2738755" cy="4100829"/>
            </a:xfrm>
            <a:custGeom>
              <a:avLst/>
              <a:gdLst/>
              <a:ahLst/>
              <a:cxnLst/>
              <a:rect l="l" t="t" r="r" b="b"/>
              <a:pathLst>
                <a:path w="2738755" h="4100829">
                  <a:moveTo>
                    <a:pt x="2738501" y="0"/>
                  </a:moveTo>
                  <a:lnTo>
                    <a:pt x="2738501" y="4100576"/>
                  </a:lnTo>
                  <a:lnTo>
                    <a:pt x="0" y="71285"/>
                  </a:lnTo>
                </a:path>
              </a:pathLst>
            </a:custGeom>
            <a:ln w="12700">
              <a:solidFill>
                <a:srgbClr val="172C51"/>
              </a:solidFill>
            </a:ln>
          </p:spPr>
          <p:txBody>
            <a:bodyPr wrap="square" lIns="0" tIns="0" rIns="0" bIns="0" rtlCol="0"/>
            <a:lstStyle/>
            <a:p>
              <a:endParaRPr/>
            </a:p>
          </p:txBody>
        </p:sp>
        <p:sp>
          <p:nvSpPr>
            <p:cNvPr id="7" name="object 7"/>
            <p:cNvSpPr/>
            <p:nvPr/>
          </p:nvSpPr>
          <p:spPr>
            <a:xfrm>
              <a:off x="1654175" y="0"/>
              <a:ext cx="10537825" cy="6801484"/>
            </a:xfrm>
            <a:custGeom>
              <a:avLst/>
              <a:gdLst/>
              <a:ahLst/>
              <a:cxnLst/>
              <a:rect l="l" t="t" r="r" b="b"/>
              <a:pathLst>
                <a:path w="10537825" h="6801484">
                  <a:moveTo>
                    <a:pt x="1270096" y="0"/>
                  </a:moveTo>
                  <a:lnTo>
                    <a:pt x="805265" y="0"/>
                  </a:lnTo>
                  <a:lnTo>
                    <a:pt x="0" y="5154803"/>
                  </a:lnTo>
                  <a:lnTo>
                    <a:pt x="10537825" y="6800878"/>
                  </a:lnTo>
                  <a:lnTo>
                    <a:pt x="10537825" y="6798898"/>
                  </a:lnTo>
                  <a:lnTo>
                    <a:pt x="1270096" y="0"/>
                  </a:lnTo>
                  <a:close/>
                </a:path>
              </a:pathLst>
            </a:custGeom>
            <a:solidFill>
              <a:srgbClr val="44536A"/>
            </a:solidFill>
          </p:spPr>
          <p:txBody>
            <a:bodyPr wrap="square" lIns="0" tIns="0" rIns="0" bIns="0" rtlCol="0"/>
            <a:lstStyle/>
            <a:p>
              <a:endParaRPr/>
            </a:p>
          </p:txBody>
        </p:sp>
        <p:sp>
          <p:nvSpPr>
            <p:cNvPr id="8" name="object 8"/>
            <p:cNvSpPr/>
            <p:nvPr/>
          </p:nvSpPr>
          <p:spPr>
            <a:xfrm>
              <a:off x="1654175" y="0"/>
              <a:ext cx="10537825" cy="6801484"/>
            </a:xfrm>
            <a:custGeom>
              <a:avLst/>
              <a:gdLst/>
              <a:ahLst/>
              <a:cxnLst/>
              <a:rect l="l" t="t" r="r" b="b"/>
              <a:pathLst>
                <a:path w="10537825" h="6801484">
                  <a:moveTo>
                    <a:pt x="1270096" y="0"/>
                  </a:moveTo>
                  <a:lnTo>
                    <a:pt x="10537825" y="6798898"/>
                  </a:lnTo>
                </a:path>
                <a:path w="10537825" h="6801484">
                  <a:moveTo>
                    <a:pt x="10537825" y="6800878"/>
                  </a:moveTo>
                  <a:lnTo>
                    <a:pt x="0" y="5154803"/>
                  </a:lnTo>
                  <a:lnTo>
                    <a:pt x="805265" y="0"/>
                  </a:lnTo>
                </a:path>
              </a:pathLst>
            </a:custGeom>
            <a:ln w="12700">
              <a:solidFill>
                <a:srgbClr val="172C51"/>
              </a:solidFill>
            </a:ln>
          </p:spPr>
          <p:txBody>
            <a:bodyPr wrap="square" lIns="0" tIns="0" rIns="0" bIns="0" rtlCol="0"/>
            <a:lstStyle/>
            <a:p>
              <a:endParaRPr/>
            </a:p>
          </p:txBody>
        </p:sp>
        <p:sp>
          <p:nvSpPr>
            <p:cNvPr id="9" name="object 9"/>
            <p:cNvSpPr/>
            <p:nvPr/>
          </p:nvSpPr>
          <p:spPr>
            <a:xfrm>
              <a:off x="9378442" y="0"/>
              <a:ext cx="2813685" cy="2660015"/>
            </a:xfrm>
            <a:custGeom>
              <a:avLst/>
              <a:gdLst/>
              <a:ahLst/>
              <a:cxnLst/>
              <a:rect l="l" t="t" r="r" b="b"/>
              <a:pathLst>
                <a:path w="2813684" h="2660015">
                  <a:moveTo>
                    <a:pt x="2794858" y="0"/>
                  </a:moveTo>
                  <a:lnTo>
                    <a:pt x="0" y="0"/>
                  </a:lnTo>
                  <a:lnTo>
                    <a:pt x="2813557" y="2660015"/>
                  </a:lnTo>
                  <a:lnTo>
                    <a:pt x="2794858" y="0"/>
                  </a:lnTo>
                  <a:close/>
                </a:path>
              </a:pathLst>
            </a:custGeom>
            <a:solidFill>
              <a:srgbClr val="44536A"/>
            </a:solidFill>
          </p:spPr>
          <p:txBody>
            <a:bodyPr wrap="square" lIns="0" tIns="0" rIns="0" bIns="0" rtlCol="0"/>
            <a:lstStyle/>
            <a:p>
              <a:endParaRPr/>
            </a:p>
          </p:txBody>
        </p:sp>
        <p:sp>
          <p:nvSpPr>
            <p:cNvPr id="10" name="object 10"/>
            <p:cNvSpPr/>
            <p:nvPr/>
          </p:nvSpPr>
          <p:spPr>
            <a:xfrm>
              <a:off x="9378442" y="0"/>
              <a:ext cx="2813685" cy="2660015"/>
            </a:xfrm>
            <a:custGeom>
              <a:avLst/>
              <a:gdLst/>
              <a:ahLst/>
              <a:cxnLst/>
              <a:rect l="l" t="t" r="r" b="b"/>
              <a:pathLst>
                <a:path w="2813684" h="2660015">
                  <a:moveTo>
                    <a:pt x="2794858" y="0"/>
                  </a:moveTo>
                  <a:lnTo>
                    <a:pt x="2813557" y="2660015"/>
                  </a:lnTo>
                  <a:lnTo>
                    <a:pt x="0" y="0"/>
                  </a:lnTo>
                </a:path>
              </a:pathLst>
            </a:custGeom>
            <a:ln w="12700">
              <a:solidFill>
                <a:srgbClr val="172C51"/>
              </a:solidFill>
            </a:ln>
          </p:spPr>
          <p:txBody>
            <a:bodyPr wrap="square" lIns="0" tIns="0" rIns="0" bIns="0" rtlCol="0"/>
            <a:lstStyle/>
            <a:p>
              <a:endParaRPr/>
            </a:p>
          </p:txBody>
        </p:sp>
        <p:sp>
          <p:nvSpPr>
            <p:cNvPr id="11" name="object 11"/>
            <p:cNvSpPr/>
            <p:nvPr/>
          </p:nvSpPr>
          <p:spPr>
            <a:xfrm>
              <a:off x="10730865" y="1296669"/>
              <a:ext cx="926465" cy="923290"/>
            </a:xfrm>
            <a:custGeom>
              <a:avLst/>
              <a:gdLst/>
              <a:ahLst/>
              <a:cxnLst/>
              <a:rect l="l" t="t" r="r" b="b"/>
              <a:pathLst>
                <a:path w="926465" h="923289">
                  <a:moveTo>
                    <a:pt x="925956" y="0"/>
                  </a:moveTo>
                  <a:lnTo>
                    <a:pt x="0" y="1269"/>
                  </a:lnTo>
                  <a:lnTo>
                    <a:pt x="850137" y="922908"/>
                  </a:lnTo>
                  <a:lnTo>
                    <a:pt x="925956" y="0"/>
                  </a:lnTo>
                  <a:close/>
                </a:path>
              </a:pathLst>
            </a:custGeom>
            <a:solidFill>
              <a:srgbClr val="C55A11"/>
            </a:solidFill>
          </p:spPr>
          <p:txBody>
            <a:bodyPr wrap="square" lIns="0" tIns="0" rIns="0" bIns="0" rtlCol="0"/>
            <a:lstStyle/>
            <a:p>
              <a:endParaRPr/>
            </a:p>
          </p:txBody>
        </p:sp>
        <p:sp>
          <p:nvSpPr>
            <p:cNvPr id="12" name="object 12"/>
            <p:cNvSpPr/>
            <p:nvPr/>
          </p:nvSpPr>
          <p:spPr>
            <a:xfrm>
              <a:off x="10730865" y="1296669"/>
              <a:ext cx="926465" cy="923290"/>
            </a:xfrm>
            <a:custGeom>
              <a:avLst/>
              <a:gdLst/>
              <a:ahLst/>
              <a:cxnLst/>
              <a:rect l="l" t="t" r="r" b="b"/>
              <a:pathLst>
                <a:path w="926465" h="923289">
                  <a:moveTo>
                    <a:pt x="0" y="1269"/>
                  </a:moveTo>
                  <a:lnTo>
                    <a:pt x="925956" y="0"/>
                  </a:lnTo>
                  <a:lnTo>
                    <a:pt x="850137" y="922908"/>
                  </a:lnTo>
                  <a:lnTo>
                    <a:pt x="0" y="1269"/>
                  </a:lnTo>
                  <a:close/>
                </a:path>
              </a:pathLst>
            </a:custGeom>
            <a:ln w="12700">
              <a:solidFill>
                <a:srgbClr val="172C51"/>
              </a:solidFill>
            </a:ln>
          </p:spPr>
          <p:txBody>
            <a:bodyPr wrap="square" lIns="0" tIns="0" rIns="0" bIns="0" rtlCol="0"/>
            <a:lstStyle/>
            <a:p>
              <a:endParaRPr/>
            </a:p>
          </p:txBody>
        </p:sp>
        <p:sp>
          <p:nvSpPr>
            <p:cNvPr id="13" name="object 13"/>
            <p:cNvSpPr/>
            <p:nvPr/>
          </p:nvSpPr>
          <p:spPr>
            <a:xfrm>
              <a:off x="0" y="0"/>
              <a:ext cx="12179300" cy="6858000"/>
            </a:xfrm>
            <a:custGeom>
              <a:avLst/>
              <a:gdLst/>
              <a:ahLst/>
              <a:cxnLst/>
              <a:rect l="l" t="t" r="r" b="b"/>
              <a:pathLst>
                <a:path w="12179300" h="6858000">
                  <a:moveTo>
                    <a:pt x="219584" y="0"/>
                  </a:moveTo>
                  <a:lnTo>
                    <a:pt x="0" y="0"/>
                  </a:lnTo>
                  <a:lnTo>
                    <a:pt x="0" y="6858000"/>
                  </a:lnTo>
                  <a:lnTo>
                    <a:pt x="12178868" y="6858000"/>
                  </a:lnTo>
                  <a:lnTo>
                    <a:pt x="219584" y="0"/>
                  </a:lnTo>
                  <a:close/>
                </a:path>
              </a:pathLst>
            </a:custGeom>
            <a:solidFill>
              <a:srgbClr val="44536A"/>
            </a:solidFill>
          </p:spPr>
          <p:txBody>
            <a:bodyPr wrap="square" lIns="0" tIns="0" rIns="0" bIns="0" rtlCol="0"/>
            <a:lstStyle/>
            <a:p>
              <a:endParaRPr/>
            </a:p>
          </p:txBody>
        </p:sp>
        <p:sp>
          <p:nvSpPr>
            <p:cNvPr id="14" name="object 14"/>
            <p:cNvSpPr/>
            <p:nvPr/>
          </p:nvSpPr>
          <p:spPr>
            <a:xfrm>
              <a:off x="219584" y="0"/>
              <a:ext cx="11959590" cy="6858000"/>
            </a:xfrm>
            <a:custGeom>
              <a:avLst/>
              <a:gdLst/>
              <a:ahLst/>
              <a:cxnLst/>
              <a:rect l="l" t="t" r="r" b="b"/>
              <a:pathLst>
                <a:path w="11959590" h="6858000">
                  <a:moveTo>
                    <a:pt x="0" y="0"/>
                  </a:moveTo>
                  <a:lnTo>
                    <a:pt x="11959284" y="6858000"/>
                  </a:lnTo>
                </a:path>
              </a:pathLst>
            </a:custGeom>
            <a:ln w="12700">
              <a:solidFill>
                <a:srgbClr val="172C51"/>
              </a:solidFill>
            </a:ln>
          </p:spPr>
          <p:txBody>
            <a:bodyPr wrap="square" lIns="0" tIns="0" rIns="0" bIns="0" rtlCol="0"/>
            <a:lstStyle/>
            <a:p>
              <a:endParaRPr/>
            </a:p>
          </p:txBody>
        </p:sp>
        <p:sp>
          <p:nvSpPr>
            <p:cNvPr id="15" name="object 15"/>
            <p:cNvSpPr/>
            <p:nvPr/>
          </p:nvSpPr>
          <p:spPr>
            <a:xfrm>
              <a:off x="2709518" y="0"/>
              <a:ext cx="1558925" cy="948055"/>
            </a:xfrm>
            <a:custGeom>
              <a:avLst/>
              <a:gdLst/>
              <a:ahLst/>
              <a:cxnLst/>
              <a:rect l="l" t="t" r="r" b="b"/>
              <a:pathLst>
                <a:path w="1558925" h="948055">
                  <a:moveTo>
                    <a:pt x="448905" y="0"/>
                  </a:moveTo>
                  <a:lnTo>
                    <a:pt x="0" y="0"/>
                  </a:lnTo>
                  <a:lnTo>
                    <a:pt x="54509" y="337439"/>
                  </a:lnTo>
                  <a:lnTo>
                    <a:pt x="864769" y="947927"/>
                  </a:lnTo>
                  <a:lnTo>
                    <a:pt x="1558443" y="835913"/>
                  </a:lnTo>
                  <a:lnTo>
                    <a:pt x="448905" y="0"/>
                  </a:lnTo>
                  <a:close/>
                </a:path>
              </a:pathLst>
            </a:custGeom>
            <a:solidFill>
              <a:srgbClr val="C55A11"/>
            </a:solidFill>
          </p:spPr>
          <p:txBody>
            <a:bodyPr wrap="square" lIns="0" tIns="0" rIns="0" bIns="0" rtlCol="0"/>
            <a:lstStyle/>
            <a:p>
              <a:endParaRPr/>
            </a:p>
          </p:txBody>
        </p:sp>
        <p:sp>
          <p:nvSpPr>
            <p:cNvPr id="16" name="object 16"/>
            <p:cNvSpPr/>
            <p:nvPr/>
          </p:nvSpPr>
          <p:spPr>
            <a:xfrm>
              <a:off x="2709518" y="0"/>
              <a:ext cx="1558925" cy="948055"/>
            </a:xfrm>
            <a:custGeom>
              <a:avLst/>
              <a:gdLst/>
              <a:ahLst/>
              <a:cxnLst/>
              <a:rect l="l" t="t" r="r" b="b"/>
              <a:pathLst>
                <a:path w="1558925" h="948055">
                  <a:moveTo>
                    <a:pt x="448905" y="0"/>
                  </a:moveTo>
                  <a:lnTo>
                    <a:pt x="1558443" y="835913"/>
                  </a:lnTo>
                  <a:lnTo>
                    <a:pt x="864769" y="947927"/>
                  </a:lnTo>
                  <a:lnTo>
                    <a:pt x="54509" y="337439"/>
                  </a:lnTo>
                  <a:lnTo>
                    <a:pt x="0" y="0"/>
                  </a:lnTo>
                </a:path>
              </a:pathLst>
            </a:custGeom>
            <a:ln w="12700">
              <a:solidFill>
                <a:srgbClr val="172C51"/>
              </a:solidFill>
            </a:ln>
          </p:spPr>
          <p:txBody>
            <a:bodyPr wrap="square" lIns="0" tIns="0" rIns="0" bIns="0" rtlCol="0"/>
            <a:lstStyle/>
            <a:p>
              <a:endParaRPr/>
            </a:p>
          </p:txBody>
        </p:sp>
      </p:grpSp>
      <p:sp>
        <p:nvSpPr>
          <p:cNvPr id="17" name="object 17"/>
          <p:cNvSpPr txBox="1"/>
          <p:nvPr/>
        </p:nvSpPr>
        <p:spPr>
          <a:xfrm>
            <a:off x="723900" y="2988310"/>
            <a:ext cx="4855210" cy="1505605"/>
          </a:xfrm>
          <a:prstGeom prst="rect">
            <a:avLst/>
          </a:prstGeom>
        </p:spPr>
        <p:txBody>
          <a:bodyPr vert="horz" wrap="square" lIns="0" tIns="8255" rIns="0" bIns="0" rtlCol="0">
            <a:spAutoFit/>
          </a:bodyPr>
          <a:lstStyle/>
          <a:p>
            <a:pPr marL="1623695" marR="5080" indent="-1610995">
              <a:lnSpc>
                <a:spcPct val="101699"/>
              </a:lnSpc>
              <a:spcBef>
                <a:spcPts val="65"/>
              </a:spcBef>
            </a:pPr>
            <a:r>
              <a:rPr lang="en-IN" sz="3200" b="1" dirty="0">
                <a:solidFill>
                  <a:srgbClr val="FFFFFF"/>
                </a:solidFill>
                <a:latin typeface="Comic Sans MS"/>
              </a:rPr>
              <a:t>Adventure Works Sales Analysis</a:t>
            </a:r>
          </a:p>
          <a:p>
            <a:pPr marL="1623695" marR="5080" indent="-1610995">
              <a:lnSpc>
                <a:spcPct val="101699"/>
              </a:lnSpc>
              <a:spcBef>
                <a:spcPts val="65"/>
              </a:spcBef>
            </a:pPr>
            <a:endParaRPr lang="en-IN" sz="3200" dirty="0">
              <a:latin typeface="Comic Sans MS"/>
              <a:cs typeface="Comic Sans MS"/>
            </a:endParaRPr>
          </a:p>
        </p:txBody>
      </p:sp>
      <p:sp>
        <p:nvSpPr>
          <p:cNvPr id="18" name="object 18"/>
          <p:cNvSpPr/>
          <p:nvPr/>
        </p:nvSpPr>
        <p:spPr>
          <a:xfrm>
            <a:off x="9524" y="6010275"/>
            <a:ext cx="1005205" cy="847725"/>
          </a:xfrm>
          <a:custGeom>
            <a:avLst/>
            <a:gdLst/>
            <a:ahLst/>
            <a:cxnLst/>
            <a:rect l="l" t="t" r="r" b="b"/>
            <a:pathLst>
              <a:path w="1005205" h="847725">
                <a:moveTo>
                  <a:pt x="1004669" y="847725"/>
                </a:moveTo>
                <a:lnTo>
                  <a:pt x="0" y="0"/>
                </a:lnTo>
              </a:path>
            </a:pathLst>
          </a:custGeom>
          <a:ln w="57150">
            <a:solidFill>
              <a:srgbClr val="BE9000"/>
            </a:solidFill>
          </a:ln>
        </p:spPr>
        <p:txBody>
          <a:bodyPr wrap="square" lIns="0" tIns="0" rIns="0" bIns="0" rtlCol="0"/>
          <a:lstStyle/>
          <a:p>
            <a:endParaRPr/>
          </a:p>
        </p:txBody>
      </p:sp>
      <p:sp>
        <p:nvSpPr>
          <p:cNvPr id="19" name="object 19"/>
          <p:cNvSpPr txBox="1"/>
          <p:nvPr/>
        </p:nvSpPr>
        <p:spPr>
          <a:xfrm>
            <a:off x="1697101" y="5202554"/>
            <a:ext cx="3844290" cy="449580"/>
          </a:xfrm>
          <a:prstGeom prst="rect">
            <a:avLst/>
          </a:prstGeom>
        </p:spPr>
        <p:txBody>
          <a:bodyPr vert="horz" wrap="square" lIns="0" tIns="16510" rIns="0" bIns="0" rtlCol="0">
            <a:spAutoFit/>
          </a:bodyPr>
          <a:lstStyle/>
          <a:p>
            <a:pPr marL="12700">
              <a:lnSpc>
                <a:spcPct val="100000"/>
              </a:lnSpc>
              <a:spcBef>
                <a:spcPts val="130"/>
              </a:spcBef>
            </a:pPr>
            <a:r>
              <a:rPr sz="2750" b="1" dirty="0">
                <a:solidFill>
                  <a:srgbClr val="BE9000"/>
                </a:solidFill>
                <a:latin typeface="Comic Sans MS"/>
                <a:cs typeface="Comic Sans MS"/>
              </a:rPr>
              <a:t>Presented</a:t>
            </a:r>
            <a:r>
              <a:rPr sz="2750" b="1" spc="145" dirty="0">
                <a:solidFill>
                  <a:srgbClr val="BE9000"/>
                </a:solidFill>
                <a:latin typeface="Comic Sans MS"/>
                <a:cs typeface="Comic Sans MS"/>
              </a:rPr>
              <a:t> </a:t>
            </a:r>
            <a:r>
              <a:rPr sz="2750" b="1" dirty="0">
                <a:solidFill>
                  <a:srgbClr val="BE9000"/>
                </a:solidFill>
                <a:latin typeface="Comic Sans MS"/>
                <a:cs typeface="Comic Sans MS"/>
              </a:rPr>
              <a:t>By</a:t>
            </a:r>
            <a:r>
              <a:rPr sz="2750" b="1" spc="95" dirty="0">
                <a:solidFill>
                  <a:srgbClr val="BE9000"/>
                </a:solidFill>
                <a:latin typeface="Comic Sans MS"/>
                <a:cs typeface="Comic Sans MS"/>
              </a:rPr>
              <a:t> </a:t>
            </a:r>
            <a:r>
              <a:rPr sz="2750" b="1" dirty="0">
                <a:solidFill>
                  <a:srgbClr val="BE9000"/>
                </a:solidFill>
                <a:latin typeface="Comic Sans MS"/>
                <a:cs typeface="Comic Sans MS"/>
              </a:rPr>
              <a:t>Group-</a:t>
            </a:r>
            <a:r>
              <a:rPr lang="en-US" sz="2750" b="1" spc="-50" dirty="0">
                <a:solidFill>
                  <a:srgbClr val="BE9000"/>
                </a:solidFill>
                <a:latin typeface="Comic Sans MS"/>
                <a:cs typeface="Comic Sans MS"/>
              </a:rPr>
              <a:t>2</a:t>
            </a:r>
            <a:endParaRPr sz="2750" dirty="0">
              <a:latin typeface="Comic Sans MS"/>
              <a:cs typeface="Comic Sans MS"/>
            </a:endParaRPr>
          </a:p>
        </p:txBody>
      </p:sp>
      <p:pic>
        <p:nvPicPr>
          <p:cNvPr id="23" name="Picture 22">
            <a:extLst>
              <a:ext uri="{FF2B5EF4-FFF2-40B4-BE49-F238E27FC236}">
                <a16:creationId xmlns:a16="http://schemas.microsoft.com/office/drawing/2014/main" id="{48587809-5B8F-4C23-A501-72D2F4530B10}"/>
              </a:ext>
            </a:extLst>
          </p:cNvPr>
          <p:cNvPicPr>
            <a:picLocks noChangeAspect="1"/>
          </p:cNvPicPr>
          <p:nvPr/>
        </p:nvPicPr>
        <p:blipFill>
          <a:blip r:embed="rId4"/>
          <a:stretch>
            <a:fillRect/>
          </a:stretch>
        </p:blipFill>
        <p:spPr>
          <a:xfrm>
            <a:off x="7377821" y="18722"/>
            <a:ext cx="4785479" cy="48064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97167"/>
            <a:ext cx="6617717" cy="439223"/>
          </a:xfrm>
          <a:prstGeom prst="rect">
            <a:avLst/>
          </a:prstGeom>
        </p:spPr>
        <p:txBody>
          <a:bodyPr vert="horz" wrap="square" lIns="0" tIns="15875" rIns="0" bIns="0" rtlCol="0">
            <a:spAutoFit/>
          </a:bodyPr>
          <a:lstStyle/>
          <a:p>
            <a:pPr marL="12700">
              <a:lnSpc>
                <a:spcPct val="100000"/>
              </a:lnSpc>
              <a:spcBef>
                <a:spcPts val="125"/>
              </a:spcBef>
            </a:pPr>
            <a:r>
              <a:rPr lang="en-US" sz="2750" spc="-114" dirty="0">
                <a:latin typeface="Trebuchet MS"/>
                <a:cs typeface="Trebuchet MS"/>
              </a:rPr>
              <a:t>Total Category By Product Category Name</a:t>
            </a:r>
            <a:endParaRPr sz="2750" dirty="0">
              <a:latin typeface="Trebuchet MS"/>
              <a:cs typeface="Trebuchet MS"/>
            </a:endParaRP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5</a:t>
            </a:r>
            <a:endParaRPr sz="2750">
              <a:latin typeface="Calibri"/>
              <a:cs typeface="Calibri"/>
            </a:endParaRPr>
          </a:p>
        </p:txBody>
      </p:sp>
      <p:sp>
        <p:nvSpPr>
          <p:cNvPr id="7" name="object 7"/>
          <p:cNvSpPr txBox="1">
            <a:spLocks noGrp="1"/>
          </p:cNvSpPr>
          <p:nvPr>
            <p:ph type="body" idx="1"/>
          </p:nvPr>
        </p:nvSpPr>
        <p:spPr>
          <a:xfrm>
            <a:off x="6214109" y="2168842"/>
            <a:ext cx="5516245" cy="2786019"/>
          </a:xfrm>
          <a:prstGeom prst="rect">
            <a:avLst/>
          </a:prstGeom>
        </p:spPr>
        <p:txBody>
          <a:bodyPr vert="horz" wrap="square" lIns="0" tIns="15875" rIns="0" bIns="0" rtlCol="0">
            <a:spAutoFit/>
          </a:bodyPr>
          <a:lstStyle/>
          <a:p>
            <a:pPr marL="12700" marR="669925">
              <a:lnSpc>
                <a:spcPct val="100000"/>
              </a:lnSpc>
              <a:spcBef>
                <a:spcPts val="125"/>
              </a:spcBef>
            </a:pPr>
            <a:r>
              <a:rPr lang="en-US" b="0" dirty="0">
                <a:latin typeface="Trebuchet MS" panose="020B0603020202020204" pitchFamily="34" charset="0"/>
              </a:rPr>
              <a:t>The bar chart represents the total number of units sold across different product categories: Accessories, Bikes, and Clothing. Accessories dominate the sales volume, indicating higher customer demand and market preference. This insight helps in making better stock management decisions and marketing strategies for high-demand products.</a:t>
            </a:r>
            <a:endParaRPr b="0" spc="-10" dirty="0">
              <a:latin typeface="Trebuchet MS" panose="020B0603020202020204" pitchFamily="34" charset="0"/>
            </a:endParaRPr>
          </a:p>
        </p:txBody>
      </p:sp>
      <p:pic>
        <p:nvPicPr>
          <p:cNvPr id="11" name="Picture 10">
            <a:extLst>
              <a:ext uri="{FF2B5EF4-FFF2-40B4-BE49-F238E27FC236}">
                <a16:creationId xmlns:a16="http://schemas.microsoft.com/office/drawing/2014/main" id="{A0A7253C-11BB-4333-A11C-43F605BB206E}"/>
              </a:ext>
            </a:extLst>
          </p:cNvPr>
          <p:cNvPicPr>
            <a:picLocks noChangeAspect="1"/>
          </p:cNvPicPr>
          <p:nvPr/>
        </p:nvPicPr>
        <p:blipFill>
          <a:blip r:embed="rId2"/>
          <a:stretch>
            <a:fillRect/>
          </a:stretch>
        </p:blipFill>
        <p:spPr>
          <a:xfrm>
            <a:off x="228600" y="2667000"/>
            <a:ext cx="5464013" cy="23776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536" rIns="0" bIns="0" rtlCol="0">
            <a:spAutoFit/>
          </a:bodyPr>
          <a:lstStyle/>
          <a:p>
            <a:pPr marL="1316990">
              <a:lnSpc>
                <a:spcPct val="100000"/>
              </a:lnSpc>
              <a:spcBef>
                <a:spcPts val="130"/>
              </a:spcBef>
            </a:pPr>
            <a:r>
              <a:rPr spc="-10" dirty="0">
                <a:latin typeface="Trebuchet MS" panose="020B0603020202020204" pitchFamily="34" charset="0"/>
              </a:rPr>
              <a:t>Excel</a:t>
            </a:r>
            <a:r>
              <a:rPr spc="-285" dirty="0">
                <a:latin typeface="Trebuchet MS" panose="020B0603020202020204" pitchFamily="34" charset="0"/>
              </a:rPr>
              <a:t> </a:t>
            </a:r>
            <a:r>
              <a:rPr spc="-10" dirty="0">
                <a:latin typeface="Trebuchet MS" panose="020B0603020202020204" pitchFamily="34" charset="0"/>
              </a:rPr>
              <a:t>Dashboard</a:t>
            </a:r>
          </a:p>
        </p:txBody>
      </p:sp>
      <p:pic>
        <p:nvPicPr>
          <p:cNvPr id="5" name="Picture 4">
            <a:extLst>
              <a:ext uri="{FF2B5EF4-FFF2-40B4-BE49-F238E27FC236}">
                <a16:creationId xmlns:a16="http://schemas.microsoft.com/office/drawing/2014/main" id="{E641CFAE-A698-4413-AC63-37DFB31ADA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800" y="914400"/>
            <a:ext cx="11201400" cy="56621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536" rIns="0" bIns="0" rtlCol="0">
            <a:spAutoFit/>
          </a:bodyPr>
          <a:lstStyle/>
          <a:p>
            <a:pPr marL="1050290">
              <a:lnSpc>
                <a:spcPct val="100000"/>
              </a:lnSpc>
              <a:spcBef>
                <a:spcPts val="130"/>
              </a:spcBef>
            </a:pPr>
            <a:r>
              <a:rPr spc="-10" dirty="0" err="1">
                <a:latin typeface="Trebuchet MS" panose="020B0603020202020204" pitchFamily="34" charset="0"/>
              </a:rPr>
              <a:t>Powerbi</a:t>
            </a:r>
            <a:r>
              <a:rPr spc="-295" dirty="0">
                <a:latin typeface="Trebuchet MS" panose="020B0603020202020204" pitchFamily="34" charset="0"/>
              </a:rPr>
              <a:t> </a:t>
            </a:r>
            <a:r>
              <a:rPr spc="-10" dirty="0">
                <a:latin typeface="Trebuchet MS" panose="020B0603020202020204" pitchFamily="34" charset="0"/>
              </a:rPr>
              <a:t>Dashboard</a:t>
            </a:r>
          </a:p>
        </p:txBody>
      </p:sp>
      <p:pic>
        <p:nvPicPr>
          <p:cNvPr id="4" name="Picture 3">
            <a:extLst>
              <a:ext uri="{FF2B5EF4-FFF2-40B4-BE49-F238E27FC236}">
                <a16:creationId xmlns:a16="http://schemas.microsoft.com/office/drawing/2014/main" id="{89D6BE48-E04B-4C4A-A52B-D026EFC88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914400"/>
            <a:ext cx="11334750" cy="56721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536" rIns="0" bIns="0" rtlCol="0">
            <a:spAutoFit/>
          </a:bodyPr>
          <a:lstStyle/>
          <a:p>
            <a:pPr marL="1088390">
              <a:lnSpc>
                <a:spcPct val="100000"/>
              </a:lnSpc>
              <a:spcBef>
                <a:spcPts val="130"/>
              </a:spcBef>
            </a:pPr>
            <a:r>
              <a:rPr lang="en-US" spc="-365" dirty="0">
                <a:latin typeface="Trebuchet MS" panose="020B0603020202020204" pitchFamily="34" charset="0"/>
              </a:rPr>
              <a:t>   </a:t>
            </a:r>
            <a:r>
              <a:rPr spc="-365" dirty="0">
                <a:latin typeface="Trebuchet MS" panose="020B0603020202020204" pitchFamily="34" charset="0"/>
              </a:rPr>
              <a:t> </a:t>
            </a:r>
            <a:r>
              <a:rPr spc="-35" dirty="0">
                <a:latin typeface="Trebuchet MS" panose="020B0603020202020204" pitchFamily="34" charset="0"/>
              </a:rPr>
              <a:t>Tableau</a:t>
            </a:r>
            <a:r>
              <a:rPr spc="-295" dirty="0">
                <a:latin typeface="Trebuchet MS" panose="020B0603020202020204" pitchFamily="34" charset="0"/>
              </a:rPr>
              <a:t> </a:t>
            </a:r>
            <a:r>
              <a:rPr spc="-10" dirty="0">
                <a:latin typeface="Trebuchet MS" panose="020B0603020202020204" pitchFamily="34" charset="0"/>
              </a:rPr>
              <a:t>Dashboard</a:t>
            </a:r>
          </a:p>
        </p:txBody>
      </p:sp>
      <p:pic>
        <p:nvPicPr>
          <p:cNvPr id="5" name="Picture 4">
            <a:extLst>
              <a:ext uri="{FF2B5EF4-FFF2-40B4-BE49-F238E27FC236}">
                <a16:creationId xmlns:a16="http://schemas.microsoft.com/office/drawing/2014/main" id="{B4C6B3F0-D22B-47E5-A483-E18438BA6A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 y="917296"/>
            <a:ext cx="11592235" cy="59605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2525" y="4641151"/>
            <a:ext cx="2287270" cy="849630"/>
          </a:xfrm>
          <a:prstGeom prst="rect">
            <a:avLst/>
          </a:prstGeom>
        </p:spPr>
        <p:txBody>
          <a:bodyPr vert="horz" wrap="square" lIns="0" tIns="13335" rIns="0" bIns="0" rtlCol="0">
            <a:spAutoFit/>
          </a:bodyPr>
          <a:lstStyle/>
          <a:p>
            <a:pPr marL="12700">
              <a:lnSpc>
                <a:spcPct val="100000"/>
              </a:lnSpc>
              <a:spcBef>
                <a:spcPts val="105"/>
              </a:spcBef>
            </a:pPr>
            <a:r>
              <a:rPr sz="5400" b="1" spc="45" dirty="0">
                <a:solidFill>
                  <a:srgbClr val="E7E6E6"/>
                </a:solidFill>
                <a:latin typeface="Calibri"/>
                <a:cs typeface="Calibri"/>
              </a:rPr>
              <a:t>Insights</a:t>
            </a:r>
            <a:endParaRPr sz="5400">
              <a:latin typeface="Calibri"/>
              <a:cs typeface="Calibri"/>
            </a:endParaRPr>
          </a:p>
        </p:txBody>
      </p:sp>
      <p:grpSp>
        <p:nvGrpSpPr>
          <p:cNvPr id="3" name="object 3"/>
          <p:cNvGrpSpPr/>
          <p:nvPr/>
        </p:nvGrpSpPr>
        <p:grpSpPr>
          <a:xfrm>
            <a:off x="62867" y="-6350"/>
            <a:ext cx="5859780" cy="6832600"/>
            <a:chOff x="62867" y="-6350"/>
            <a:chExt cx="5859780" cy="6832600"/>
          </a:xfrm>
        </p:grpSpPr>
        <p:pic>
          <p:nvPicPr>
            <p:cNvPr id="4" name="object 4"/>
            <p:cNvPicPr/>
            <p:nvPr/>
          </p:nvPicPr>
          <p:blipFill>
            <a:blip r:embed="rId2" cstate="print"/>
            <a:stretch>
              <a:fillRect/>
            </a:stretch>
          </p:blipFill>
          <p:spPr>
            <a:xfrm>
              <a:off x="742950" y="4476813"/>
              <a:ext cx="3100451" cy="1452499"/>
            </a:xfrm>
            <a:prstGeom prst="rect">
              <a:avLst/>
            </a:prstGeom>
          </p:spPr>
        </p:pic>
        <p:sp>
          <p:nvSpPr>
            <p:cNvPr id="5" name="object 5"/>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6" name="object 6"/>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10" name="Rectangle 2">
            <a:extLst>
              <a:ext uri="{FF2B5EF4-FFF2-40B4-BE49-F238E27FC236}">
                <a16:creationId xmlns:a16="http://schemas.microsoft.com/office/drawing/2014/main" id="{1DEB9062-CAA5-4DCD-A8B1-2C19483C4BCA}"/>
              </a:ext>
            </a:extLst>
          </p:cNvPr>
          <p:cNvSpPr>
            <a:spLocks noChangeArrowheads="1"/>
          </p:cNvSpPr>
          <p:nvPr/>
        </p:nvSpPr>
        <p:spPr bwMode="auto">
          <a:xfrm rot="10800000" flipV="1">
            <a:off x="4808568" y="1209348"/>
            <a:ext cx="664362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Sales peak in Nov-Dec</a:t>
            </a:r>
            <a:r>
              <a:rPr kumimoji="0" lang="en-US" altLang="en-US" sz="2000" b="0" i="0" u="none" strike="noStrike" cap="none" normalizeH="0" baseline="0" dirty="0">
                <a:ln>
                  <a:noFill/>
                </a:ln>
                <a:solidFill>
                  <a:schemeClr val="tx1"/>
                </a:solidFill>
                <a:effectLst/>
                <a:latin typeface="Trebuchet MS" panose="020B0603020202020204" pitchFamily="34" charset="0"/>
              </a:rPr>
              <a:t>, while Jan-Feb sees a dip, indicating </a:t>
            </a:r>
            <a:r>
              <a:rPr kumimoji="0" lang="en-US" altLang="en-US" sz="2000" b="1" i="0" u="none" strike="noStrike" cap="none" normalizeH="0" baseline="0" dirty="0">
                <a:ln>
                  <a:noFill/>
                </a:ln>
                <a:solidFill>
                  <a:schemeClr val="tx1"/>
                </a:solidFill>
                <a:effectLst/>
                <a:latin typeface="Trebuchet MS" panose="020B0603020202020204" pitchFamily="34" charset="0"/>
              </a:rPr>
              <a:t>seasonal demand fluctuations</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Accessories contribute the highest sales</a:t>
            </a:r>
            <a:r>
              <a:rPr kumimoji="0" lang="en-US" altLang="en-US" sz="2000" b="0" i="0" u="none" strike="noStrike" cap="none" normalizeH="0" baseline="0" dirty="0">
                <a:ln>
                  <a:noFill/>
                </a:ln>
                <a:solidFill>
                  <a:schemeClr val="tx1"/>
                </a:solidFill>
                <a:effectLst/>
                <a:latin typeface="Trebuchet MS" panose="020B0603020202020204" pitchFamily="34" charset="0"/>
              </a:rPr>
              <a:t>, with </a:t>
            </a:r>
            <a:r>
              <a:rPr kumimoji="0" lang="en-US" altLang="en-US" sz="2000" b="1" i="0" u="none" strike="noStrike" cap="none" normalizeH="0" baseline="0" dirty="0">
                <a:ln>
                  <a:noFill/>
                </a:ln>
                <a:solidFill>
                  <a:schemeClr val="tx1"/>
                </a:solidFill>
                <a:effectLst/>
                <a:latin typeface="Trebuchet MS" panose="020B0603020202020204" pitchFamily="34" charset="0"/>
              </a:rPr>
              <a:t>Black, Red, and Yellow</a:t>
            </a:r>
            <a:r>
              <a:rPr kumimoji="0" lang="en-US" altLang="en-US" sz="2000" b="0" i="0" u="none" strike="noStrike" cap="none" normalizeH="0" baseline="0" dirty="0">
                <a:ln>
                  <a:noFill/>
                </a:ln>
                <a:solidFill>
                  <a:schemeClr val="tx1"/>
                </a:solidFill>
                <a:effectLst/>
                <a:latin typeface="Trebuchet MS" panose="020B0603020202020204" pitchFamily="34" charset="0"/>
              </a:rPr>
              <a:t> being the most popular product colors.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Top 10 customers drive significant revenue</a:t>
            </a:r>
            <a:r>
              <a:rPr kumimoji="0" lang="en-US" altLang="en-US" sz="2000" b="0" i="0" u="none" strike="noStrike" cap="none" normalizeH="0" baseline="0" dirty="0">
                <a:ln>
                  <a:noFill/>
                </a:ln>
                <a:solidFill>
                  <a:schemeClr val="tx1"/>
                </a:solidFill>
                <a:effectLst/>
                <a:latin typeface="Trebuchet MS" panose="020B0603020202020204" pitchFamily="34" charset="0"/>
              </a:rPr>
              <a:t>, emphasizing the need for retention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Sales grew consistently from 2010-2013 but slowed in 2014</a:t>
            </a:r>
            <a:r>
              <a:rPr kumimoji="0" lang="en-US" altLang="en-US" sz="2000" b="0" i="0" u="none" strike="noStrike" cap="none" normalizeH="0" baseline="0" dirty="0">
                <a:ln>
                  <a:noFill/>
                </a:ln>
                <a:solidFill>
                  <a:schemeClr val="tx1"/>
                </a:solidFill>
                <a:effectLst/>
                <a:latin typeface="Trebuchet MS" panose="020B0603020202020204" pitchFamily="34" charset="0"/>
              </a:rPr>
              <a:t>, requiring market expansion.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Profit margins vary due to discounts</a:t>
            </a:r>
            <a:r>
              <a:rPr kumimoji="0" lang="en-US" altLang="en-US" sz="2000" b="0" i="0" u="none" strike="noStrike" cap="none" normalizeH="0" baseline="0" dirty="0">
                <a:ln>
                  <a:noFill/>
                </a:ln>
                <a:solidFill>
                  <a:schemeClr val="tx1"/>
                </a:solidFill>
                <a:effectLst/>
                <a:latin typeface="Trebuchet MS" panose="020B0603020202020204" pitchFamily="34" charset="0"/>
              </a:rPr>
              <a:t>, impacting overall revenue.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86" y="-38100"/>
            <a:ext cx="5781675" cy="6934200"/>
            <a:chOff x="-1586" y="-38100"/>
            <a:chExt cx="5781675" cy="6934200"/>
          </a:xfrm>
        </p:grpSpPr>
        <p:sp>
          <p:nvSpPr>
            <p:cNvPr id="3" name="object 3"/>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4" name="object 4"/>
            <p:cNvSpPr/>
            <p:nvPr/>
          </p:nvSpPr>
          <p:spPr>
            <a:xfrm>
              <a:off x="4763" y="0"/>
              <a:ext cx="5730240" cy="6858000"/>
            </a:xfrm>
            <a:custGeom>
              <a:avLst/>
              <a:gdLst/>
              <a:ahLst/>
              <a:cxnLst/>
              <a:rect l="l" t="t" r="r" b="b"/>
              <a:pathLst>
                <a:path w="5730240" h="6858000">
                  <a:moveTo>
                    <a:pt x="0" y="6858000"/>
                  </a:moveTo>
                  <a:lnTo>
                    <a:pt x="0" y="0"/>
                  </a:lnTo>
                </a:path>
                <a:path w="5730240" h="6858000">
                  <a:moveTo>
                    <a:pt x="82415" y="0"/>
                  </a:moveTo>
                  <a:lnTo>
                    <a:pt x="5730190" y="6858000"/>
                  </a:lnTo>
                </a:path>
              </a:pathLst>
            </a:custGeom>
            <a:ln w="12700">
              <a:solidFill>
                <a:srgbClr val="172C51"/>
              </a:solidFill>
            </a:ln>
          </p:spPr>
          <p:txBody>
            <a:bodyPr wrap="square" lIns="0" tIns="0" rIns="0" bIns="0" rtlCol="0"/>
            <a:lstStyle/>
            <a:p>
              <a:endParaRPr/>
            </a:p>
          </p:txBody>
        </p:sp>
        <p:sp>
          <p:nvSpPr>
            <p:cNvPr id="5" name="object 5"/>
            <p:cNvSpPr/>
            <p:nvPr/>
          </p:nvSpPr>
          <p:spPr>
            <a:xfrm>
              <a:off x="47624"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6" name="object 6"/>
          <p:cNvSpPr txBox="1"/>
          <p:nvPr/>
        </p:nvSpPr>
        <p:spPr>
          <a:xfrm>
            <a:off x="380047" y="4870069"/>
            <a:ext cx="3691890"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rgbClr val="E7E6E6"/>
                </a:solidFill>
                <a:latin typeface="Calibri"/>
                <a:cs typeface="Calibri"/>
              </a:rPr>
              <a:t>Recommendations</a:t>
            </a:r>
            <a:endParaRPr sz="3600">
              <a:latin typeface="Calibri"/>
              <a:cs typeface="Calibri"/>
            </a:endParaRPr>
          </a:p>
        </p:txBody>
      </p:sp>
      <p:grpSp>
        <p:nvGrpSpPr>
          <p:cNvPr id="7" name="object 7"/>
          <p:cNvGrpSpPr/>
          <p:nvPr/>
        </p:nvGrpSpPr>
        <p:grpSpPr>
          <a:xfrm>
            <a:off x="62867" y="-6350"/>
            <a:ext cx="5859780" cy="6832600"/>
            <a:chOff x="62867" y="-6350"/>
            <a:chExt cx="5859780" cy="6832600"/>
          </a:xfrm>
        </p:grpSpPr>
        <p:pic>
          <p:nvPicPr>
            <p:cNvPr id="8" name="object 8"/>
            <p:cNvPicPr/>
            <p:nvPr/>
          </p:nvPicPr>
          <p:blipFill>
            <a:blip r:embed="rId2" cstate="print"/>
            <a:stretch>
              <a:fillRect/>
            </a:stretch>
          </p:blipFill>
          <p:spPr>
            <a:xfrm>
              <a:off x="104775" y="4752975"/>
              <a:ext cx="4243451" cy="985837"/>
            </a:xfrm>
            <a:prstGeom prst="rect">
              <a:avLst/>
            </a:prstGeom>
          </p:spPr>
        </p:pic>
        <p:sp>
          <p:nvSpPr>
            <p:cNvPr id="9" name="object 9"/>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0" name="object 10"/>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13" name="Rectangle 1">
            <a:extLst>
              <a:ext uri="{FF2B5EF4-FFF2-40B4-BE49-F238E27FC236}">
                <a16:creationId xmlns:a16="http://schemas.microsoft.com/office/drawing/2014/main" id="{0FC33340-5C5D-40C9-B8C4-51509C3D4FFE}"/>
              </a:ext>
            </a:extLst>
          </p:cNvPr>
          <p:cNvSpPr>
            <a:spLocks noChangeArrowheads="1"/>
          </p:cNvSpPr>
          <p:nvPr/>
        </p:nvSpPr>
        <p:spPr bwMode="auto">
          <a:xfrm rot="10800000" flipV="1">
            <a:off x="5105400" y="787116"/>
            <a:ext cx="6081058" cy="485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Leverage peak seasons</a:t>
            </a:r>
            <a:r>
              <a:rPr kumimoji="0" lang="en-US" altLang="en-US" sz="1800" b="0" i="0" u="none" strike="noStrike" cap="none" normalizeH="0" baseline="0" dirty="0">
                <a:ln>
                  <a:noFill/>
                </a:ln>
                <a:solidFill>
                  <a:schemeClr val="tx1"/>
                </a:solidFill>
                <a:effectLst/>
                <a:latin typeface="Trebuchet MS" panose="020B0603020202020204" pitchFamily="34" charset="0"/>
              </a:rPr>
              <a:t> with targeted promotions and introduce </a:t>
            </a:r>
            <a:r>
              <a:rPr kumimoji="0" lang="en-US" altLang="en-US" sz="1800" b="1" i="0" u="none" strike="noStrike" cap="none" normalizeH="0" baseline="0" dirty="0">
                <a:ln>
                  <a:noFill/>
                </a:ln>
                <a:solidFill>
                  <a:schemeClr val="tx1"/>
                </a:solidFill>
                <a:effectLst/>
                <a:latin typeface="Trebuchet MS" panose="020B0603020202020204" pitchFamily="34" charset="0"/>
              </a:rPr>
              <a:t>off-season discounts</a:t>
            </a:r>
            <a:r>
              <a:rPr kumimoji="0" lang="en-US" altLang="en-US" sz="1800" b="0" i="0" u="none"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Focus on best-selling products and colors</a:t>
            </a:r>
            <a:r>
              <a:rPr kumimoji="0" lang="en-US" altLang="en-US" sz="1800" b="0" i="0" u="none" strike="noStrike" cap="none" normalizeH="0" baseline="0" dirty="0">
                <a:ln>
                  <a:noFill/>
                </a:ln>
                <a:solidFill>
                  <a:schemeClr val="tx1"/>
                </a:solidFill>
                <a:effectLst/>
                <a:latin typeface="Trebuchet MS" panose="020B0603020202020204" pitchFamily="34" charset="0"/>
              </a:rPr>
              <a:t> to optimize inventory and marketing.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Enhance customer loyalty programs</a:t>
            </a:r>
            <a:r>
              <a:rPr kumimoji="0" lang="en-US" altLang="en-US" sz="1800" b="0" i="0" u="none" strike="noStrike" cap="none" normalizeH="0" baseline="0" dirty="0">
                <a:ln>
                  <a:noFill/>
                </a:ln>
                <a:solidFill>
                  <a:schemeClr val="tx1"/>
                </a:solidFill>
                <a:effectLst/>
                <a:latin typeface="Trebuchet MS" panose="020B0603020202020204" pitchFamily="34" charset="0"/>
              </a:rPr>
              <a:t> and personalized offers for top buyers.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Strengthen marketing in underperforming regions</a:t>
            </a:r>
            <a:r>
              <a:rPr kumimoji="0" lang="en-US" altLang="en-US" sz="1800" b="0" i="0" u="none" strike="noStrike" cap="none" normalizeH="0" baseline="0" dirty="0">
                <a:ln>
                  <a:noFill/>
                </a:ln>
                <a:solidFill>
                  <a:schemeClr val="tx1"/>
                </a:solidFill>
                <a:effectLst/>
                <a:latin typeface="Trebuchet MS" panose="020B0603020202020204" pitchFamily="34" charset="0"/>
              </a:rPr>
              <a:t> to expand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Optimize discount strategies</a:t>
            </a:r>
            <a:r>
              <a:rPr kumimoji="0" lang="en-US" altLang="en-US" sz="1800" b="0" i="0" u="none" strike="noStrike" cap="none" normalizeH="0" baseline="0" dirty="0">
                <a:ln>
                  <a:noFill/>
                </a:ln>
                <a:solidFill>
                  <a:schemeClr val="tx1"/>
                </a:solidFill>
                <a:effectLst/>
                <a:latin typeface="Trebuchet MS" panose="020B0603020202020204" pitchFamily="34" charset="0"/>
              </a:rPr>
              <a:t> to balance revenue and profitability.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Use data-driven insights</a:t>
            </a:r>
            <a:r>
              <a:rPr kumimoji="0" lang="en-US" altLang="en-US" sz="1800" b="0" i="0" u="none" strike="noStrike" cap="none" normalizeH="0" baseline="0" dirty="0">
                <a:ln>
                  <a:noFill/>
                </a:ln>
                <a:solidFill>
                  <a:schemeClr val="tx1"/>
                </a:solidFill>
                <a:effectLst/>
                <a:latin typeface="Trebuchet MS" panose="020B0603020202020204" pitchFamily="34" charset="0"/>
              </a:rPr>
              <a:t> for better forecasting and strategic decisions.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6115" y="4641151"/>
            <a:ext cx="2806065" cy="849630"/>
          </a:xfrm>
          <a:prstGeom prst="rect">
            <a:avLst/>
          </a:prstGeom>
        </p:spPr>
        <p:txBody>
          <a:bodyPr vert="horz" wrap="square" lIns="0" tIns="13335" rIns="0" bIns="0" rtlCol="0">
            <a:spAutoFit/>
          </a:bodyPr>
          <a:lstStyle/>
          <a:p>
            <a:pPr marL="12700">
              <a:lnSpc>
                <a:spcPct val="100000"/>
              </a:lnSpc>
              <a:spcBef>
                <a:spcPts val="105"/>
              </a:spcBef>
            </a:pPr>
            <a:r>
              <a:rPr sz="5400" b="1" spc="50" dirty="0">
                <a:solidFill>
                  <a:srgbClr val="E7E6E6"/>
                </a:solidFill>
                <a:latin typeface="Calibri"/>
                <a:cs typeface="Calibri"/>
              </a:rPr>
              <a:t>Summary</a:t>
            </a:r>
            <a:endParaRPr sz="5400">
              <a:latin typeface="Calibri"/>
              <a:cs typeface="Calibri"/>
            </a:endParaRPr>
          </a:p>
        </p:txBody>
      </p:sp>
      <p:grpSp>
        <p:nvGrpSpPr>
          <p:cNvPr id="3" name="object 3"/>
          <p:cNvGrpSpPr/>
          <p:nvPr/>
        </p:nvGrpSpPr>
        <p:grpSpPr>
          <a:xfrm>
            <a:off x="62867" y="-6350"/>
            <a:ext cx="5859780" cy="6832600"/>
            <a:chOff x="62867" y="-6350"/>
            <a:chExt cx="5859780" cy="6832600"/>
          </a:xfrm>
        </p:grpSpPr>
        <p:pic>
          <p:nvPicPr>
            <p:cNvPr id="4" name="object 4"/>
            <p:cNvPicPr/>
            <p:nvPr/>
          </p:nvPicPr>
          <p:blipFill>
            <a:blip r:embed="rId2" cstate="print"/>
            <a:stretch>
              <a:fillRect/>
            </a:stretch>
          </p:blipFill>
          <p:spPr>
            <a:xfrm>
              <a:off x="257175" y="4476813"/>
              <a:ext cx="3624326" cy="1452499"/>
            </a:xfrm>
            <a:prstGeom prst="rect">
              <a:avLst/>
            </a:prstGeom>
          </p:spPr>
        </p:pic>
        <p:sp>
          <p:nvSpPr>
            <p:cNvPr id="5" name="object 5"/>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6" name="object 6"/>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7" name="object 7"/>
          <p:cNvSpPr txBox="1"/>
          <p:nvPr/>
        </p:nvSpPr>
        <p:spPr>
          <a:xfrm>
            <a:off x="4800600" y="1112661"/>
            <a:ext cx="6477000" cy="4017125"/>
          </a:xfrm>
          <a:prstGeom prst="rect">
            <a:avLst/>
          </a:prstGeom>
        </p:spPr>
        <p:txBody>
          <a:bodyPr vert="horz" wrap="square" lIns="0" tIns="15875" rIns="0" bIns="0" rtlCol="0">
            <a:spAutoFit/>
          </a:bodyPr>
          <a:lstStyle/>
          <a:p>
            <a:pPr marL="12700" marR="5080">
              <a:lnSpc>
                <a:spcPct val="100000"/>
              </a:lnSpc>
              <a:spcBef>
                <a:spcPts val="125"/>
              </a:spcBef>
            </a:pPr>
            <a:r>
              <a:rPr lang="en-US" sz="2000" dirty="0">
                <a:latin typeface="Trebuchet MS" panose="020B0603020202020204" pitchFamily="34" charset="0"/>
              </a:rPr>
              <a:t>The Adventure Works Sales Analysis Project offers a comprehensive view of the company’s sales performance across time, products, customers, and regions. By integrating and analyzing data from multiple sources—including sales, product, customer, and date tables—we uncovered valuable insights into seasonal trends, top-performing products, customer buying behavior, and regional sales performance. Key metrics like </a:t>
            </a:r>
            <a:r>
              <a:rPr lang="en-US" sz="2000" b="1" dirty="0">
                <a:latin typeface="Trebuchet MS" panose="020B0603020202020204" pitchFamily="34" charset="0"/>
              </a:rPr>
              <a:t>Sales Amount</a:t>
            </a:r>
            <a:r>
              <a:rPr lang="en-US" sz="2000" dirty="0">
                <a:latin typeface="Trebuchet MS" panose="020B0603020202020204" pitchFamily="34" charset="0"/>
              </a:rPr>
              <a:t>, </a:t>
            </a:r>
            <a:r>
              <a:rPr lang="en-US" sz="2000" b="1" dirty="0">
                <a:latin typeface="Trebuchet MS" panose="020B0603020202020204" pitchFamily="34" charset="0"/>
              </a:rPr>
              <a:t>Production Cost</a:t>
            </a:r>
            <a:r>
              <a:rPr lang="en-US" sz="2000" dirty="0">
                <a:latin typeface="Trebuchet MS" panose="020B0603020202020204" pitchFamily="34" charset="0"/>
              </a:rPr>
              <a:t>, and </a:t>
            </a:r>
            <a:r>
              <a:rPr lang="en-US" sz="2000" b="1" dirty="0">
                <a:latin typeface="Trebuchet MS" panose="020B0603020202020204" pitchFamily="34" charset="0"/>
              </a:rPr>
              <a:t>Profit</a:t>
            </a:r>
            <a:r>
              <a:rPr lang="en-US" sz="2000" dirty="0">
                <a:latin typeface="Trebuchet MS" panose="020B0603020202020204" pitchFamily="34" charset="0"/>
              </a:rPr>
              <a:t> were calculated to understand business efficiency. Interactive dashboards and visualizations provided clear visibility into patterns, enabling data-driven decisions to boost growth and profitability.</a:t>
            </a:r>
            <a:endParaRPr sz="2000" dirty="0">
              <a:latin typeface="Trebuchet MS" panose="020B0603020202020204" pitchFamily="34" charset="0"/>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5155" y="4641151"/>
            <a:ext cx="3209290" cy="849630"/>
          </a:xfrm>
          <a:prstGeom prst="rect">
            <a:avLst/>
          </a:prstGeom>
        </p:spPr>
        <p:txBody>
          <a:bodyPr vert="horz" wrap="square" lIns="0" tIns="13335" rIns="0" bIns="0" rtlCol="0">
            <a:spAutoFit/>
          </a:bodyPr>
          <a:lstStyle/>
          <a:p>
            <a:pPr marL="12700">
              <a:lnSpc>
                <a:spcPct val="100000"/>
              </a:lnSpc>
              <a:spcBef>
                <a:spcPts val="105"/>
              </a:spcBef>
            </a:pPr>
            <a:r>
              <a:rPr sz="5400" b="1" spc="45" dirty="0">
                <a:solidFill>
                  <a:srgbClr val="E7E6E6"/>
                </a:solidFill>
                <a:latin typeface="Calibri"/>
                <a:cs typeface="Calibri"/>
              </a:rPr>
              <a:t>Conclusion</a:t>
            </a:r>
            <a:endParaRPr sz="5400">
              <a:latin typeface="Calibri"/>
              <a:cs typeface="Calibri"/>
            </a:endParaRPr>
          </a:p>
        </p:txBody>
      </p:sp>
      <p:grpSp>
        <p:nvGrpSpPr>
          <p:cNvPr id="3" name="object 3"/>
          <p:cNvGrpSpPr/>
          <p:nvPr/>
        </p:nvGrpSpPr>
        <p:grpSpPr>
          <a:xfrm>
            <a:off x="62867" y="-6350"/>
            <a:ext cx="5859780" cy="6832600"/>
            <a:chOff x="62867" y="-6350"/>
            <a:chExt cx="5859780" cy="6832600"/>
          </a:xfrm>
        </p:grpSpPr>
        <p:pic>
          <p:nvPicPr>
            <p:cNvPr id="4" name="object 4"/>
            <p:cNvPicPr/>
            <p:nvPr/>
          </p:nvPicPr>
          <p:blipFill>
            <a:blip r:embed="rId2" cstate="print"/>
            <a:stretch>
              <a:fillRect/>
            </a:stretch>
          </p:blipFill>
          <p:spPr>
            <a:xfrm>
              <a:off x="200025" y="4476813"/>
              <a:ext cx="4024376" cy="1452499"/>
            </a:xfrm>
            <a:prstGeom prst="rect">
              <a:avLst/>
            </a:prstGeom>
          </p:spPr>
        </p:pic>
        <p:sp>
          <p:nvSpPr>
            <p:cNvPr id="5" name="object 5"/>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6" name="object 6"/>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7" name="object 7"/>
          <p:cNvSpPr txBox="1"/>
          <p:nvPr/>
        </p:nvSpPr>
        <p:spPr>
          <a:xfrm>
            <a:off x="5334000" y="1428152"/>
            <a:ext cx="6252845" cy="2786019"/>
          </a:xfrm>
          <a:prstGeom prst="rect">
            <a:avLst/>
          </a:prstGeom>
        </p:spPr>
        <p:txBody>
          <a:bodyPr vert="horz" wrap="square" lIns="0" tIns="15875" rIns="0" bIns="0" rtlCol="0">
            <a:spAutoFit/>
          </a:bodyPr>
          <a:lstStyle/>
          <a:p>
            <a:pPr marL="12700" marR="5080">
              <a:lnSpc>
                <a:spcPct val="100000"/>
              </a:lnSpc>
              <a:spcBef>
                <a:spcPts val="125"/>
              </a:spcBef>
            </a:pPr>
            <a:r>
              <a:rPr lang="en-US" sz="2000" dirty="0">
                <a:latin typeface="Trebuchet MS" panose="020B0603020202020204" pitchFamily="34" charset="0"/>
              </a:rPr>
              <a:t>This project highlights the power of data analytics in transforming raw sales data into meaningful insights. By leveraging tools like Excel and Power BI, Adventure Works can now make informed decisions that enhance customer engagement, improve inventory planning, and maximize profits. Moving forward, the company can continue to refine its strategy using these insights, ensuring smarter growth and sustained success in a competitive market</a:t>
            </a:r>
            <a:endParaRPr sz="2000" dirty="0">
              <a:latin typeface="Trebuchet MS" panose="020B0603020202020204" pitchFamily="34" charset="0"/>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7675" y="1017701"/>
            <a:ext cx="10160635" cy="5129530"/>
            <a:chOff x="447675" y="1017701"/>
            <a:chExt cx="10160635" cy="5129530"/>
          </a:xfrm>
        </p:grpSpPr>
        <p:sp>
          <p:nvSpPr>
            <p:cNvPr id="3" name="object 3"/>
            <p:cNvSpPr/>
            <p:nvPr/>
          </p:nvSpPr>
          <p:spPr>
            <a:xfrm>
              <a:off x="457200" y="1017701"/>
              <a:ext cx="10141585" cy="614680"/>
            </a:xfrm>
            <a:custGeom>
              <a:avLst/>
              <a:gdLst/>
              <a:ahLst/>
              <a:cxnLst/>
              <a:rect l="l" t="t" r="r" b="b"/>
              <a:pathLst>
                <a:path w="10141585" h="614680">
                  <a:moveTo>
                    <a:pt x="1157325" y="0"/>
                  </a:moveTo>
                  <a:lnTo>
                    <a:pt x="0" y="0"/>
                  </a:lnTo>
                  <a:lnTo>
                    <a:pt x="0" y="614629"/>
                  </a:lnTo>
                  <a:lnTo>
                    <a:pt x="1157325" y="614629"/>
                  </a:lnTo>
                  <a:lnTo>
                    <a:pt x="1157325" y="0"/>
                  </a:lnTo>
                  <a:close/>
                </a:path>
                <a:path w="10141585" h="614680">
                  <a:moveTo>
                    <a:pt x="4184269" y="0"/>
                  </a:moveTo>
                  <a:lnTo>
                    <a:pt x="2670810" y="0"/>
                  </a:lnTo>
                  <a:lnTo>
                    <a:pt x="1157351" y="0"/>
                  </a:lnTo>
                  <a:lnTo>
                    <a:pt x="1157351" y="614629"/>
                  </a:lnTo>
                  <a:lnTo>
                    <a:pt x="2670810" y="614629"/>
                  </a:lnTo>
                  <a:lnTo>
                    <a:pt x="4184269" y="614629"/>
                  </a:lnTo>
                  <a:lnTo>
                    <a:pt x="4184269" y="0"/>
                  </a:lnTo>
                  <a:close/>
                </a:path>
                <a:path w="10141585" h="614680">
                  <a:moveTo>
                    <a:pt x="7211301" y="0"/>
                  </a:moveTo>
                  <a:lnTo>
                    <a:pt x="5697855" y="0"/>
                  </a:lnTo>
                  <a:lnTo>
                    <a:pt x="4184396" y="0"/>
                  </a:lnTo>
                  <a:lnTo>
                    <a:pt x="4184396" y="614629"/>
                  </a:lnTo>
                  <a:lnTo>
                    <a:pt x="5697855" y="614629"/>
                  </a:lnTo>
                  <a:lnTo>
                    <a:pt x="7211301" y="614629"/>
                  </a:lnTo>
                  <a:lnTo>
                    <a:pt x="7211301" y="0"/>
                  </a:lnTo>
                  <a:close/>
                </a:path>
                <a:path w="10141585" h="614680">
                  <a:moveTo>
                    <a:pt x="8724773" y="0"/>
                  </a:moveTo>
                  <a:lnTo>
                    <a:pt x="7211314" y="0"/>
                  </a:lnTo>
                  <a:lnTo>
                    <a:pt x="7211314" y="614629"/>
                  </a:lnTo>
                  <a:lnTo>
                    <a:pt x="8724773" y="614629"/>
                  </a:lnTo>
                  <a:lnTo>
                    <a:pt x="8724773" y="0"/>
                  </a:lnTo>
                  <a:close/>
                </a:path>
                <a:path w="10141585" h="614680">
                  <a:moveTo>
                    <a:pt x="10141585" y="0"/>
                  </a:moveTo>
                  <a:lnTo>
                    <a:pt x="8724900" y="0"/>
                  </a:lnTo>
                  <a:lnTo>
                    <a:pt x="8724900" y="614629"/>
                  </a:lnTo>
                  <a:lnTo>
                    <a:pt x="10141585" y="614629"/>
                  </a:lnTo>
                  <a:lnTo>
                    <a:pt x="10141585" y="0"/>
                  </a:lnTo>
                  <a:close/>
                </a:path>
              </a:pathLst>
            </a:custGeom>
            <a:solidFill>
              <a:srgbClr val="000000"/>
            </a:solidFill>
          </p:spPr>
          <p:txBody>
            <a:bodyPr wrap="square" lIns="0" tIns="0" rIns="0" bIns="0" rtlCol="0"/>
            <a:lstStyle/>
            <a:p>
              <a:endParaRPr/>
            </a:p>
          </p:txBody>
        </p:sp>
        <p:sp>
          <p:nvSpPr>
            <p:cNvPr id="4" name="object 4"/>
            <p:cNvSpPr/>
            <p:nvPr/>
          </p:nvSpPr>
          <p:spPr>
            <a:xfrm>
              <a:off x="452437" y="1632331"/>
              <a:ext cx="10151110" cy="4510405"/>
            </a:xfrm>
            <a:custGeom>
              <a:avLst/>
              <a:gdLst/>
              <a:ahLst/>
              <a:cxnLst/>
              <a:rect l="l" t="t" r="r" b="b"/>
              <a:pathLst>
                <a:path w="10151110" h="4510405">
                  <a:moveTo>
                    <a:pt x="1162113" y="0"/>
                  </a:moveTo>
                  <a:lnTo>
                    <a:pt x="1162113" y="4509998"/>
                  </a:lnTo>
                </a:path>
                <a:path w="10151110" h="4510405">
                  <a:moveTo>
                    <a:pt x="2675572" y="0"/>
                  </a:moveTo>
                  <a:lnTo>
                    <a:pt x="2675572" y="4509998"/>
                  </a:lnTo>
                </a:path>
                <a:path w="10151110" h="4510405">
                  <a:moveTo>
                    <a:pt x="4189158" y="0"/>
                  </a:moveTo>
                  <a:lnTo>
                    <a:pt x="4189158" y="4509998"/>
                  </a:lnTo>
                </a:path>
                <a:path w="10151110" h="4510405">
                  <a:moveTo>
                    <a:pt x="5702617" y="0"/>
                  </a:moveTo>
                  <a:lnTo>
                    <a:pt x="5702617" y="4509998"/>
                  </a:lnTo>
                </a:path>
                <a:path w="10151110" h="4510405">
                  <a:moveTo>
                    <a:pt x="7216076" y="0"/>
                  </a:moveTo>
                  <a:lnTo>
                    <a:pt x="7216076" y="4509998"/>
                  </a:lnTo>
                </a:path>
                <a:path w="10151110" h="4510405">
                  <a:moveTo>
                    <a:pt x="8729662" y="0"/>
                  </a:moveTo>
                  <a:lnTo>
                    <a:pt x="8729662" y="4509998"/>
                  </a:lnTo>
                </a:path>
                <a:path w="10151110" h="4510405">
                  <a:moveTo>
                    <a:pt x="4762" y="0"/>
                  </a:moveTo>
                  <a:lnTo>
                    <a:pt x="4762" y="4509998"/>
                  </a:lnTo>
                </a:path>
                <a:path w="10151110" h="4510405">
                  <a:moveTo>
                    <a:pt x="10146347" y="0"/>
                  </a:moveTo>
                  <a:lnTo>
                    <a:pt x="10146347" y="4509998"/>
                  </a:lnTo>
                </a:path>
                <a:path w="10151110" h="4510405">
                  <a:moveTo>
                    <a:pt x="0" y="4505236"/>
                  </a:moveTo>
                  <a:lnTo>
                    <a:pt x="10151046" y="4505236"/>
                  </a:lnTo>
                </a:path>
              </a:pathLst>
            </a:custGeom>
            <a:ln w="9525">
              <a:solidFill>
                <a:srgbClr val="E7E6E6"/>
              </a:solidFill>
              <a:prstDash val="sysDash"/>
            </a:ln>
          </p:spPr>
          <p:txBody>
            <a:bodyPr wrap="square" lIns="0" tIns="0" rIns="0" bIns="0" rtlCol="0"/>
            <a:lstStyle/>
            <a:p>
              <a:endParaRPr/>
            </a:p>
          </p:txBody>
        </p:sp>
      </p:grpSp>
      <p:graphicFrame>
        <p:nvGraphicFramePr>
          <p:cNvPr id="5" name="object 5"/>
          <p:cNvGraphicFramePr>
            <a:graphicFrameLocks noGrp="1"/>
          </p:cNvGraphicFramePr>
          <p:nvPr/>
        </p:nvGraphicFramePr>
        <p:xfrm>
          <a:off x="851535" y="1017701"/>
          <a:ext cx="9219561" cy="316865"/>
        </p:xfrm>
        <a:graphic>
          <a:graphicData uri="http://schemas.openxmlformats.org/drawingml/2006/table">
            <a:tbl>
              <a:tblPr firstRow="1" bandRow="1">
                <a:tableStyleId>{2D5ABB26-0587-4C30-8999-92F81FD0307C}</a:tableStyleId>
              </a:tblPr>
              <a:tblGrid>
                <a:gridCol w="861694">
                  <a:extLst>
                    <a:ext uri="{9D8B030D-6E8A-4147-A177-3AD203B41FA5}">
                      <a16:colId xmlns:a16="http://schemas.microsoft.com/office/drawing/2014/main" val="20000"/>
                    </a:ext>
                  </a:extLst>
                </a:gridCol>
                <a:gridCol w="1403984">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524635">
                  <a:extLst>
                    <a:ext uri="{9D8B030D-6E8A-4147-A177-3AD203B41FA5}">
                      <a16:colId xmlns:a16="http://schemas.microsoft.com/office/drawing/2014/main" val="20003"/>
                    </a:ext>
                  </a:extLst>
                </a:gridCol>
                <a:gridCol w="1483360">
                  <a:extLst>
                    <a:ext uri="{9D8B030D-6E8A-4147-A177-3AD203B41FA5}">
                      <a16:colId xmlns:a16="http://schemas.microsoft.com/office/drawing/2014/main" val="20004"/>
                    </a:ext>
                  </a:extLst>
                </a:gridCol>
                <a:gridCol w="1494154">
                  <a:extLst>
                    <a:ext uri="{9D8B030D-6E8A-4147-A177-3AD203B41FA5}">
                      <a16:colId xmlns:a16="http://schemas.microsoft.com/office/drawing/2014/main" val="20005"/>
                    </a:ext>
                  </a:extLst>
                </a:gridCol>
                <a:gridCol w="915034">
                  <a:extLst>
                    <a:ext uri="{9D8B030D-6E8A-4147-A177-3AD203B41FA5}">
                      <a16:colId xmlns:a16="http://schemas.microsoft.com/office/drawing/2014/main" val="20006"/>
                    </a:ext>
                  </a:extLst>
                </a:gridCol>
              </a:tblGrid>
              <a:tr h="316865">
                <a:tc>
                  <a:txBody>
                    <a:bodyPr/>
                    <a:lstStyle/>
                    <a:p>
                      <a:pPr marL="31750">
                        <a:lnSpc>
                          <a:spcPct val="100000"/>
                        </a:lnSpc>
                        <a:spcBef>
                          <a:spcPts val="685"/>
                        </a:spcBef>
                      </a:pPr>
                      <a:r>
                        <a:rPr sz="1400" b="1" spc="-25" dirty="0">
                          <a:solidFill>
                            <a:srgbClr val="FFFFFF"/>
                          </a:solidFill>
                          <a:latin typeface="Trebuchet MS"/>
                          <a:cs typeface="Trebuchet MS"/>
                        </a:rPr>
                        <a:t>Mon</a:t>
                      </a:r>
                      <a:endParaRPr sz="1400">
                        <a:latin typeface="Trebuchet MS"/>
                        <a:cs typeface="Trebuchet MS"/>
                      </a:endParaRPr>
                    </a:p>
                  </a:txBody>
                  <a:tcPr marL="0" marR="0" marT="86995" marB="0">
                    <a:solidFill>
                      <a:srgbClr val="000000"/>
                    </a:solidFill>
                  </a:tcPr>
                </a:tc>
                <a:tc>
                  <a:txBody>
                    <a:bodyPr/>
                    <a:lstStyle/>
                    <a:p>
                      <a:pPr marR="83820" algn="ctr">
                        <a:lnSpc>
                          <a:spcPct val="100000"/>
                        </a:lnSpc>
                        <a:spcBef>
                          <a:spcPts val="685"/>
                        </a:spcBef>
                      </a:pPr>
                      <a:r>
                        <a:rPr sz="1400" b="1" spc="-25" dirty="0">
                          <a:solidFill>
                            <a:srgbClr val="FFFFFF"/>
                          </a:solidFill>
                          <a:latin typeface="Trebuchet MS"/>
                          <a:cs typeface="Trebuchet MS"/>
                        </a:rPr>
                        <a:t>Tue</a:t>
                      </a:r>
                      <a:endParaRPr sz="1400">
                        <a:latin typeface="Trebuchet MS"/>
                        <a:cs typeface="Trebuchet MS"/>
                      </a:endParaRPr>
                    </a:p>
                  </a:txBody>
                  <a:tcPr marL="0" marR="0" marT="86995" marB="0">
                    <a:solidFill>
                      <a:srgbClr val="000000"/>
                    </a:solidFill>
                  </a:tcPr>
                </a:tc>
                <a:tc>
                  <a:txBody>
                    <a:bodyPr/>
                    <a:lstStyle/>
                    <a:p>
                      <a:pPr marL="2540" algn="ctr">
                        <a:lnSpc>
                          <a:spcPct val="100000"/>
                        </a:lnSpc>
                        <a:spcBef>
                          <a:spcPts val="685"/>
                        </a:spcBef>
                      </a:pPr>
                      <a:r>
                        <a:rPr sz="1400" b="1" spc="-25" dirty="0">
                          <a:solidFill>
                            <a:srgbClr val="FFFFFF"/>
                          </a:solidFill>
                          <a:latin typeface="Trebuchet MS"/>
                          <a:cs typeface="Trebuchet MS"/>
                        </a:rPr>
                        <a:t>Wed</a:t>
                      </a:r>
                      <a:endParaRPr sz="1400">
                        <a:latin typeface="Trebuchet MS"/>
                        <a:cs typeface="Trebuchet MS"/>
                      </a:endParaRPr>
                    </a:p>
                  </a:txBody>
                  <a:tcPr marL="0" marR="0" marT="86995" marB="0">
                    <a:solidFill>
                      <a:srgbClr val="000000"/>
                    </a:solidFill>
                  </a:tcPr>
                </a:tc>
                <a:tc>
                  <a:txBody>
                    <a:bodyPr/>
                    <a:lstStyle/>
                    <a:p>
                      <a:pPr marR="20320" algn="ctr">
                        <a:lnSpc>
                          <a:spcPct val="100000"/>
                        </a:lnSpc>
                        <a:spcBef>
                          <a:spcPts val="685"/>
                        </a:spcBef>
                      </a:pPr>
                      <a:r>
                        <a:rPr sz="1400" b="1" spc="-25" dirty="0">
                          <a:solidFill>
                            <a:srgbClr val="FFFFFF"/>
                          </a:solidFill>
                          <a:latin typeface="Trebuchet MS"/>
                          <a:cs typeface="Trebuchet MS"/>
                        </a:rPr>
                        <a:t>Thu</a:t>
                      </a:r>
                      <a:endParaRPr sz="1400">
                        <a:latin typeface="Trebuchet MS"/>
                        <a:cs typeface="Trebuchet MS"/>
                      </a:endParaRPr>
                    </a:p>
                  </a:txBody>
                  <a:tcPr marL="0" marR="0" marT="86995" marB="0">
                    <a:solidFill>
                      <a:srgbClr val="000000"/>
                    </a:solidFill>
                  </a:tcPr>
                </a:tc>
                <a:tc>
                  <a:txBody>
                    <a:bodyPr/>
                    <a:lstStyle/>
                    <a:p>
                      <a:pPr algn="ctr">
                        <a:lnSpc>
                          <a:spcPct val="100000"/>
                        </a:lnSpc>
                        <a:spcBef>
                          <a:spcPts val="685"/>
                        </a:spcBef>
                      </a:pPr>
                      <a:r>
                        <a:rPr sz="1400" b="1" spc="-25" dirty="0">
                          <a:solidFill>
                            <a:srgbClr val="FFFFFF"/>
                          </a:solidFill>
                          <a:latin typeface="Trebuchet MS"/>
                          <a:cs typeface="Trebuchet MS"/>
                        </a:rPr>
                        <a:t>Fri</a:t>
                      </a:r>
                      <a:endParaRPr sz="1400">
                        <a:latin typeface="Trebuchet MS"/>
                        <a:cs typeface="Trebuchet MS"/>
                      </a:endParaRPr>
                    </a:p>
                  </a:txBody>
                  <a:tcPr marL="0" marR="0" marT="86995" marB="0">
                    <a:solidFill>
                      <a:srgbClr val="000000"/>
                    </a:solidFill>
                  </a:tcPr>
                </a:tc>
                <a:tc>
                  <a:txBody>
                    <a:bodyPr/>
                    <a:lstStyle/>
                    <a:p>
                      <a:pPr marL="45720" algn="ctr">
                        <a:lnSpc>
                          <a:spcPct val="100000"/>
                        </a:lnSpc>
                        <a:spcBef>
                          <a:spcPts val="685"/>
                        </a:spcBef>
                      </a:pPr>
                      <a:r>
                        <a:rPr sz="1400" b="1" spc="-25" dirty="0">
                          <a:solidFill>
                            <a:srgbClr val="C00000"/>
                          </a:solidFill>
                          <a:latin typeface="Trebuchet MS"/>
                          <a:cs typeface="Trebuchet MS"/>
                        </a:rPr>
                        <a:t>Sat</a:t>
                      </a:r>
                      <a:endParaRPr sz="1400">
                        <a:latin typeface="Trebuchet MS"/>
                        <a:cs typeface="Trebuchet MS"/>
                      </a:endParaRPr>
                    </a:p>
                  </a:txBody>
                  <a:tcPr marL="0" marR="0" marT="86995" marB="0">
                    <a:solidFill>
                      <a:srgbClr val="000000"/>
                    </a:solidFill>
                  </a:tcPr>
                </a:tc>
                <a:tc>
                  <a:txBody>
                    <a:bodyPr/>
                    <a:lstStyle/>
                    <a:p>
                      <a:pPr marL="601345">
                        <a:lnSpc>
                          <a:spcPct val="100000"/>
                        </a:lnSpc>
                        <a:spcBef>
                          <a:spcPts val="685"/>
                        </a:spcBef>
                      </a:pPr>
                      <a:r>
                        <a:rPr sz="1400" b="1" spc="-25" dirty="0">
                          <a:solidFill>
                            <a:srgbClr val="FFFFFF"/>
                          </a:solidFill>
                          <a:latin typeface="Trebuchet MS"/>
                          <a:cs typeface="Trebuchet MS"/>
                        </a:rPr>
                        <a:t>Sun</a:t>
                      </a:r>
                      <a:endParaRPr sz="1400">
                        <a:latin typeface="Trebuchet MS"/>
                        <a:cs typeface="Trebuchet MS"/>
                      </a:endParaRPr>
                    </a:p>
                  </a:txBody>
                  <a:tcPr marL="0" marR="0" marT="86995" marB="0">
                    <a:solidFill>
                      <a:srgbClr val="000000"/>
                    </a:solidFill>
                  </a:tcPr>
                </a:tc>
                <a:extLst>
                  <a:ext uri="{0D108BD9-81ED-4DB2-BD59-A6C34878D82A}">
                    <a16:rowId xmlns:a16="http://schemas.microsoft.com/office/drawing/2014/main" val="10000"/>
                  </a:ext>
                </a:extLst>
              </a:tr>
            </a:tbl>
          </a:graphicData>
        </a:graphic>
      </p:graphicFrame>
      <p:sp>
        <p:nvSpPr>
          <p:cNvPr id="6" name="object 6"/>
          <p:cNvSpPr/>
          <p:nvPr/>
        </p:nvSpPr>
        <p:spPr>
          <a:xfrm>
            <a:off x="561975" y="2057400"/>
            <a:ext cx="1247775" cy="466725"/>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a:p>
        </p:txBody>
      </p:sp>
      <p:sp>
        <p:nvSpPr>
          <p:cNvPr id="7" name="object 7"/>
          <p:cNvSpPr txBox="1"/>
          <p:nvPr/>
        </p:nvSpPr>
        <p:spPr>
          <a:xfrm>
            <a:off x="645477" y="2132647"/>
            <a:ext cx="857885" cy="300355"/>
          </a:xfrm>
          <a:prstGeom prst="rect">
            <a:avLst/>
          </a:prstGeom>
        </p:spPr>
        <p:txBody>
          <a:bodyPr vert="horz" wrap="square" lIns="0" tIns="12700" rIns="0" bIns="0" rtlCol="0">
            <a:spAutoFit/>
          </a:bodyPr>
          <a:lstStyle/>
          <a:p>
            <a:pPr marL="12700">
              <a:lnSpc>
                <a:spcPct val="100000"/>
              </a:lnSpc>
              <a:spcBef>
                <a:spcPts val="100"/>
              </a:spcBef>
            </a:pPr>
            <a:r>
              <a:rPr sz="1800" spc="-190" dirty="0">
                <a:solidFill>
                  <a:srgbClr val="FFFFFF"/>
                </a:solidFill>
                <a:latin typeface="Tahoma"/>
                <a:cs typeface="Tahoma"/>
              </a:rPr>
              <a:t>1</a:t>
            </a:r>
            <a:r>
              <a:rPr lang="en-US" sz="1800" spc="-190" dirty="0">
                <a:solidFill>
                  <a:srgbClr val="FFFFFF"/>
                </a:solidFill>
                <a:latin typeface="Tahoma"/>
                <a:cs typeface="Tahoma"/>
              </a:rPr>
              <a:t>5 Mar 25</a:t>
            </a:r>
            <a:endParaRPr sz="1800" dirty="0">
              <a:latin typeface="Tahoma"/>
              <a:cs typeface="Tahoma"/>
            </a:endParaRPr>
          </a:p>
        </p:txBody>
      </p:sp>
      <p:grpSp>
        <p:nvGrpSpPr>
          <p:cNvPr id="8" name="object 8"/>
          <p:cNvGrpSpPr/>
          <p:nvPr/>
        </p:nvGrpSpPr>
        <p:grpSpPr>
          <a:xfrm>
            <a:off x="561975" y="2000250"/>
            <a:ext cx="9867900" cy="1190625"/>
            <a:chOff x="561975" y="2000250"/>
            <a:chExt cx="9867900" cy="1190625"/>
          </a:xfrm>
        </p:grpSpPr>
        <p:sp>
          <p:nvSpPr>
            <p:cNvPr id="9" name="object 9"/>
            <p:cNvSpPr/>
            <p:nvPr/>
          </p:nvSpPr>
          <p:spPr>
            <a:xfrm>
              <a:off x="9391650" y="2028825"/>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a:p>
          </p:txBody>
        </p:sp>
        <p:sp>
          <p:nvSpPr>
            <p:cNvPr id="10" name="object 10"/>
            <p:cNvSpPr/>
            <p:nvPr/>
          </p:nvSpPr>
          <p:spPr>
            <a:xfrm>
              <a:off x="9686925" y="2000249"/>
              <a:ext cx="742950" cy="466725"/>
            </a:xfrm>
            <a:custGeom>
              <a:avLst/>
              <a:gdLst/>
              <a:ahLst/>
              <a:cxnLst/>
              <a:rect l="l" t="t" r="r" b="b"/>
              <a:pathLst>
                <a:path w="742950" h="466725">
                  <a:moveTo>
                    <a:pt x="447675" y="233299"/>
                  </a:moveTo>
                  <a:lnTo>
                    <a:pt x="223901" y="0"/>
                  </a:lnTo>
                  <a:lnTo>
                    <a:pt x="0" y="0"/>
                  </a:lnTo>
                  <a:lnTo>
                    <a:pt x="223901" y="233299"/>
                  </a:lnTo>
                  <a:lnTo>
                    <a:pt x="0" y="466725"/>
                  </a:lnTo>
                  <a:lnTo>
                    <a:pt x="223901" y="466725"/>
                  </a:lnTo>
                  <a:lnTo>
                    <a:pt x="447675" y="233299"/>
                  </a:lnTo>
                  <a:close/>
                </a:path>
                <a:path w="742950" h="466725">
                  <a:moveTo>
                    <a:pt x="742950" y="233299"/>
                  </a:moveTo>
                  <a:lnTo>
                    <a:pt x="514350" y="0"/>
                  </a:lnTo>
                  <a:lnTo>
                    <a:pt x="285750" y="0"/>
                  </a:lnTo>
                  <a:lnTo>
                    <a:pt x="514350" y="233299"/>
                  </a:lnTo>
                  <a:lnTo>
                    <a:pt x="285750" y="466725"/>
                  </a:lnTo>
                  <a:lnTo>
                    <a:pt x="514350" y="466725"/>
                  </a:lnTo>
                  <a:lnTo>
                    <a:pt x="742950" y="233299"/>
                  </a:lnTo>
                  <a:close/>
                </a:path>
              </a:pathLst>
            </a:custGeom>
            <a:solidFill>
              <a:srgbClr val="F1C86F"/>
            </a:solidFill>
          </p:spPr>
          <p:txBody>
            <a:bodyPr wrap="square" lIns="0" tIns="0" rIns="0" bIns="0" rtlCol="0"/>
            <a:lstStyle/>
            <a:p>
              <a:endParaRPr/>
            </a:p>
          </p:txBody>
        </p:sp>
        <p:sp>
          <p:nvSpPr>
            <p:cNvPr id="11" name="object 11"/>
            <p:cNvSpPr/>
            <p:nvPr/>
          </p:nvSpPr>
          <p:spPr>
            <a:xfrm>
              <a:off x="561975" y="2724150"/>
              <a:ext cx="1247775" cy="466725"/>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a:p>
          </p:txBody>
        </p:sp>
      </p:grpSp>
      <p:sp>
        <p:nvSpPr>
          <p:cNvPr id="12" name="object 12"/>
          <p:cNvSpPr txBox="1"/>
          <p:nvPr/>
        </p:nvSpPr>
        <p:spPr>
          <a:xfrm>
            <a:off x="645477" y="2798762"/>
            <a:ext cx="801370" cy="300355"/>
          </a:xfrm>
          <a:prstGeom prst="rect">
            <a:avLst/>
          </a:prstGeom>
        </p:spPr>
        <p:txBody>
          <a:bodyPr vert="horz" wrap="square" lIns="0" tIns="12700" rIns="0" bIns="0" rtlCol="0">
            <a:spAutoFit/>
          </a:bodyPr>
          <a:lstStyle/>
          <a:p>
            <a:pPr marL="12700">
              <a:lnSpc>
                <a:spcPct val="100000"/>
              </a:lnSpc>
              <a:spcBef>
                <a:spcPts val="100"/>
              </a:spcBef>
            </a:pPr>
            <a:r>
              <a:rPr sz="1800" spc="-229" dirty="0">
                <a:solidFill>
                  <a:srgbClr val="FFFFFF"/>
                </a:solidFill>
                <a:latin typeface="Tahoma"/>
                <a:cs typeface="Tahoma"/>
              </a:rPr>
              <a:t>2</a:t>
            </a:r>
            <a:r>
              <a:rPr lang="en-US" sz="1800" spc="-229" dirty="0">
                <a:solidFill>
                  <a:srgbClr val="FFFFFF"/>
                </a:solidFill>
                <a:latin typeface="Tahoma"/>
                <a:cs typeface="Tahoma"/>
              </a:rPr>
              <a:t>2 Mar 25</a:t>
            </a:r>
            <a:endParaRPr sz="1800" dirty="0">
              <a:latin typeface="Tahoma"/>
              <a:cs typeface="Tahoma"/>
            </a:endParaRPr>
          </a:p>
        </p:txBody>
      </p:sp>
      <p:sp>
        <p:nvSpPr>
          <p:cNvPr id="13" name="object 13"/>
          <p:cNvSpPr/>
          <p:nvPr/>
        </p:nvSpPr>
        <p:spPr>
          <a:xfrm>
            <a:off x="561975" y="3429000"/>
            <a:ext cx="1238250" cy="466725"/>
          </a:xfrm>
          <a:custGeom>
            <a:avLst/>
            <a:gdLst/>
            <a:ahLst/>
            <a:cxnLst/>
            <a:rect l="l" t="t" r="r" b="b"/>
            <a:pathLst>
              <a:path w="1238250" h="466725">
                <a:moveTo>
                  <a:pt x="1004951" y="0"/>
                </a:moveTo>
                <a:lnTo>
                  <a:pt x="0" y="0"/>
                </a:lnTo>
                <a:lnTo>
                  <a:pt x="0" y="466725"/>
                </a:lnTo>
                <a:lnTo>
                  <a:pt x="1004951" y="466725"/>
                </a:lnTo>
                <a:lnTo>
                  <a:pt x="1238250" y="233299"/>
                </a:lnTo>
                <a:lnTo>
                  <a:pt x="1004951" y="0"/>
                </a:lnTo>
                <a:close/>
              </a:path>
            </a:pathLst>
          </a:custGeom>
          <a:solidFill>
            <a:srgbClr val="585858"/>
          </a:solidFill>
        </p:spPr>
        <p:txBody>
          <a:bodyPr wrap="square" lIns="0" tIns="0" rIns="0" bIns="0" rtlCol="0"/>
          <a:lstStyle/>
          <a:p>
            <a:endParaRPr/>
          </a:p>
        </p:txBody>
      </p:sp>
      <p:sp>
        <p:nvSpPr>
          <p:cNvPr id="14" name="object 14"/>
          <p:cNvSpPr txBox="1"/>
          <p:nvPr/>
        </p:nvSpPr>
        <p:spPr>
          <a:xfrm>
            <a:off x="636905" y="3534409"/>
            <a:ext cx="982345" cy="254557"/>
          </a:xfrm>
          <a:prstGeom prst="rect">
            <a:avLst/>
          </a:prstGeom>
        </p:spPr>
        <p:txBody>
          <a:bodyPr vert="horz" wrap="square" lIns="0" tIns="15875" rIns="0" bIns="0" rtlCol="0">
            <a:spAutoFit/>
          </a:bodyPr>
          <a:lstStyle/>
          <a:p>
            <a:pPr marL="12700">
              <a:lnSpc>
                <a:spcPct val="100000"/>
              </a:lnSpc>
              <a:spcBef>
                <a:spcPts val="125"/>
              </a:spcBef>
            </a:pPr>
            <a:r>
              <a:rPr sz="1550" spc="-85" dirty="0">
                <a:solidFill>
                  <a:srgbClr val="FFFFFF"/>
                </a:solidFill>
                <a:latin typeface="Tahoma"/>
                <a:cs typeface="Tahoma"/>
              </a:rPr>
              <a:t>2</a:t>
            </a:r>
            <a:r>
              <a:rPr lang="en-US" sz="1550" spc="-85" dirty="0">
                <a:solidFill>
                  <a:srgbClr val="FFFFFF"/>
                </a:solidFill>
                <a:latin typeface="Tahoma"/>
                <a:cs typeface="Tahoma"/>
              </a:rPr>
              <a:t>9 Mar 25</a:t>
            </a:r>
            <a:endParaRPr sz="1550" dirty="0">
              <a:latin typeface="Tahoma"/>
              <a:cs typeface="Tahoma"/>
            </a:endParaRPr>
          </a:p>
        </p:txBody>
      </p:sp>
      <p:sp>
        <p:nvSpPr>
          <p:cNvPr id="15" name="object 15"/>
          <p:cNvSpPr/>
          <p:nvPr/>
        </p:nvSpPr>
        <p:spPr>
          <a:xfrm>
            <a:off x="561975" y="4095750"/>
            <a:ext cx="1247775" cy="466725"/>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a:p>
        </p:txBody>
      </p:sp>
      <p:sp>
        <p:nvSpPr>
          <p:cNvPr id="16" name="object 16"/>
          <p:cNvSpPr txBox="1"/>
          <p:nvPr/>
        </p:nvSpPr>
        <p:spPr>
          <a:xfrm>
            <a:off x="636906" y="4173537"/>
            <a:ext cx="949958" cy="289823"/>
          </a:xfrm>
          <a:prstGeom prst="rect">
            <a:avLst/>
          </a:prstGeom>
        </p:spPr>
        <p:txBody>
          <a:bodyPr vert="horz" wrap="square" lIns="0" tIns="12700" rIns="0" bIns="0" rtlCol="0">
            <a:spAutoFit/>
          </a:bodyPr>
          <a:lstStyle/>
          <a:p>
            <a:pPr marL="38100">
              <a:lnSpc>
                <a:spcPct val="100000"/>
              </a:lnSpc>
              <a:spcBef>
                <a:spcPts val="100"/>
              </a:spcBef>
            </a:pPr>
            <a:r>
              <a:rPr lang="en-US" sz="1800" spc="-90" dirty="0">
                <a:solidFill>
                  <a:srgbClr val="FFFFFF"/>
                </a:solidFill>
                <a:latin typeface="Tahoma"/>
                <a:cs typeface="Tahoma"/>
              </a:rPr>
              <a:t>05 Apr 25</a:t>
            </a:r>
            <a:endParaRPr sz="1800" dirty="0">
              <a:latin typeface="Tahoma"/>
              <a:cs typeface="Tahoma"/>
            </a:endParaRPr>
          </a:p>
        </p:txBody>
      </p:sp>
      <p:sp>
        <p:nvSpPr>
          <p:cNvPr id="17" name="object 17"/>
          <p:cNvSpPr/>
          <p:nvPr/>
        </p:nvSpPr>
        <p:spPr>
          <a:xfrm>
            <a:off x="581025" y="4762500"/>
            <a:ext cx="1238250" cy="466725"/>
          </a:xfrm>
          <a:custGeom>
            <a:avLst/>
            <a:gdLst/>
            <a:ahLst/>
            <a:cxnLst/>
            <a:rect l="l" t="t" r="r" b="b"/>
            <a:pathLst>
              <a:path w="1238250" h="466725">
                <a:moveTo>
                  <a:pt x="1004951" y="0"/>
                </a:moveTo>
                <a:lnTo>
                  <a:pt x="0" y="0"/>
                </a:lnTo>
                <a:lnTo>
                  <a:pt x="0" y="466725"/>
                </a:lnTo>
                <a:lnTo>
                  <a:pt x="1004951" y="466725"/>
                </a:lnTo>
                <a:lnTo>
                  <a:pt x="1238250" y="233299"/>
                </a:lnTo>
                <a:lnTo>
                  <a:pt x="1004951" y="0"/>
                </a:lnTo>
                <a:close/>
              </a:path>
            </a:pathLst>
          </a:custGeom>
          <a:solidFill>
            <a:srgbClr val="585858"/>
          </a:solidFill>
        </p:spPr>
        <p:txBody>
          <a:bodyPr wrap="square" lIns="0" tIns="0" rIns="0" bIns="0" rtlCol="0"/>
          <a:lstStyle/>
          <a:p>
            <a:endParaRPr/>
          </a:p>
        </p:txBody>
      </p:sp>
      <p:sp>
        <p:nvSpPr>
          <p:cNvPr id="18" name="object 18"/>
          <p:cNvSpPr txBox="1"/>
          <p:nvPr/>
        </p:nvSpPr>
        <p:spPr>
          <a:xfrm>
            <a:off x="636906" y="4800600"/>
            <a:ext cx="1039494" cy="254557"/>
          </a:xfrm>
          <a:prstGeom prst="rect">
            <a:avLst/>
          </a:prstGeom>
        </p:spPr>
        <p:txBody>
          <a:bodyPr vert="horz" wrap="square" lIns="0" tIns="15875" rIns="0" bIns="0" rtlCol="0">
            <a:spAutoFit/>
          </a:bodyPr>
          <a:lstStyle/>
          <a:p>
            <a:pPr marL="12700">
              <a:lnSpc>
                <a:spcPct val="100000"/>
              </a:lnSpc>
              <a:spcBef>
                <a:spcPts val="125"/>
              </a:spcBef>
            </a:pPr>
            <a:r>
              <a:rPr lang="en-US" sz="1550" spc="-195" dirty="0">
                <a:solidFill>
                  <a:srgbClr val="FFFFFF"/>
                </a:solidFill>
                <a:latin typeface="Tahoma"/>
                <a:cs typeface="Tahoma"/>
              </a:rPr>
              <a:t>12 Apr 25</a:t>
            </a:r>
            <a:endParaRPr sz="1550" dirty="0">
              <a:latin typeface="Tahoma"/>
              <a:cs typeface="Tahoma"/>
            </a:endParaRPr>
          </a:p>
        </p:txBody>
      </p:sp>
      <p:sp>
        <p:nvSpPr>
          <p:cNvPr id="21" name="object 21"/>
          <p:cNvSpPr/>
          <p:nvPr/>
        </p:nvSpPr>
        <p:spPr>
          <a:xfrm>
            <a:off x="2105025" y="2724150"/>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a:p>
        </p:txBody>
      </p:sp>
      <p:sp>
        <p:nvSpPr>
          <p:cNvPr id="22" name="object 22"/>
          <p:cNvSpPr txBox="1"/>
          <p:nvPr/>
        </p:nvSpPr>
        <p:spPr>
          <a:xfrm>
            <a:off x="2181479" y="2795206"/>
            <a:ext cx="2970530" cy="300355"/>
          </a:xfrm>
          <a:prstGeom prst="rect">
            <a:avLst/>
          </a:prstGeom>
        </p:spPr>
        <p:txBody>
          <a:bodyPr vert="horz" wrap="square" lIns="0" tIns="12700" rIns="0" bIns="0" rtlCol="0">
            <a:spAutoFit/>
          </a:bodyPr>
          <a:lstStyle/>
          <a:p>
            <a:pPr marL="12700">
              <a:lnSpc>
                <a:spcPct val="100000"/>
              </a:lnSpc>
              <a:spcBef>
                <a:spcPts val="100"/>
              </a:spcBef>
            </a:pPr>
            <a:r>
              <a:rPr sz="1800" spc="-180" dirty="0">
                <a:solidFill>
                  <a:srgbClr val="FFFFFF"/>
                </a:solidFill>
                <a:latin typeface="Tahoma"/>
                <a:cs typeface="Tahoma"/>
              </a:rPr>
              <a:t>Implementation</a:t>
            </a:r>
            <a:r>
              <a:rPr sz="1800" spc="-105" dirty="0">
                <a:solidFill>
                  <a:srgbClr val="FFFFFF"/>
                </a:solidFill>
                <a:latin typeface="Tahoma"/>
                <a:cs typeface="Tahoma"/>
              </a:rPr>
              <a:t> </a:t>
            </a:r>
            <a:r>
              <a:rPr sz="1800" spc="-155" dirty="0">
                <a:solidFill>
                  <a:srgbClr val="FFFFFF"/>
                </a:solidFill>
                <a:latin typeface="Tahoma"/>
                <a:cs typeface="Tahoma"/>
              </a:rPr>
              <a:t>of</a:t>
            </a:r>
            <a:r>
              <a:rPr sz="1800" spc="-50" dirty="0">
                <a:solidFill>
                  <a:srgbClr val="FFFFFF"/>
                </a:solidFill>
                <a:latin typeface="Tahoma"/>
                <a:cs typeface="Tahoma"/>
              </a:rPr>
              <a:t> </a:t>
            </a:r>
            <a:r>
              <a:rPr sz="1800" spc="-135" dirty="0">
                <a:solidFill>
                  <a:srgbClr val="FFFFFF"/>
                </a:solidFill>
                <a:latin typeface="Tahoma"/>
                <a:cs typeface="Tahoma"/>
              </a:rPr>
              <a:t>KPI’s</a:t>
            </a:r>
            <a:r>
              <a:rPr sz="1800" spc="-215" dirty="0">
                <a:solidFill>
                  <a:srgbClr val="FFFFFF"/>
                </a:solidFill>
                <a:latin typeface="Tahoma"/>
                <a:cs typeface="Tahoma"/>
              </a:rPr>
              <a:t> </a:t>
            </a:r>
            <a:r>
              <a:rPr sz="1800" spc="-145" dirty="0">
                <a:solidFill>
                  <a:srgbClr val="FFFFFF"/>
                </a:solidFill>
                <a:latin typeface="Tahoma"/>
                <a:cs typeface="Tahoma"/>
              </a:rPr>
              <a:t>using</a:t>
            </a:r>
            <a:r>
              <a:rPr sz="1800" spc="-180" dirty="0">
                <a:solidFill>
                  <a:srgbClr val="FFFFFF"/>
                </a:solidFill>
                <a:latin typeface="Tahoma"/>
                <a:cs typeface="Tahoma"/>
              </a:rPr>
              <a:t> </a:t>
            </a:r>
            <a:r>
              <a:rPr sz="1800" spc="-114" dirty="0">
                <a:solidFill>
                  <a:srgbClr val="FFFFFF"/>
                </a:solidFill>
                <a:latin typeface="Tahoma"/>
                <a:cs typeface="Tahoma"/>
              </a:rPr>
              <a:t>Excel</a:t>
            </a:r>
            <a:endParaRPr sz="1800">
              <a:latin typeface="Tahoma"/>
              <a:cs typeface="Tahoma"/>
            </a:endParaRPr>
          </a:p>
        </p:txBody>
      </p:sp>
      <p:grpSp>
        <p:nvGrpSpPr>
          <p:cNvPr id="23" name="object 23"/>
          <p:cNvGrpSpPr/>
          <p:nvPr/>
        </p:nvGrpSpPr>
        <p:grpSpPr>
          <a:xfrm>
            <a:off x="2105025" y="2057400"/>
            <a:ext cx="8372475" cy="1114425"/>
            <a:chOff x="2105025" y="2057400"/>
            <a:chExt cx="8372475" cy="1114425"/>
          </a:xfrm>
        </p:grpSpPr>
        <p:sp>
          <p:nvSpPr>
            <p:cNvPr id="24" name="object 24"/>
            <p:cNvSpPr/>
            <p:nvPr/>
          </p:nvSpPr>
          <p:spPr>
            <a:xfrm>
              <a:off x="9496425" y="2714625"/>
              <a:ext cx="457200" cy="457200"/>
            </a:xfrm>
            <a:custGeom>
              <a:avLst/>
              <a:gdLst/>
              <a:ahLst/>
              <a:cxnLst/>
              <a:rect l="l" t="t" r="r" b="b"/>
              <a:pathLst>
                <a:path w="457200" h="457200">
                  <a:moveTo>
                    <a:pt x="228600" y="0"/>
                  </a:moveTo>
                  <a:lnTo>
                    <a:pt x="0" y="0"/>
                  </a:lnTo>
                  <a:lnTo>
                    <a:pt x="228600" y="228600"/>
                  </a:lnTo>
                  <a:lnTo>
                    <a:pt x="0" y="457200"/>
                  </a:lnTo>
                  <a:lnTo>
                    <a:pt x="228600" y="457200"/>
                  </a:lnTo>
                  <a:lnTo>
                    <a:pt x="457200" y="228600"/>
                  </a:lnTo>
                  <a:lnTo>
                    <a:pt x="228600" y="0"/>
                  </a:lnTo>
                  <a:close/>
                </a:path>
              </a:pathLst>
            </a:custGeom>
            <a:solidFill>
              <a:srgbClr val="F16F6F"/>
            </a:solidFill>
          </p:spPr>
          <p:txBody>
            <a:bodyPr wrap="square" lIns="0" tIns="0" rIns="0" bIns="0" rtlCol="0"/>
            <a:lstStyle/>
            <a:p>
              <a:endParaRPr/>
            </a:p>
          </p:txBody>
        </p:sp>
        <p:sp>
          <p:nvSpPr>
            <p:cNvPr id="25" name="object 25"/>
            <p:cNvSpPr/>
            <p:nvPr/>
          </p:nvSpPr>
          <p:spPr>
            <a:xfrm>
              <a:off x="9734550" y="2676524"/>
              <a:ext cx="742950" cy="466725"/>
            </a:xfrm>
            <a:custGeom>
              <a:avLst/>
              <a:gdLst/>
              <a:ahLst/>
              <a:cxnLst/>
              <a:rect l="l" t="t" r="r" b="b"/>
              <a:pathLst>
                <a:path w="742950" h="466725">
                  <a:moveTo>
                    <a:pt x="457200" y="233299"/>
                  </a:moveTo>
                  <a:lnTo>
                    <a:pt x="228600" y="0"/>
                  </a:lnTo>
                  <a:lnTo>
                    <a:pt x="0" y="0"/>
                  </a:lnTo>
                  <a:lnTo>
                    <a:pt x="228600" y="233299"/>
                  </a:lnTo>
                  <a:lnTo>
                    <a:pt x="0" y="466725"/>
                  </a:lnTo>
                  <a:lnTo>
                    <a:pt x="228600" y="466725"/>
                  </a:lnTo>
                  <a:lnTo>
                    <a:pt x="457200" y="233299"/>
                  </a:lnTo>
                  <a:close/>
                </a:path>
                <a:path w="742950" h="466725">
                  <a:moveTo>
                    <a:pt x="742950" y="233299"/>
                  </a:moveTo>
                  <a:lnTo>
                    <a:pt x="519176" y="0"/>
                  </a:lnTo>
                  <a:lnTo>
                    <a:pt x="295275" y="0"/>
                  </a:lnTo>
                  <a:lnTo>
                    <a:pt x="519176" y="233299"/>
                  </a:lnTo>
                  <a:lnTo>
                    <a:pt x="295275" y="466725"/>
                  </a:lnTo>
                  <a:lnTo>
                    <a:pt x="519176" y="466725"/>
                  </a:lnTo>
                  <a:lnTo>
                    <a:pt x="742950" y="233299"/>
                  </a:lnTo>
                  <a:close/>
                </a:path>
              </a:pathLst>
            </a:custGeom>
            <a:solidFill>
              <a:srgbClr val="F1C86F"/>
            </a:solidFill>
          </p:spPr>
          <p:txBody>
            <a:bodyPr wrap="square" lIns="0" tIns="0" rIns="0" bIns="0" rtlCol="0"/>
            <a:lstStyle/>
            <a:p>
              <a:endParaRPr/>
            </a:p>
          </p:txBody>
        </p:sp>
        <p:sp>
          <p:nvSpPr>
            <p:cNvPr id="26" name="object 26"/>
            <p:cNvSpPr/>
            <p:nvPr/>
          </p:nvSpPr>
          <p:spPr>
            <a:xfrm>
              <a:off x="2105025" y="2057400"/>
              <a:ext cx="7391400" cy="457200"/>
            </a:xfrm>
            <a:custGeom>
              <a:avLst/>
              <a:gdLst/>
              <a:ahLst/>
              <a:cxnLst/>
              <a:rect l="l" t="t" r="r" b="b"/>
              <a:pathLst>
                <a:path w="7391400" h="457200">
                  <a:moveTo>
                    <a:pt x="7162800" y="0"/>
                  </a:moveTo>
                  <a:lnTo>
                    <a:pt x="0" y="0"/>
                  </a:lnTo>
                  <a:lnTo>
                    <a:pt x="0" y="457200"/>
                  </a:lnTo>
                  <a:lnTo>
                    <a:pt x="7162800" y="457200"/>
                  </a:lnTo>
                  <a:lnTo>
                    <a:pt x="7391400" y="228600"/>
                  </a:lnTo>
                  <a:lnTo>
                    <a:pt x="7162800" y="0"/>
                  </a:lnTo>
                  <a:close/>
                </a:path>
              </a:pathLst>
            </a:custGeom>
            <a:solidFill>
              <a:srgbClr val="F19370"/>
            </a:solidFill>
          </p:spPr>
          <p:txBody>
            <a:bodyPr wrap="square" lIns="0" tIns="0" rIns="0" bIns="0" rtlCol="0"/>
            <a:lstStyle/>
            <a:p>
              <a:endParaRPr/>
            </a:p>
          </p:txBody>
        </p:sp>
      </p:grpSp>
      <p:sp>
        <p:nvSpPr>
          <p:cNvPr id="27" name="object 27"/>
          <p:cNvSpPr txBox="1"/>
          <p:nvPr/>
        </p:nvSpPr>
        <p:spPr>
          <a:xfrm>
            <a:off x="2181479" y="2129091"/>
            <a:ext cx="5070475" cy="300355"/>
          </a:xfrm>
          <a:prstGeom prst="rect">
            <a:avLst/>
          </a:prstGeom>
        </p:spPr>
        <p:txBody>
          <a:bodyPr vert="horz" wrap="square" lIns="0" tIns="12700" rIns="0" bIns="0" rtlCol="0">
            <a:spAutoFit/>
          </a:bodyPr>
          <a:lstStyle/>
          <a:p>
            <a:pPr marL="12700">
              <a:lnSpc>
                <a:spcPct val="100000"/>
              </a:lnSpc>
              <a:spcBef>
                <a:spcPts val="100"/>
              </a:spcBef>
            </a:pPr>
            <a:r>
              <a:rPr sz="1800" spc="-125" dirty="0">
                <a:solidFill>
                  <a:srgbClr val="FFFFFF"/>
                </a:solidFill>
                <a:latin typeface="Tahoma"/>
                <a:cs typeface="Tahoma"/>
              </a:rPr>
              <a:t>Project</a:t>
            </a:r>
            <a:r>
              <a:rPr sz="1800" spc="-180" dirty="0">
                <a:solidFill>
                  <a:srgbClr val="FFFFFF"/>
                </a:solidFill>
                <a:latin typeface="Tahoma"/>
                <a:cs typeface="Tahoma"/>
              </a:rPr>
              <a:t> </a:t>
            </a:r>
            <a:r>
              <a:rPr sz="1800" spc="-90" dirty="0">
                <a:solidFill>
                  <a:srgbClr val="FFFFFF"/>
                </a:solidFill>
                <a:latin typeface="Tahoma"/>
                <a:cs typeface="Tahoma"/>
              </a:rPr>
              <a:t>Kick-</a:t>
            </a:r>
            <a:r>
              <a:rPr sz="1800" spc="-125" dirty="0">
                <a:solidFill>
                  <a:srgbClr val="FFFFFF"/>
                </a:solidFill>
                <a:latin typeface="Tahoma"/>
                <a:cs typeface="Tahoma"/>
              </a:rPr>
              <a:t>off</a:t>
            </a:r>
            <a:r>
              <a:rPr sz="1800" spc="-225" dirty="0">
                <a:solidFill>
                  <a:srgbClr val="FFFFFF"/>
                </a:solidFill>
                <a:latin typeface="Tahoma"/>
                <a:cs typeface="Tahoma"/>
              </a:rPr>
              <a:t> </a:t>
            </a:r>
            <a:r>
              <a:rPr sz="1800" spc="-160" dirty="0">
                <a:solidFill>
                  <a:srgbClr val="FFFFFF"/>
                </a:solidFill>
                <a:latin typeface="Tahoma"/>
                <a:cs typeface="Tahoma"/>
              </a:rPr>
              <a:t>Meeting</a:t>
            </a:r>
            <a:r>
              <a:rPr sz="1800" spc="-100" dirty="0">
                <a:solidFill>
                  <a:srgbClr val="FFFFFF"/>
                </a:solidFill>
                <a:latin typeface="Tahoma"/>
                <a:cs typeface="Tahoma"/>
              </a:rPr>
              <a:t> </a:t>
            </a:r>
            <a:r>
              <a:rPr sz="1800" spc="-130" dirty="0">
                <a:solidFill>
                  <a:srgbClr val="FFFFFF"/>
                </a:solidFill>
                <a:latin typeface="Tahoma"/>
                <a:cs typeface="Tahoma"/>
              </a:rPr>
              <a:t>&amp;</a:t>
            </a:r>
            <a:r>
              <a:rPr sz="1800" spc="-105" dirty="0">
                <a:solidFill>
                  <a:srgbClr val="FFFFFF"/>
                </a:solidFill>
                <a:latin typeface="Tahoma"/>
                <a:cs typeface="Tahoma"/>
              </a:rPr>
              <a:t> </a:t>
            </a:r>
            <a:r>
              <a:rPr sz="1800" spc="-175" dirty="0">
                <a:solidFill>
                  <a:srgbClr val="FFFFFF"/>
                </a:solidFill>
                <a:latin typeface="Tahoma"/>
                <a:cs typeface="Tahoma"/>
              </a:rPr>
              <a:t>Understand</a:t>
            </a:r>
            <a:r>
              <a:rPr sz="1800" spc="-200" dirty="0">
                <a:solidFill>
                  <a:srgbClr val="FFFFFF"/>
                </a:solidFill>
                <a:latin typeface="Tahoma"/>
                <a:cs typeface="Tahoma"/>
              </a:rPr>
              <a:t> </a:t>
            </a:r>
            <a:r>
              <a:rPr sz="1800" spc="-160" dirty="0">
                <a:solidFill>
                  <a:srgbClr val="FFFFFF"/>
                </a:solidFill>
                <a:latin typeface="Tahoma"/>
                <a:cs typeface="Tahoma"/>
              </a:rPr>
              <a:t>the</a:t>
            </a:r>
            <a:r>
              <a:rPr sz="1800" spc="-155" dirty="0">
                <a:solidFill>
                  <a:srgbClr val="FFFFFF"/>
                </a:solidFill>
                <a:latin typeface="Tahoma"/>
                <a:cs typeface="Tahoma"/>
              </a:rPr>
              <a:t> </a:t>
            </a:r>
            <a:r>
              <a:rPr sz="1800" spc="-175" dirty="0">
                <a:solidFill>
                  <a:srgbClr val="FFFFFF"/>
                </a:solidFill>
                <a:latin typeface="Tahoma"/>
                <a:cs typeface="Tahoma"/>
              </a:rPr>
              <a:t>Dataset</a:t>
            </a:r>
            <a:r>
              <a:rPr sz="1800" spc="-15" dirty="0">
                <a:solidFill>
                  <a:srgbClr val="FFFFFF"/>
                </a:solidFill>
                <a:latin typeface="Tahoma"/>
                <a:cs typeface="Tahoma"/>
              </a:rPr>
              <a:t> </a:t>
            </a:r>
            <a:r>
              <a:rPr sz="1800" spc="-200" dirty="0">
                <a:solidFill>
                  <a:srgbClr val="FFFFFF"/>
                </a:solidFill>
                <a:latin typeface="Tahoma"/>
                <a:cs typeface="Tahoma"/>
              </a:rPr>
              <a:t>and</a:t>
            </a:r>
            <a:r>
              <a:rPr sz="1800" spc="-114" dirty="0">
                <a:solidFill>
                  <a:srgbClr val="FFFFFF"/>
                </a:solidFill>
                <a:latin typeface="Tahoma"/>
                <a:cs typeface="Tahoma"/>
              </a:rPr>
              <a:t> </a:t>
            </a:r>
            <a:r>
              <a:rPr sz="1800" spc="-50" dirty="0">
                <a:solidFill>
                  <a:srgbClr val="FFFFFF"/>
                </a:solidFill>
                <a:latin typeface="Tahoma"/>
                <a:cs typeface="Tahoma"/>
              </a:rPr>
              <a:t>KPI’s</a:t>
            </a:r>
            <a:endParaRPr sz="1800" dirty="0">
              <a:latin typeface="Tahoma"/>
              <a:cs typeface="Tahoma"/>
            </a:endParaRPr>
          </a:p>
        </p:txBody>
      </p:sp>
      <p:sp>
        <p:nvSpPr>
          <p:cNvPr id="28" name="object 28"/>
          <p:cNvSpPr/>
          <p:nvPr/>
        </p:nvSpPr>
        <p:spPr>
          <a:xfrm>
            <a:off x="2105025" y="3400425"/>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a:p>
        </p:txBody>
      </p:sp>
      <p:sp>
        <p:nvSpPr>
          <p:cNvPr id="29" name="object 29"/>
          <p:cNvSpPr txBox="1"/>
          <p:nvPr/>
        </p:nvSpPr>
        <p:spPr>
          <a:xfrm>
            <a:off x="2181478" y="3474148"/>
            <a:ext cx="4371721" cy="288227"/>
          </a:xfrm>
          <a:prstGeom prst="rect">
            <a:avLst/>
          </a:prstGeom>
        </p:spPr>
        <p:txBody>
          <a:bodyPr vert="horz" wrap="square" lIns="0" tIns="12700" rIns="0" bIns="0" rtlCol="0">
            <a:spAutoFit/>
          </a:bodyPr>
          <a:lstStyle/>
          <a:p>
            <a:pPr marL="12700">
              <a:lnSpc>
                <a:spcPct val="100000"/>
              </a:lnSpc>
              <a:spcBef>
                <a:spcPts val="100"/>
              </a:spcBef>
            </a:pPr>
            <a:r>
              <a:rPr sz="1800" spc="-180" dirty="0">
                <a:solidFill>
                  <a:srgbClr val="FFFFFF"/>
                </a:solidFill>
                <a:latin typeface="Tahoma"/>
                <a:cs typeface="Tahoma"/>
              </a:rPr>
              <a:t>Implementation</a:t>
            </a:r>
            <a:r>
              <a:rPr sz="1800" spc="-105" dirty="0">
                <a:solidFill>
                  <a:srgbClr val="FFFFFF"/>
                </a:solidFill>
                <a:latin typeface="Tahoma"/>
                <a:cs typeface="Tahoma"/>
              </a:rPr>
              <a:t> </a:t>
            </a:r>
            <a:r>
              <a:rPr sz="1800" spc="-155" dirty="0">
                <a:solidFill>
                  <a:srgbClr val="FFFFFF"/>
                </a:solidFill>
                <a:latin typeface="Tahoma"/>
                <a:cs typeface="Tahoma"/>
              </a:rPr>
              <a:t>of</a:t>
            </a:r>
            <a:r>
              <a:rPr sz="1800" spc="-50" dirty="0">
                <a:solidFill>
                  <a:srgbClr val="FFFFFF"/>
                </a:solidFill>
                <a:latin typeface="Tahoma"/>
                <a:cs typeface="Tahoma"/>
              </a:rPr>
              <a:t> </a:t>
            </a:r>
            <a:r>
              <a:rPr sz="1800" spc="-135" dirty="0">
                <a:solidFill>
                  <a:srgbClr val="FFFFFF"/>
                </a:solidFill>
                <a:latin typeface="Tahoma"/>
                <a:cs typeface="Tahoma"/>
              </a:rPr>
              <a:t>KPI’s</a:t>
            </a:r>
            <a:r>
              <a:rPr sz="1800" spc="-215" dirty="0">
                <a:solidFill>
                  <a:srgbClr val="FFFFFF"/>
                </a:solidFill>
                <a:latin typeface="Tahoma"/>
                <a:cs typeface="Tahoma"/>
              </a:rPr>
              <a:t> </a:t>
            </a:r>
            <a:r>
              <a:rPr sz="1800" spc="-145" dirty="0">
                <a:solidFill>
                  <a:srgbClr val="FFFFFF"/>
                </a:solidFill>
                <a:latin typeface="Tahoma"/>
                <a:cs typeface="Tahoma"/>
              </a:rPr>
              <a:t>using</a:t>
            </a:r>
            <a:r>
              <a:rPr sz="1800" spc="-180" dirty="0">
                <a:solidFill>
                  <a:srgbClr val="FFFFFF"/>
                </a:solidFill>
                <a:latin typeface="Tahoma"/>
                <a:cs typeface="Tahoma"/>
              </a:rPr>
              <a:t> </a:t>
            </a:r>
            <a:r>
              <a:rPr sz="1800" spc="-155" dirty="0">
                <a:solidFill>
                  <a:srgbClr val="FFFFFF"/>
                </a:solidFill>
                <a:latin typeface="Tahoma"/>
                <a:cs typeface="Tahoma"/>
              </a:rPr>
              <a:t>Tableau</a:t>
            </a:r>
            <a:r>
              <a:rPr lang="en-US" sz="1800" spc="-155" dirty="0">
                <a:solidFill>
                  <a:srgbClr val="FFFFFF"/>
                </a:solidFill>
                <a:latin typeface="Tahoma"/>
                <a:cs typeface="Tahoma"/>
              </a:rPr>
              <a:t>  and SQL</a:t>
            </a:r>
            <a:endParaRPr sz="1800" dirty="0">
              <a:latin typeface="Tahoma"/>
              <a:cs typeface="Tahoma"/>
            </a:endParaRPr>
          </a:p>
        </p:txBody>
      </p:sp>
      <p:grpSp>
        <p:nvGrpSpPr>
          <p:cNvPr id="30" name="object 30"/>
          <p:cNvGrpSpPr/>
          <p:nvPr/>
        </p:nvGrpSpPr>
        <p:grpSpPr>
          <a:xfrm>
            <a:off x="2105025" y="3305175"/>
            <a:ext cx="8467725" cy="1190625"/>
            <a:chOff x="2105025" y="3305175"/>
            <a:chExt cx="8467725" cy="1190625"/>
          </a:xfrm>
        </p:grpSpPr>
        <p:sp>
          <p:nvSpPr>
            <p:cNvPr id="31" name="object 31"/>
            <p:cNvSpPr/>
            <p:nvPr/>
          </p:nvSpPr>
          <p:spPr>
            <a:xfrm>
              <a:off x="9553575" y="3305175"/>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a:p>
          </p:txBody>
        </p:sp>
        <p:sp>
          <p:nvSpPr>
            <p:cNvPr id="32" name="object 32"/>
            <p:cNvSpPr/>
            <p:nvPr/>
          </p:nvSpPr>
          <p:spPr>
            <a:xfrm>
              <a:off x="9839325" y="3305174"/>
              <a:ext cx="733425" cy="476250"/>
            </a:xfrm>
            <a:custGeom>
              <a:avLst/>
              <a:gdLst/>
              <a:ahLst/>
              <a:cxnLst/>
              <a:rect l="l" t="t" r="r" b="b"/>
              <a:pathLst>
                <a:path w="733425" h="476250">
                  <a:moveTo>
                    <a:pt x="457200" y="242824"/>
                  </a:moveTo>
                  <a:lnTo>
                    <a:pt x="228600" y="9525"/>
                  </a:lnTo>
                  <a:lnTo>
                    <a:pt x="0" y="9525"/>
                  </a:lnTo>
                  <a:lnTo>
                    <a:pt x="228600" y="242824"/>
                  </a:lnTo>
                  <a:lnTo>
                    <a:pt x="0" y="476250"/>
                  </a:lnTo>
                  <a:lnTo>
                    <a:pt x="228600" y="476250"/>
                  </a:lnTo>
                  <a:lnTo>
                    <a:pt x="457200" y="242824"/>
                  </a:lnTo>
                  <a:close/>
                </a:path>
                <a:path w="733425" h="476250">
                  <a:moveTo>
                    <a:pt x="733425" y="233299"/>
                  </a:moveTo>
                  <a:lnTo>
                    <a:pt x="504825" y="0"/>
                  </a:lnTo>
                  <a:lnTo>
                    <a:pt x="276225" y="0"/>
                  </a:lnTo>
                  <a:lnTo>
                    <a:pt x="504825" y="233299"/>
                  </a:lnTo>
                  <a:lnTo>
                    <a:pt x="276225" y="466725"/>
                  </a:lnTo>
                  <a:lnTo>
                    <a:pt x="504825" y="466725"/>
                  </a:lnTo>
                  <a:lnTo>
                    <a:pt x="733425" y="233299"/>
                  </a:lnTo>
                  <a:close/>
                </a:path>
              </a:pathLst>
            </a:custGeom>
            <a:solidFill>
              <a:srgbClr val="F1C86F"/>
            </a:solidFill>
          </p:spPr>
          <p:txBody>
            <a:bodyPr wrap="square" lIns="0" tIns="0" rIns="0" bIns="0" rtlCol="0"/>
            <a:lstStyle/>
            <a:p>
              <a:endParaRPr/>
            </a:p>
          </p:txBody>
        </p:sp>
        <p:sp>
          <p:nvSpPr>
            <p:cNvPr id="33" name="object 33"/>
            <p:cNvSpPr/>
            <p:nvPr/>
          </p:nvSpPr>
          <p:spPr>
            <a:xfrm>
              <a:off x="2105025" y="4038600"/>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a:p>
          </p:txBody>
        </p:sp>
      </p:grpSp>
      <p:sp>
        <p:nvSpPr>
          <p:cNvPr id="34" name="object 34"/>
          <p:cNvSpPr txBox="1"/>
          <p:nvPr/>
        </p:nvSpPr>
        <p:spPr>
          <a:xfrm>
            <a:off x="2181479" y="4116387"/>
            <a:ext cx="4905121" cy="289823"/>
          </a:xfrm>
          <a:prstGeom prst="rect">
            <a:avLst/>
          </a:prstGeom>
        </p:spPr>
        <p:txBody>
          <a:bodyPr vert="horz" wrap="square" lIns="0" tIns="12700" rIns="0" bIns="0" rtlCol="0">
            <a:spAutoFit/>
          </a:bodyPr>
          <a:lstStyle/>
          <a:p>
            <a:pPr marL="12700">
              <a:lnSpc>
                <a:spcPct val="100000"/>
              </a:lnSpc>
              <a:spcBef>
                <a:spcPts val="100"/>
              </a:spcBef>
            </a:pPr>
            <a:r>
              <a:rPr sz="1800" spc="-180" dirty="0">
                <a:solidFill>
                  <a:srgbClr val="FFFFFF"/>
                </a:solidFill>
                <a:latin typeface="Tahoma"/>
                <a:cs typeface="Tahoma"/>
              </a:rPr>
              <a:t>Implementation</a:t>
            </a:r>
            <a:r>
              <a:rPr sz="1800" spc="-114" dirty="0">
                <a:solidFill>
                  <a:srgbClr val="FFFFFF"/>
                </a:solidFill>
                <a:latin typeface="Tahoma"/>
                <a:cs typeface="Tahoma"/>
              </a:rPr>
              <a:t> </a:t>
            </a:r>
            <a:r>
              <a:rPr sz="1800" spc="-155" dirty="0">
                <a:solidFill>
                  <a:srgbClr val="FFFFFF"/>
                </a:solidFill>
                <a:latin typeface="Tahoma"/>
                <a:cs typeface="Tahoma"/>
              </a:rPr>
              <a:t>of</a:t>
            </a:r>
            <a:r>
              <a:rPr sz="1800" spc="-55" dirty="0">
                <a:solidFill>
                  <a:srgbClr val="FFFFFF"/>
                </a:solidFill>
                <a:latin typeface="Tahoma"/>
                <a:cs typeface="Tahoma"/>
              </a:rPr>
              <a:t> </a:t>
            </a:r>
            <a:r>
              <a:rPr sz="1800" spc="-135" dirty="0">
                <a:solidFill>
                  <a:srgbClr val="FFFFFF"/>
                </a:solidFill>
                <a:latin typeface="Tahoma"/>
                <a:cs typeface="Tahoma"/>
              </a:rPr>
              <a:t>KPI’s</a:t>
            </a:r>
            <a:r>
              <a:rPr sz="1800" spc="-225" dirty="0">
                <a:solidFill>
                  <a:srgbClr val="FFFFFF"/>
                </a:solidFill>
                <a:latin typeface="Tahoma"/>
                <a:cs typeface="Tahoma"/>
              </a:rPr>
              <a:t> </a:t>
            </a:r>
            <a:r>
              <a:rPr sz="1800" spc="-145" dirty="0">
                <a:solidFill>
                  <a:srgbClr val="FFFFFF"/>
                </a:solidFill>
                <a:latin typeface="Tahoma"/>
                <a:cs typeface="Tahoma"/>
              </a:rPr>
              <a:t>using</a:t>
            </a:r>
            <a:r>
              <a:rPr sz="1800" spc="-185" dirty="0">
                <a:solidFill>
                  <a:srgbClr val="FFFFFF"/>
                </a:solidFill>
                <a:latin typeface="Tahoma"/>
                <a:cs typeface="Tahoma"/>
              </a:rPr>
              <a:t> </a:t>
            </a:r>
            <a:r>
              <a:rPr lang="en-US" spc="-210" dirty="0">
                <a:solidFill>
                  <a:srgbClr val="FFFFFF"/>
                </a:solidFill>
                <a:latin typeface="Tahoma"/>
                <a:cs typeface="Tahoma"/>
              </a:rPr>
              <a:t>Power Bi</a:t>
            </a:r>
            <a:endParaRPr sz="1800" dirty="0">
              <a:latin typeface="Tahoma"/>
              <a:cs typeface="Tahoma"/>
            </a:endParaRPr>
          </a:p>
        </p:txBody>
      </p:sp>
      <p:sp>
        <p:nvSpPr>
          <p:cNvPr id="35" name="object 35"/>
          <p:cNvSpPr/>
          <p:nvPr/>
        </p:nvSpPr>
        <p:spPr>
          <a:xfrm>
            <a:off x="2105025" y="4772025"/>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a:p>
        </p:txBody>
      </p:sp>
      <p:sp>
        <p:nvSpPr>
          <p:cNvPr id="36" name="object 36"/>
          <p:cNvSpPr txBox="1"/>
          <p:nvPr/>
        </p:nvSpPr>
        <p:spPr>
          <a:xfrm>
            <a:off x="2181479" y="4851463"/>
            <a:ext cx="3270250" cy="300355"/>
          </a:xfrm>
          <a:prstGeom prst="rect">
            <a:avLst/>
          </a:prstGeom>
        </p:spPr>
        <p:txBody>
          <a:bodyPr vert="horz" wrap="square" lIns="0" tIns="12700" rIns="0" bIns="0" rtlCol="0">
            <a:spAutoFit/>
          </a:bodyPr>
          <a:lstStyle/>
          <a:p>
            <a:pPr marL="12700">
              <a:lnSpc>
                <a:spcPct val="100000"/>
              </a:lnSpc>
              <a:spcBef>
                <a:spcPts val="100"/>
              </a:spcBef>
            </a:pPr>
            <a:r>
              <a:rPr lang="en-US" spc="-180" dirty="0">
                <a:solidFill>
                  <a:srgbClr val="FFFFFF"/>
                </a:solidFill>
                <a:latin typeface="Tahoma"/>
                <a:cs typeface="Tahoma"/>
              </a:rPr>
              <a:t>Final Presentation of the Project</a:t>
            </a:r>
            <a:endParaRPr sz="1800" dirty="0">
              <a:latin typeface="Tahoma"/>
              <a:cs typeface="Tahoma"/>
            </a:endParaRPr>
          </a:p>
        </p:txBody>
      </p:sp>
      <p:grpSp>
        <p:nvGrpSpPr>
          <p:cNvPr id="39" name="object 39"/>
          <p:cNvGrpSpPr/>
          <p:nvPr/>
        </p:nvGrpSpPr>
        <p:grpSpPr>
          <a:xfrm>
            <a:off x="9534525" y="3619500"/>
            <a:ext cx="1095375" cy="2305050"/>
            <a:chOff x="9534525" y="3619500"/>
            <a:chExt cx="1095375" cy="2305050"/>
          </a:xfrm>
        </p:grpSpPr>
        <p:sp>
          <p:nvSpPr>
            <p:cNvPr id="40" name="object 40"/>
            <p:cNvSpPr/>
            <p:nvPr/>
          </p:nvSpPr>
          <p:spPr>
            <a:xfrm>
              <a:off x="9534525" y="4029074"/>
              <a:ext cx="485775" cy="1895475"/>
            </a:xfrm>
            <a:custGeom>
              <a:avLst/>
              <a:gdLst/>
              <a:ahLst/>
              <a:cxnLst/>
              <a:rect l="l" t="t" r="r" b="b"/>
              <a:pathLst>
                <a:path w="485775" h="1895475">
                  <a:moveTo>
                    <a:pt x="447675" y="233299"/>
                  </a:moveTo>
                  <a:lnTo>
                    <a:pt x="223901" y="0"/>
                  </a:lnTo>
                  <a:lnTo>
                    <a:pt x="0" y="0"/>
                  </a:lnTo>
                  <a:lnTo>
                    <a:pt x="223901" y="233299"/>
                  </a:lnTo>
                  <a:lnTo>
                    <a:pt x="0" y="466725"/>
                  </a:lnTo>
                  <a:lnTo>
                    <a:pt x="223901" y="466725"/>
                  </a:lnTo>
                  <a:lnTo>
                    <a:pt x="447675" y="233299"/>
                  </a:lnTo>
                  <a:close/>
                </a:path>
                <a:path w="485775" h="1895475">
                  <a:moveTo>
                    <a:pt x="466725" y="1662112"/>
                  </a:moveTo>
                  <a:lnTo>
                    <a:pt x="242951" y="1428750"/>
                  </a:lnTo>
                  <a:lnTo>
                    <a:pt x="19050" y="1428750"/>
                  </a:lnTo>
                  <a:lnTo>
                    <a:pt x="242951" y="1662112"/>
                  </a:lnTo>
                  <a:lnTo>
                    <a:pt x="19050" y="1895475"/>
                  </a:lnTo>
                  <a:lnTo>
                    <a:pt x="242951" y="1895475"/>
                  </a:lnTo>
                  <a:lnTo>
                    <a:pt x="466725" y="1662112"/>
                  </a:lnTo>
                  <a:close/>
                </a:path>
                <a:path w="485775" h="1895475">
                  <a:moveTo>
                    <a:pt x="485775" y="976249"/>
                  </a:moveTo>
                  <a:lnTo>
                    <a:pt x="257175" y="742950"/>
                  </a:lnTo>
                  <a:lnTo>
                    <a:pt x="28575" y="742950"/>
                  </a:lnTo>
                  <a:lnTo>
                    <a:pt x="257175" y="976249"/>
                  </a:lnTo>
                  <a:lnTo>
                    <a:pt x="28575" y="1209675"/>
                  </a:lnTo>
                  <a:lnTo>
                    <a:pt x="257175" y="1209675"/>
                  </a:lnTo>
                  <a:lnTo>
                    <a:pt x="485775" y="976249"/>
                  </a:lnTo>
                  <a:close/>
                </a:path>
              </a:pathLst>
            </a:custGeom>
            <a:solidFill>
              <a:srgbClr val="F16F6F"/>
            </a:solidFill>
          </p:spPr>
          <p:txBody>
            <a:bodyPr wrap="square" lIns="0" tIns="0" rIns="0" bIns="0" rtlCol="0"/>
            <a:lstStyle/>
            <a:p>
              <a:endParaRPr/>
            </a:p>
          </p:txBody>
        </p:sp>
        <p:sp>
          <p:nvSpPr>
            <p:cNvPr id="41" name="object 41"/>
            <p:cNvSpPr/>
            <p:nvPr/>
          </p:nvSpPr>
          <p:spPr>
            <a:xfrm>
              <a:off x="9839325" y="3619499"/>
              <a:ext cx="790575" cy="2286000"/>
            </a:xfrm>
            <a:custGeom>
              <a:avLst/>
              <a:gdLst/>
              <a:ahLst/>
              <a:cxnLst/>
              <a:rect l="l" t="t" r="r" b="b"/>
              <a:pathLst>
                <a:path w="790575" h="2286000">
                  <a:moveTo>
                    <a:pt x="476250" y="1385824"/>
                  </a:moveTo>
                  <a:lnTo>
                    <a:pt x="252476" y="1152525"/>
                  </a:lnTo>
                  <a:lnTo>
                    <a:pt x="28575" y="1152525"/>
                  </a:lnTo>
                  <a:lnTo>
                    <a:pt x="252476" y="1385824"/>
                  </a:lnTo>
                  <a:lnTo>
                    <a:pt x="28575" y="1619250"/>
                  </a:lnTo>
                  <a:lnTo>
                    <a:pt x="252476" y="1619250"/>
                  </a:lnTo>
                  <a:lnTo>
                    <a:pt x="476250" y="1385824"/>
                  </a:lnTo>
                  <a:close/>
                </a:path>
                <a:path w="790575" h="2286000">
                  <a:moveTo>
                    <a:pt x="504825" y="2052637"/>
                  </a:moveTo>
                  <a:lnTo>
                    <a:pt x="281051" y="1819275"/>
                  </a:lnTo>
                  <a:lnTo>
                    <a:pt x="57150" y="1819275"/>
                  </a:lnTo>
                  <a:lnTo>
                    <a:pt x="281051" y="2052637"/>
                  </a:lnTo>
                  <a:lnTo>
                    <a:pt x="57150" y="2286000"/>
                  </a:lnTo>
                  <a:lnTo>
                    <a:pt x="281051" y="2286000"/>
                  </a:lnTo>
                  <a:lnTo>
                    <a:pt x="504825" y="2052637"/>
                  </a:lnTo>
                  <a:close/>
                </a:path>
                <a:path w="790575" h="2286000">
                  <a:moveTo>
                    <a:pt x="714375" y="614299"/>
                  </a:moveTo>
                  <a:lnTo>
                    <a:pt x="490601" y="381000"/>
                  </a:lnTo>
                  <a:lnTo>
                    <a:pt x="337388" y="381000"/>
                  </a:lnTo>
                  <a:lnTo>
                    <a:pt x="352425" y="233299"/>
                  </a:lnTo>
                  <a:lnTo>
                    <a:pt x="328676" y="0"/>
                  </a:lnTo>
                  <a:lnTo>
                    <a:pt x="304800" y="0"/>
                  </a:lnTo>
                  <a:lnTo>
                    <a:pt x="328676" y="233299"/>
                  </a:lnTo>
                  <a:lnTo>
                    <a:pt x="313563" y="381000"/>
                  </a:lnTo>
                  <a:lnTo>
                    <a:pt x="266700" y="381000"/>
                  </a:lnTo>
                  <a:lnTo>
                    <a:pt x="309041" y="425132"/>
                  </a:lnTo>
                  <a:lnTo>
                    <a:pt x="305676" y="458089"/>
                  </a:lnTo>
                  <a:lnTo>
                    <a:pt x="228600" y="381000"/>
                  </a:lnTo>
                  <a:lnTo>
                    <a:pt x="0" y="381000"/>
                  </a:lnTo>
                  <a:lnTo>
                    <a:pt x="228600" y="609600"/>
                  </a:lnTo>
                  <a:lnTo>
                    <a:pt x="0" y="838200"/>
                  </a:lnTo>
                  <a:lnTo>
                    <a:pt x="228600" y="838200"/>
                  </a:lnTo>
                  <a:lnTo>
                    <a:pt x="457200" y="609600"/>
                  </a:lnTo>
                  <a:lnTo>
                    <a:pt x="314325" y="466725"/>
                  </a:lnTo>
                  <a:lnTo>
                    <a:pt x="328676" y="466725"/>
                  </a:lnTo>
                  <a:lnTo>
                    <a:pt x="330619" y="447611"/>
                  </a:lnTo>
                  <a:lnTo>
                    <a:pt x="490601" y="614299"/>
                  </a:lnTo>
                  <a:lnTo>
                    <a:pt x="266700" y="847725"/>
                  </a:lnTo>
                  <a:lnTo>
                    <a:pt x="490601" y="847725"/>
                  </a:lnTo>
                  <a:lnTo>
                    <a:pt x="714375" y="614299"/>
                  </a:lnTo>
                  <a:close/>
                </a:path>
                <a:path w="790575" h="2286000">
                  <a:moveTo>
                    <a:pt x="781050" y="2043112"/>
                  </a:moveTo>
                  <a:lnTo>
                    <a:pt x="557276" y="1809750"/>
                  </a:lnTo>
                  <a:lnTo>
                    <a:pt x="333375" y="1809750"/>
                  </a:lnTo>
                  <a:lnTo>
                    <a:pt x="557276" y="2043112"/>
                  </a:lnTo>
                  <a:lnTo>
                    <a:pt x="333375" y="2276475"/>
                  </a:lnTo>
                  <a:lnTo>
                    <a:pt x="557276" y="2276475"/>
                  </a:lnTo>
                  <a:lnTo>
                    <a:pt x="781050" y="2043112"/>
                  </a:lnTo>
                  <a:close/>
                </a:path>
                <a:path w="790575" h="2286000">
                  <a:moveTo>
                    <a:pt x="790575" y="1376299"/>
                  </a:moveTo>
                  <a:lnTo>
                    <a:pt x="566801" y="1143000"/>
                  </a:lnTo>
                  <a:lnTo>
                    <a:pt x="342900" y="1143000"/>
                  </a:lnTo>
                  <a:lnTo>
                    <a:pt x="566801" y="1376299"/>
                  </a:lnTo>
                  <a:lnTo>
                    <a:pt x="342900" y="1609725"/>
                  </a:lnTo>
                  <a:lnTo>
                    <a:pt x="566801" y="1609725"/>
                  </a:lnTo>
                  <a:lnTo>
                    <a:pt x="790575" y="1376299"/>
                  </a:lnTo>
                  <a:close/>
                </a:path>
              </a:pathLst>
            </a:custGeom>
            <a:solidFill>
              <a:srgbClr val="F1C86F"/>
            </a:solidFill>
          </p:spPr>
          <p:txBody>
            <a:bodyPr wrap="square" lIns="0" tIns="0" rIns="0" bIns="0" rtlCol="0"/>
            <a:lstStyle/>
            <a:p>
              <a:endParaRPr/>
            </a:p>
          </p:txBody>
        </p:sp>
      </p:grpSp>
      <p:sp>
        <p:nvSpPr>
          <p:cNvPr id="42" name="object 42"/>
          <p:cNvSpPr txBox="1">
            <a:spLocks noGrp="1"/>
          </p:cNvSpPr>
          <p:nvPr>
            <p:ph type="title"/>
          </p:nvPr>
        </p:nvSpPr>
        <p:spPr>
          <a:xfrm>
            <a:off x="161925" y="180975"/>
            <a:ext cx="1657350" cy="581025"/>
          </a:xfrm>
          <a:prstGeom prst="rect">
            <a:avLst/>
          </a:prstGeom>
          <a:solidFill>
            <a:srgbClr val="8FAADC"/>
          </a:solidFill>
        </p:spPr>
        <p:txBody>
          <a:bodyPr vert="horz" wrap="square" lIns="0" tIns="27305" rIns="0" bIns="0" rtlCol="0">
            <a:spAutoFit/>
          </a:bodyPr>
          <a:lstStyle/>
          <a:p>
            <a:pPr marL="95250">
              <a:lnSpc>
                <a:spcPct val="100000"/>
              </a:lnSpc>
              <a:spcBef>
                <a:spcPts val="215"/>
              </a:spcBef>
            </a:pPr>
            <a:r>
              <a:rPr b="0" spc="-55" dirty="0">
                <a:latin typeface="Trebuchet MS"/>
                <a:cs typeface="Trebuchet MS"/>
              </a:rPr>
              <a:t>Timeline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3057715" y="1524000"/>
            <a:ext cx="5867399" cy="1817816"/>
            <a:chOff x="4687887" y="2473769"/>
            <a:chExt cx="2947035" cy="626745"/>
          </a:xfrm>
        </p:grpSpPr>
        <p:pic>
          <p:nvPicPr>
            <p:cNvPr id="4" name="object 4"/>
            <p:cNvPicPr/>
            <p:nvPr/>
          </p:nvPicPr>
          <p:blipFill>
            <a:blip r:embed="rId3" cstate="print"/>
            <a:stretch>
              <a:fillRect/>
            </a:stretch>
          </p:blipFill>
          <p:spPr>
            <a:xfrm>
              <a:off x="4695825" y="2485961"/>
              <a:ext cx="2938526" cy="614362"/>
            </a:xfrm>
            <a:prstGeom prst="rect">
              <a:avLst/>
            </a:prstGeom>
          </p:spPr>
        </p:pic>
        <p:pic>
          <p:nvPicPr>
            <p:cNvPr id="5" name="object 5"/>
            <p:cNvPicPr/>
            <p:nvPr/>
          </p:nvPicPr>
          <p:blipFill>
            <a:blip r:embed="rId4" cstate="print"/>
            <a:stretch>
              <a:fillRect/>
            </a:stretch>
          </p:blipFill>
          <p:spPr>
            <a:xfrm>
              <a:off x="4692650" y="2478532"/>
              <a:ext cx="2912364" cy="587628"/>
            </a:xfrm>
            <a:prstGeom prst="rect">
              <a:avLst/>
            </a:prstGeom>
          </p:spPr>
        </p:pic>
        <p:pic>
          <p:nvPicPr>
            <p:cNvPr id="6" name="object 6"/>
            <p:cNvPicPr/>
            <p:nvPr/>
          </p:nvPicPr>
          <p:blipFill>
            <a:blip r:embed="rId5" cstate="print"/>
            <a:stretch>
              <a:fillRect/>
            </a:stretch>
          </p:blipFill>
          <p:spPr>
            <a:xfrm>
              <a:off x="5504497" y="2801556"/>
              <a:ext cx="117348" cy="96011"/>
            </a:xfrm>
            <a:prstGeom prst="rect">
              <a:avLst/>
            </a:prstGeom>
          </p:spPr>
        </p:pic>
        <p:pic>
          <p:nvPicPr>
            <p:cNvPr id="7" name="object 7"/>
            <p:cNvPicPr/>
            <p:nvPr/>
          </p:nvPicPr>
          <p:blipFill>
            <a:blip r:embed="rId6" cstate="print"/>
            <a:stretch>
              <a:fillRect/>
            </a:stretch>
          </p:blipFill>
          <p:spPr>
            <a:xfrm>
              <a:off x="7014019" y="2677350"/>
              <a:ext cx="156210" cy="212471"/>
            </a:xfrm>
            <a:prstGeom prst="rect">
              <a:avLst/>
            </a:prstGeom>
          </p:spPr>
        </p:pic>
        <p:sp>
          <p:nvSpPr>
            <p:cNvPr id="8" name="object 8"/>
            <p:cNvSpPr/>
            <p:nvPr/>
          </p:nvSpPr>
          <p:spPr>
            <a:xfrm>
              <a:off x="4692650" y="2478532"/>
              <a:ext cx="2912745" cy="588010"/>
            </a:xfrm>
            <a:custGeom>
              <a:avLst/>
              <a:gdLst/>
              <a:ahLst/>
              <a:cxnLst/>
              <a:rect l="l" t="t" r="r" b="b"/>
              <a:pathLst>
                <a:path w="2912745" h="588010">
                  <a:moveTo>
                    <a:pt x="2669158" y="142620"/>
                  </a:moveTo>
                  <a:lnTo>
                    <a:pt x="2677414" y="142620"/>
                  </a:lnTo>
                  <a:lnTo>
                    <a:pt x="2684272" y="142875"/>
                  </a:lnTo>
                  <a:lnTo>
                    <a:pt x="2689605" y="143509"/>
                  </a:lnTo>
                  <a:lnTo>
                    <a:pt x="2694940" y="144017"/>
                  </a:lnTo>
                  <a:lnTo>
                    <a:pt x="2711450" y="153796"/>
                  </a:lnTo>
                  <a:lnTo>
                    <a:pt x="2711450" y="156082"/>
                  </a:lnTo>
                  <a:lnTo>
                    <a:pt x="2711450" y="324865"/>
                  </a:lnTo>
                  <a:lnTo>
                    <a:pt x="2716403" y="368934"/>
                  </a:lnTo>
                  <a:lnTo>
                    <a:pt x="2723642" y="381888"/>
                  </a:lnTo>
                  <a:lnTo>
                    <a:pt x="2727705" y="387857"/>
                  </a:lnTo>
                  <a:lnTo>
                    <a:pt x="2733040" y="392429"/>
                  </a:lnTo>
                  <a:lnTo>
                    <a:pt x="2739390" y="395604"/>
                  </a:lnTo>
                  <a:lnTo>
                    <a:pt x="2745740" y="398906"/>
                  </a:lnTo>
                  <a:lnTo>
                    <a:pt x="2753105" y="400430"/>
                  </a:lnTo>
                  <a:lnTo>
                    <a:pt x="2761615" y="400430"/>
                  </a:lnTo>
                  <a:lnTo>
                    <a:pt x="2802237" y="382248"/>
                  </a:lnTo>
                  <a:lnTo>
                    <a:pt x="2828544" y="354583"/>
                  </a:lnTo>
                  <a:lnTo>
                    <a:pt x="2828544" y="156082"/>
                  </a:lnTo>
                  <a:lnTo>
                    <a:pt x="2828544" y="153796"/>
                  </a:lnTo>
                  <a:lnTo>
                    <a:pt x="2850006" y="143509"/>
                  </a:lnTo>
                  <a:lnTo>
                    <a:pt x="2855341" y="142875"/>
                  </a:lnTo>
                  <a:lnTo>
                    <a:pt x="2862199" y="142620"/>
                  </a:lnTo>
                  <a:lnTo>
                    <a:pt x="2870454" y="142620"/>
                  </a:lnTo>
                  <a:lnTo>
                    <a:pt x="2878708" y="142620"/>
                  </a:lnTo>
                  <a:lnTo>
                    <a:pt x="2885567" y="142875"/>
                  </a:lnTo>
                  <a:lnTo>
                    <a:pt x="2890901" y="143509"/>
                  </a:lnTo>
                  <a:lnTo>
                    <a:pt x="2896234" y="144017"/>
                  </a:lnTo>
                  <a:lnTo>
                    <a:pt x="2912364" y="153796"/>
                  </a:lnTo>
                  <a:lnTo>
                    <a:pt x="2912364" y="156082"/>
                  </a:lnTo>
                  <a:lnTo>
                    <a:pt x="2912364" y="454787"/>
                  </a:lnTo>
                  <a:lnTo>
                    <a:pt x="2912364" y="456945"/>
                  </a:lnTo>
                  <a:lnTo>
                    <a:pt x="2911729" y="458977"/>
                  </a:lnTo>
                  <a:lnTo>
                    <a:pt x="2910585" y="460628"/>
                  </a:lnTo>
                  <a:lnTo>
                    <a:pt x="2909570" y="462279"/>
                  </a:lnTo>
                  <a:lnTo>
                    <a:pt x="2893695" y="467232"/>
                  </a:lnTo>
                  <a:lnTo>
                    <a:pt x="2889123" y="467867"/>
                  </a:lnTo>
                  <a:lnTo>
                    <a:pt x="2883407" y="468121"/>
                  </a:lnTo>
                  <a:lnTo>
                    <a:pt x="2876550" y="468121"/>
                  </a:lnTo>
                  <a:lnTo>
                    <a:pt x="2869056" y="468121"/>
                  </a:lnTo>
                  <a:lnTo>
                    <a:pt x="2863088" y="467867"/>
                  </a:lnTo>
                  <a:lnTo>
                    <a:pt x="2858516" y="467232"/>
                  </a:lnTo>
                  <a:lnTo>
                    <a:pt x="2853944" y="466725"/>
                  </a:lnTo>
                  <a:lnTo>
                    <a:pt x="2840354" y="456945"/>
                  </a:lnTo>
                  <a:lnTo>
                    <a:pt x="2840354" y="454787"/>
                  </a:lnTo>
                  <a:lnTo>
                    <a:pt x="2840354" y="420242"/>
                  </a:lnTo>
                  <a:lnTo>
                    <a:pt x="2802671" y="452872"/>
                  </a:lnTo>
                  <a:lnTo>
                    <a:pt x="2763821" y="470487"/>
                  </a:lnTo>
                  <a:lnTo>
                    <a:pt x="2736850" y="473837"/>
                  </a:lnTo>
                  <a:lnTo>
                    <a:pt x="2722040" y="473198"/>
                  </a:lnTo>
                  <a:lnTo>
                    <a:pt x="2675183" y="458303"/>
                  </a:lnTo>
                  <a:lnTo>
                    <a:pt x="2645302" y="427275"/>
                  </a:lnTo>
                  <a:lnTo>
                    <a:pt x="2630429" y="383788"/>
                  </a:lnTo>
                  <a:lnTo>
                    <a:pt x="2627376" y="338835"/>
                  </a:lnTo>
                  <a:lnTo>
                    <a:pt x="2627376" y="156082"/>
                  </a:lnTo>
                  <a:lnTo>
                    <a:pt x="2627376" y="153796"/>
                  </a:lnTo>
                  <a:lnTo>
                    <a:pt x="2648966" y="143509"/>
                  </a:lnTo>
                  <a:lnTo>
                    <a:pt x="2654427" y="142875"/>
                  </a:lnTo>
                  <a:lnTo>
                    <a:pt x="2661157" y="142620"/>
                  </a:lnTo>
                  <a:lnTo>
                    <a:pt x="2669158" y="142620"/>
                  </a:lnTo>
                  <a:close/>
                </a:path>
                <a:path w="2912745" h="588010">
                  <a:moveTo>
                    <a:pt x="1951227" y="142620"/>
                  </a:moveTo>
                  <a:lnTo>
                    <a:pt x="1960879" y="142620"/>
                  </a:lnTo>
                  <a:lnTo>
                    <a:pt x="1968500" y="142747"/>
                  </a:lnTo>
                  <a:lnTo>
                    <a:pt x="1974088" y="143128"/>
                  </a:lnTo>
                  <a:lnTo>
                    <a:pt x="1979549" y="143509"/>
                  </a:lnTo>
                  <a:lnTo>
                    <a:pt x="1983994" y="144271"/>
                  </a:lnTo>
                  <a:lnTo>
                    <a:pt x="1987042" y="145668"/>
                  </a:lnTo>
                  <a:lnTo>
                    <a:pt x="1990217" y="146938"/>
                  </a:lnTo>
                  <a:lnTo>
                    <a:pt x="1998852" y="163702"/>
                  </a:lnTo>
                  <a:lnTo>
                    <a:pt x="2069083" y="363600"/>
                  </a:lnTo>
                  <a:lnTo>
                    <a:pt x="2070100" y="363600"/>
                  </a:lnTo>
                  <a:lnTo>
                    <a:pt x="2134489" y="159765"/>
                  </a:lnTo>
                  <a:lnTo>
                    <a:pt x="2135758" y="153923"/>
                  </a:lnTo>
                  <a:lnTo>
                    <a:pt x="2137536" y="150113"/>
                  </a:lnTo>
                  <a:lnTo>
                    <a:pt x="2175891" y="142620"/>
                  </a:lnTo>
                  <a:lnTo>
                    <a:pt x="2185543" y="142620"/>
                  </a:lnTo>
                  <a:lnTo>
                    <a:pt x="2193544" y="143128"/>
                  </a:lnTo>
                  <a:lnTo>
                    <a:pt x="2199894" y="144017"/>
                  </a:lnTo>
                  <a:lnTo>
                    <a:pt x="2206244" y="144906"/>
                  </a:lnTo>
                  <a:lnTo>
                    <a:pt x="2210943" y="146557"/>
                  </a:lnTo>
                  <a:lnTo>
                    <a:pt x="2213991" y="148970"/>
                  </a:lnTo>
                  <a:lnTo>
                    <a:pt x="2216911" y="151510"/>
                  </a:lnTo>
                  <a:lnTo>
                    <a:pt x="2218435" y="154685"/>
                  </a:lnTo>
                  <a:lnTo>
                    <a:pt x="2218435" y="158876"/>
                  </a:lnTo>
                  <a:lnTo>
                    <a:pt x="2218435" y="163067"/>
                  </a:lnTo>
                  <a:lnTo>
                    <a:pt x="2217547" y="167893"/>
                  </a:lnTo>
                  <a:lnTo>
                    <a:pt x="2215769" y="173481"/>
                  </a:lnTo>
                  <a:lnTo>
                    <a:pt x="2116328" y="466089"/>
                  </a:lnTo>
                  <a:lnTo>
                    <a:pt x="2080132" y="571880"/>
                  </a:lnTo>
                  <a:lnTo>
                    <a:pt x="2078227" y="577468"/>
                  </a:lnTo>
                  <a:lnTo>
                    <a:pt x="2036728" y="587410"/>
                  </a:lnTo>
                  <a:lnTo>
                    <a:pt x="2024633" y="587628"/>
                  </a:lnTo>
                  <a:lnTo>
                    <a:pt x="2015617" y="587628"/>
                  </a:lnTo>
                  <a:lnTo>
                    <a:pt x="2008504" y="587247"/>
                  </a:lnTo>
                  <a:lnTo>
                    <a:pt x="2003171" y="586485"/>
                  </a:lnTo>
                  <a:lnTo>
                    <a:pt x="1997836" y="585723"/>
                  </a:lnTo>
                  <a:lnTo>
                    <a:pt x="1986788" y="575944"/>
                  </a:lnTo>
                  <a:lnTo>
                    <a:pt x="1986533" y="573277"/>
                  </a:lnTo>
                  <a:lnTo>
                    <a:pt x="1987169" y="569976"/>
                  </a:lnTo>
                  <a:lnTo>
                    <a:pt x="1988820" y="566292"/>
                  </a:lnTo>
                  <a:lnTo>
                    <a:pt x="2028571" y="466089"/>
                  </a:lnTo>
                  <a:lnTo>
                    <a:pt x="2015617" y="451103"/>
                  </a:lnTo>
                  <a:lnTo>
                    <a:pt x="1912747" y="176402"/>
                  </a:lnTo>
                  <a:lnTo>
                    <a:pt x="1909826" y="168655"/>
                  </a:lnTo>
                  <a:lnTo>
                    <a:pt x="1908428" y="162687"/>
                  </a:lnTo>
                  <a:lnTo>
                    <a:pt x="1908428" y="158495"/>
                  </a:lnTo>
                  <a:lnTo>
                    <a:pt x="1908428" y="154431"/>
                  </a:lnTo>
                  <a:lnTo>
                    <a:pt x="1909699" y="151129"/>
                  </a:lnTo>
                  <a:lnTo>
                    <a:pt x="1912366" y="148843"/>
                  </a:lnTo>
                  <a:lnTo>
                    <a:pt x="1915032" y="146430"/>
                  </a:lnTo>
                  <a:lnTo>
                    <a:pt x="1919604" y="144906"/>
                  </a:lnTo>
                  <a:lnTo>
                    <a:pt x="1925954" y="144017"/>
                  </a:lnTo>
                  <a:lnTo>
                    <a:pt x="1932304" y="143128"/>
                  </a:lnTo>
                  <a:lnTo>
                    <a:pt x="1940814" y="142620"/>
                  </a:lnTo>
                  <a:lnTo>
                    <a:pt x="1951227" y="142620"/>
                  </a:lnTo>
                  <a:close/>
                </a:path>
                <a:path w="2912745" h="588010">
                  <a:moveTo>
                    <a:pt x="2403221" y="136905"/>
                  </a:moveTo>
                  <a:lnTo>
                    <a:pt x="2457459" y="143067"/>
                  </a:lnTo>
                  <a:lnTo>
                    <a:pt x="2499772" y="161258"/>
                  </a:lnTo>
                  <a:lnTo>
                    <a:pt x="2530586" y="191000"/>
                  </a:lnTo>
                  <a:lnTo>
                    <a:pt x="2550159" y="231647"/>
                  </a:lnTo>
                  <a:lnTo>
                    <a:pt x="2558982" y="283029"/>
                  </a:lnTo>
                  <a:lnTo>
                    <a:pt x="2559557" y="302387"/>
                  </a:lnTo>
                  <a:lnTo>
                    <a:pt x="2558936" y="321030"/>
                  </a:lnTo>
                  <a:lnTo>
                    <a:pt x="2549525" y="371982"/>
                  </a:lnTo>
                  <a:lnTo>
                    <a:pt x="2528593" y="414327"/>
                  </a:lnTo>
                  <a:lnTo>
                    <a:pt x="2496073" y="446420"/>
                  </a:lnTo>
                  <a:lnTo>
                    <a:pt x="2451790" y="466818"/>
                  </a:lnTo>
                  <a:lnTo>
                    <a:pt x="2395854" y="473837"/>
                  </a:lnTo>
                  <a:lnTo>
                    <a:pt x="2376590" y="473146"/>
                  </a:lnTo>
                  <a:lnTo>
                    <a:pt x="2326513" y="462788"/>
                  </a:lnTo>
                  <a:lnTo>
                    <a:pt x="2287954" y="440535"/>
                  </a:lnTo>
                  <a:lnTo>
                    <a:pt x="2260727" y="407114"/>
                  </a:lnTo>
                  <a:lnTo>
                    <a:pt x="2244715" y="362755"/>
                  </a:lnTo>
                  <a:lnTo>
                    <a:pt x="2239518" y="308355"/>
                  </a:lnTo>
                  <a:lnTo>
                    <a:pt x="2240141" y="289710"/>
                  </a:lnTo>
                  <a:lnTo>
                    <a:pt x="2249678" y="238632"/>
                  </a:lnTo>
                  <a:lnTo>
                    <a:pt x="2270734" y="196163"/>
                  </a:lnTo>
                  <a:lnTo>
                    <a:pt x="2303287" y="164290"/>
                  </a:lnTo>
                  <a:lnTo>
                    <a:pt x="2347339" y="143924"/>
                  </a:lnTo>
                  <a:lnTo>
                    <a:pt x="2403221" y="136905"/>
                  </a:lnTo>
                  <a:close/>
                </a:path>
                <a:path w="2912745" h="588010">
                  <a:moveTo>
                    <a:pt x="1271270" y="136905"/>
                  </a:moveTo>
                  <a:lnTo>
                    <a:pt x="1311632" y="142585"/>
                  </a:lnTo>
                  <a:lnTo>
                    <a:pt x="1349583" y="166102"/>
                  </a:lnTo>
                  <a:lnTo>
                    <a:pt x="1371846" y="203461"/>
                  </a:lnTo>
                  <a:lnTo>
                    <a:pt x="1380406" y="254563"/>
                  </a:lnTo>
                  <a:lnTo>
                    <a:pt x="1380744" y="270255"/>
                  </a:lnTo>
                  <a:lnTo>
                    <a:pt x="1380744" y="454787"/>
                  </a:lnTo>
                  <a:lnTo>
                    <a:pt x="1380744" y="456945"/>
                  </a:lnTo>
                  <a:lnTo>
                    <a:pt x="1359153" y="467232"/>
                  </a:lnTo>
                  <a:lnTo>
                    <a:pt x="1353692" y="467867"/>
                  </a:lnTo>
                  <a:lnTo>
                    <a:pt x="1346962" y="468121"/>
                  </a:lnTo>
                  <a:lnTo>
                    <a:pt x="1338961" y="468121"/>
                  </a:lnTo>
                  <a:lnTo>
                    <a:pt x="1330705" y="468121"/>
                  </a:lnTo>
                  <a:lnTo>
                    <a:pt x="1323848" y="467867"/>
                  </a:lnTo>
                  <a:lnTo>
                    <a:pt x="1318387" y="467232"/>
                  </a:lnTo>
                  <a:lnTo>
                    <a:pt x="1312926" y="466725"/>
                  </a:lnTo>
                  <a:lnTo>
                    <a:pt x="1296797" y="456945"/>
                  </a:lnTo>
                  <a:lnTo>
                    <a:pt x="1296797" y="454787"/>
                  </a:lnTo>
                  <a:lnTo>
                    <a:pt x="1296797" y="284225"/>
                  </a:lnTo>
                  <a:lnTo>
                    <a:pt x="1291463" y="241807"/>
                  </a:lnTo>
                  <a:lnTo>
                    <a:pt x="1268729" y="215137"/>
                  </a:lnTo>
                  <a:lnTo>
                    <a:pt x="1262379" y="211835"/>
                  </a:lnTo>
                  <a:lnTo>
                    <a:pt x="1255014" y="210312"/>
                  </a:lnTo>
                  <a:lnTo>
                    <a:pt x="1246504" y="210312"/>
                  </a:lnTo>
                  <a:lnTo>
                    <a:pt x="1205726" y="228548"/>
                  </a:lnTo>
                  <a:lnTo>
                    <a:pt x="1179829" y="256158"/>
                  </a:lnTo>
                  <a:lnTo>
                    <a:pt x="1179829" y="454787"/>
                  </a:lnTo>
                  <a:lnTo>
                    <a:pt x="1179829" y="456945"/>
                  </a:lnTo>
                  <a:lnTo>
                    <a:pt x="1158113" y="467232"/>
                  </a:lnTo>
                  <a:lnTo>
                    <a:pt x="1152778" y="467867"/>
                  </a:lnTo>
                  <a:lnTo>
                    <a:pt x="1145921" y="468121"/>
                  </a:lnTo>
                  <a:lnTo>
                    <a:pt x="1137665" y="468121"/>
                  </a:lnTo>
                  <a:lnTo>
                    <a:pt x="1129411" y="468121"/>
                  </a:lnTo>
                  <a:lnTo>
                    <a:pt x="1122679" y="467867"/>
                  </a:lnTo>
                  <a:lnTo>
                    <a:pt x="1117219" y="467232"/>
                  </a:lnTo>
                  <a:lnTo>
                    <a:pt x="1111885" y="466725"/>
                  </a:lnTo>
                  <a:lnTo>
                    <a:pt x="1097534" y="460628"/>
                  </a:lnTo>
                  <a:lnTo>
                    <a:pt x="1096137" y="458977"/>
                  </a:lnTo>
                  <a:lnTo>
                    <a:pt x="1095502" y="456945"/>
                  </a:lnTo>
                  <a:lnTo>
                    <a:pt x="1095502" y="454787"/>
                  </a:lnTo>
                  <a:lnTo>
                    <a:pt x="1095502" y="156082"/>
                  </a:lnTo>
                  <a:lnTo>
                    <a:pt x="1095502" y="153796"/>
                  </a:lnTo>
                  <a:lnTo>
                    <a:pt x="1096010" y="151891"/>
                  </a:lnTo>
                  <a:lnTo>
                    <a:pt x="1114425" y="143509"/>
                  </a:lnTo>
                  <a:lnTo>
                    <a:pt x="1118997" y="142875"/>
                  </a:lnTo>
                  <a:lnTo>
                    <a:pt x="1124712" y="142620"/>
                  </a:lnTo>
                  <a:lnTo>
                    <a:pt x="1131697" y="142620"/>
                  </a:lnTo>
                  <a:lnTo>
                    <a:pt x="1138809" y="142620"/>
                  </a:lnTo>
                  <a:lnTo>
                    <a:pt x="1144777" y="142875"/>
                  </a:lnTo>
                  <a:lnTo>
                    <a:pt x="1149350" y="143509"/>
                  </a:lnTo>
                  <a:lnTo>
                    <a:pt x="1154049" y="144017"/>
                  </a:lnTo>
                  <a:lnTo>
                    <a:pt x="1167511" y="153796"/>
                  </a:lnTo>
                  <a:lnTo>
                    <a:pt x="1167511" y="156082"/>
                  </a:lnTo>
                  <a:lnTo>
                    <a:pt x="1167511" y="190500"/>
                  </a:lnTo>
                  <a:lnTo>
                    <a:pt x="1205140" y="157888"/>
                  </a:lnTo>
                  <a:lnTo>
                    <a:pt x="1244028" y="140255"/>
                  </a:lnTo>
                  <a:lnTo>
                    <a:pt x="1257506" y="137741"/>
                  </a:lnTo>
                  <a:lnTo>
                    <a:pt x="1271270" y="136905"/>
                  </a:lnTo>
                  <a:close/>
                </a:path>
                <a:path w="2912745" h="588010">
                  <a:moveTo>
                    <a:pt x="875157" y="136905"/>
                  </a:moveTo>
                  <a:lnTo>
                    <a:pt x="922127" y="140763"/>
                  </a:lnTo>
                  <a:lnTo>
                    <a:pt x="967678" y="158230"/>
                  </a:lnTo>
                  <a:lnTo>
                    <a:pt x="995501" y="190831"/>
                  </a:lnTo>
                  <a:lnTo>
                    <a:pt x="1006655" y="239928"/>
                  </a:lnTo>
                  <a:lnTo>
                    <a:pt x="1007110" y="254762"/>
                  </a:lnTo>
                  <a:lnTo>
                    <a:pt x="1007110" y="455675"/>
                  </a:lnTo>
                  <a:lnTo>
                    <a:pt x="1007110" y="458850"/>
                  </a:lnTo>
                  <a:lnTo>
                    <a:pt x="1005966" y="461263"/>
                  </a:lnTo>
                  <a:lnTo>
                    <a:pt x="1003808" y="463041"/>
                  </a:lnTo>
                  <a:lnTo>
                    <a:pt x="1001522" y="464946"/>
                  </a:lnTo>
                  <a:lnTo>
                    <a:pt x="997965" y="466216"/>
                  </a:lnTo>
                  <a:lnTo>
                    <a:pt x="993139" y="466978"/>
                  </a:lnTo>
                  <a:lnTo>
                    <a:pt x="988440" y="467740"/>
                  </a:lnTo>
                  <a:lnTo>
                    <a:pt x="981328" y="468121"/>
                  </a:lnTo>
                  <a:lnTo>
                    <a:pt x="971930" y="468121"/>
                  </a:lnTo>
                  <a:lnTo>
                    <a:pt x="961898" y="468121"/>
                  </a:lnTo>
                  <a:lnTo>
                    <a:pt x="954532" y="467740"/>
                  </a:lnTo>
                  <a:lnTo>
                    <a:pt x="949960" y="466978"/>
                  </a:lnTo>
                  <a:lnTo>
                    <a:pt x="945388" y="466216"/>
                  </a:lnTo>
                  <a:lnTo>
                    <a:pt x="942213" y="464946"/>
                  </a:lnTo>
                  <a:lnTo>
                    <a:pt x="940308" y="463041"/>
                  </a:lnTo>
                  <a:lnTo>
                    <a:pt x="938402" y="461263"/>
                  </a:lnTo>
                  <a:lnTo>
                    <a:pt x="937387" y="458850"/>
                  </a:lnTo>
                  <a:lnTo>
                    <a:pt x="937387" y="455675"/>
                  </a:lnTo>
                  <a:lnTo>
                    <a:pt x="937387" y="431926"/>
                  </a:lnTo>
                  <a:lnTo>
                    <a:pt x="906901" y="456715"/>
                  </a:lnTo>
                  <a:lnTo>
                    <a:pt x="870537" y="471074"/>
                  </a:lnTo>
                  <a:lnTo>
                    <a:pt x="843026" y="473837"/>
                  </a:lnTo>
                  <a:lnTo>
                    <a:pt x="831359" y="473454"/>
                  </a:lnTo>
                  <a:lnTo>
                    <a:pt x="789689" y="464165"/>
                  </a:lnTo>
                  <a:lnTo>
                    <a:pt x="757939" y="442723"/>
                  </a:lnTo>
                  <a:lnTo>
                    <a:pt x="738687" y="409489"/>
                  </a:lnTo>
                  <a:lnTo>
                    <a:pt x="734187" y="376681"/>
                  </a:lnTo>
                  <a:lnTo>
                    <a:pt x="734827" y="364061"/>
                  </a:lnTo>
                  <a:lnTo>
                    <a:pt x="750109" y="322129"/>
                  </a:lnTo>
                  <a:lnTo>
                    <a:pt x="785616" y="293657"/>
                  </a:lnTo>
                  <a:lnTo>
                    <a:pt x="825246" y="280923"/>
                  </a:lnTo>
                  <a:lnTo>
                    <a:pt x="875913" y="275316"/>
                  </a:lnTo>
                  <a:lnTo>
                    <a:pt x="895223" y="274954"/>
                  </a:lnTo>
                  <a:lnTo>
                    <a:pt x="924433" y="274954"/>
                  </a:lnTo>
                  <a:lnTo>
                    <a:pt x="924433" y="256793"/>
                  </a:lnTo>
                  <a:lnTo>
                    <a:pt x="924433" y="247395"/>
                  </a:lnTo>
                  <a:lnTo>
                    <a:pt x="923416" y="239267"/>
                  </a:lnTo>
                  <a:lnTo>
                    <a:pt x="921512" y="232155"/>
                  </a:lnTo>
                  <a:lnTo>
                    <a:pt x="919607" y="225170"/>
                  </a:lnTo>
                  <a:lnTo>
                    <a:pt x="916559" y="219328"/>
                  </a:lnTo>
                  <a:lnTo>
                    <a:pt x="912113" y="214629"/>
                  </a:lnTo>
                  <a:lnTo>
                    <a:pt x="907796" y="209930"/>
                  </a:lnTo>
                  <a:lnTo>
                    <a:pt x="867790" y="200913"/>
                  </a:lnTo>
                  <a:lnTo>
                    <a:pt x="857503" y="201201"/>
                  </a:lnTo>
                  <a:lnTo>
                    <a:pt x="814466" y="210534"/>
                  </a:lnTo>
                  <a:lnTo>
                    <a:pt x="779526" y="226313"/>
                  </a:lnTo>
                  <a:lnTo>
                    <a:pt x="773811" y="229488"/>
                  </a:lnTo>
                  <a:lnTo>
                    <a:pt x="769238" y="231012"/>
                  </a:lnTo>
                  <a:lnTo>
                    <a:pt x="765683" y="231012"/>
                  </a:lnTo>
                  <a:lnTo>
                    <a:pt x="763142" y="231012"/>
                  </a:lnTo>
                  <a:lnTo>
                    <a:pt x="760984" y="230250"/>
                  </a:lnTo>
                  <a:lnTo>
                    <a:pt x="750570" y="202310"/>
                  </a:lnTo>
                  <a:lnTo>
                    <a:pt x="750570" y="197230"/>
                  </a:lnTo>
                  <a:lnTo>
                    <a:pt x="750570" y="190245"/>
                  </a:lnTo>
                  <a:lnTo>
                    <a:pt x="775080" y="159257"/>
                  </a:lnTo>
                  <a:lnTo>
                    <a:pt x="818943" y="143779"/>
                  </a:lnTo>
                  <a:lnTo>
                    <a:pt x="865342" y="137116"/>
                  </a:lnTo>
                  <a:lnTo>
                    <a:pt x="875157" y="136905"/>
                  </a:lnTo>
                  <a:close/>
                </a:path>
                <a:path w="2912745" h="588010">
                  <a:moveTo>
                    <a:pt x="13080" y="32765"/>
                  </a:moveTo>
                  <a:lnTo>
                    <a:pt x="318515" y="32765"/>
                  </a:lnTo>
                  <a:lnTo>
                    <a:pt x="320548" y="32765"/>
                  </a:lnTo>
                  <a:lnTo>
                    <a:pt x="322325" y="33400"/>
                  </a:lnTo>
                  <a:lnTo>
                    <a:pt x="323976" y="34670"/>
                  </a:lnTo>
                  <a:lnTo>
                    <a:pt x="325754" y="35813"/>
                  </a:lnTo>
                  <a:lnTo>
                    <a:pt x="327151" y="37845"/>
                  </a:lnTo>
                  <a:lnTo>
                    <a:pt x="328167" y="40639"/>
                  </a:lnTo>
                  <a:lnTo>
                    <a:pt x="329311" y="43433"/>
                  </a:lnTo>
                  <a:lnTo>
                    <a:pt x="330200" y="47243"/>
                  </a:lnTo>
                  <a:lnTo>
                    <a:pt x="330708" y="51942"/>
                  </a:lnTo>
                  <a:lnTo>
                    <a:pt x="331342" y="56514"/>
                  </a:lnTo>
                  <a:lnTo>
                    <a:pt x="331597" y="62229"/>
                  </a:lnTo>
                  <a:lnTo>
                    <a:pt x="331597" y="68960"/>
                  </a:lnTo>
                  <a:lnTo>
                    <a:pt x="331597" y="75437"/>
                  </a:lnTo>
                  <a:lnTo>
                    <a:pt x="331342" y="81025"/>
                  </a:lnTo>
                  <a:lnTo>
                    <a:pt x="330708" y="85597"/>
                  </a:lnTo>
                  <a:lnTo>
                    <a:pt x="330200" y="90169"/>
                  </a:lnTo>
                  <a:lnTo>
                    <a:pt x="329311" y="93852"/>
                  </a:lnTo>
                  <a:lnTo>
                    <a:pt x="328167" y="96646"/>
                  </a:lnTo>
                  <a:lnTo>
                    <a:pt x="327151" y="99440"/>
                  </a:lnTo>
                  <a:lnTo>
                    <a:pt x="325754" y="101472"/>
                  </a:lnTo>
                  <a:lnTo>
                    <a:pt x="323976" y="102742"/>
                  </a:lnTo>
                  <a:lnTo>
                    <a:pt x="322325" y="104139"/>
                  </a:lnTo>
                  <a:lnTo>
                    <a:pt x="320548" y="104775"/>
                  </a:lnTo>
                  <a:lnTo>
                    <a:pt x="318515" y="104775"/>
                  </a:lnTo>
                  <a:lnTo>
                    <a:pt x="210058" y="104775"/>
                  </a:lnTo>
                  <a:lnTo>
                    <a:pt x="210058" y="454025"/>
                  </a:lnTo>
                  <a:lnTo>
                    <a:pt x="210058" y="456310"/>
                  </a:lnTo>
                  <a:lnTo>
                    <a:pt x="209296" y="458342"/>
                  </a:lnTo>
                  <a:lnTo>
                    <a:pt x="207772" y="460120"/>
                  </a:lnTo>
                  <a:lnTo>
                    <a:pt x="206375" y="461898"/>
                  </a:lnTo>
                  <a:lnTo>
                    <a:pt x="174244" y="468121"/>
                  </a:lnTo>
                  <a:lnTo>
                    <a:pt x="165862" y="468121"/>
                  </a:lnTo>
                  <a:lnTo>
                    <a:pt x="157352" y="468121"/>
                  </a:lnTo>
                  <a:lnTo>
                    <a:pt x="150240" y="467740"/>
                  </a:lnTo>
                  <a:lnTo>
                    <a:pt x="144525" y="467105"/>
                  </a:lnTo>
                  <a:lnTo>
                    <a:pt x="138811" y="466470"/>
                  </a:lnTo>
                  <a:lnTo>
                    <a:pt x="123825" y="460120"/>
                  </a:lnTo>
                  <a:lnTo>
                    <a:pt x="122300" y="458342"/>
                  </a:lnTo>
                  <a:lnTo>
                    <a:pt x="121665" y="456310"/>
                  </a:lnTo>
                  <a:lnTo>
                    <a:pt x="121665" y="454025"/>
                  </a:lnTo>
                  <a:lnTo>
                    <a:pt x="121665" y="104775"/>
                  </a:lnTo>
                  <a:lnTo>
                    <a:pt x="13080" y="104775"/>
                  </a:lnTo>
                  <a:lnTo>
                    <a:pt x="10922" y="104775"/>
                  </a:lnTo>
                  <a:lnTo>
                    <a:pt x="9016" y="104139"/>
                  </a:lnTo>
                  <a:lnTo>
                    <a:pt x="7365" y="102742"/>
                  </a:lnTo>
                  <a:lnTo>
                    <a:pt x="5841" y="101472"/>
                  </a:lnTo>
                  <a:lnTo>
                    <a:pt x="4572" y="99440"/>
                  </a:lnTo>
                  <a:lnTo>
                    <a:pt x="3428" y="96646"/>
                  </a:lnTo>
                  <a:lnTo>
                    <a:pt x="2286" y="93852"/>
                  </a:lnTo>
                  <a:lnTo>
                    <a:pt x="1397" y="90169"/>
                  </a:lnTo>
                  <a:lnTo>
                    <a:pt x="888" y="85597"/>
                  </a:lnTo>
                  <a:lnTo>
                    <a:pt x="380" y="81025"/>
                  </a:lnTo>
                  <a:lnTo>
                    <a:pt x="0" y="75437"/>
                  </a:lnTo>
                  <a:lnTo>
                    <a:pt x="0" y="68960"/>
                  </a:lnTo>
                  <a:lnTo>
                    <a:pt x="0" y="62229"/>
                  </a:lnTo>
                  <a:lnTo>
                    <a:pt x="380" y="56514"/>
                  </a:lnTo>
                  <a:lnTo>
                    <a:pt x="888" y="51942"/>
                  </a:lnTo>
                  <a:lnTo>
                    <a:pt x="1397" y="47243"/>
                  </a:lnTo>
                  <a:lnTo>
                    <a:pt x="7365" y="34670"/>
                  </a:lnTo>
                  <a:lnTo>
                    <a:pt x="9016" y="33400"/>
                  </a:lnTo>
                  <a:lnTo>
                    <a:pt x="10922" y="32765"/>
                  </a:lnTo>
                  <a:lnTo>
                    <a:pt x="13080" y="32765"/>
                  </a:lnTo>
                  <a:close/>
                </a:path>
                <a:path w="2912745" h="588010">
                  <a:moveTo>
                    <a:pt x="1509140" y="0"/>
                  </a:moveTo>
                  <a:lnTo>
                    <a:pt x="1517396" y="0"/>
                  </a:lnTo>
                  <a:lnTo>
                    <a:pt x="1524253" y="380"/>
                  </a:lnTo>
                  <a:lnTo>
                    <a:pt x="1529588" y="1015"/>
                  </a:lnTo>
                  <a:lnTo>
                    <a:pt x="1534922" y="1650"/>
                  </a:lnTo>
                  <a:lnTo>
                    <a:pt x="1551304" y="12191"/>
                  </a:lnTo>
                  <a:lnTo>
                    <a:pt x="1551304" y="14350"/>
                  </a:lnTo>
                  <a:lnTo>
                    <a:pt x="1551304" y="276605"/>
                  </a:lnTo>
                  <a:lnTo>
                    <a:pt x="1639824" y="157733"/>
                  </a:lnTo>
                  <a:lnTo>
                    <a:pt x="1641602" y="155066"/>
                  </a:lnTo>
                  <a:lnTo>
                    <a:pt x="1643507" y="152653"/>
                  </a:lnTo>
                  <a:lnTo>
                    <a:pt x="1668399" y="143509"/>
                  </a:lnTo>
                  <a:lnTo>
                    <a:pt x="1673860" y="142875"/>
                  </a:lnTo>
                  <a:lnTo>
                    <a:pt x="1680845" y="142620"/>
                  </a:lnTo>
                  <a:lnTo>
                    <a:pt x="1689353" y="142620"/>
                  </a:lnTo>
                  <a:lnTo>
                    <a:pt x="1697609" y="142620"/>
                  </a:lnTo>
                  <a:lnTo>
                    <a:pt x="1704594" y="142875"/>
                  </a:lnTo>
                  <a:lnTo>
                    <a:pt x="1710309" y="143509"/>
                  </a:lnTo>
                  <a:lnTo>
                    <a:pt x="1715897" y="144017"/>
                  </a:lnTo>
                  <a:lnTo>
                    <a:pt x="1731137" y="150113"/>
                  </a:lnTo>
                  <a:lnTo>
                    <a:pt x="1732534" y="151891"/>
                  </a:lnTo>
                  <a:lnTo>
                    <a:pt x="1733169" y="153923"/>
                  </a:lnTo>
                  <a:lnTo>
                    <a:pt x="1733169" y="156337"/>
                  </a:lnTo>
                  <a:lnTo>
                    <a:pt x="1733169" y="159765"/>
                  </a:lnTo>
                  <a:lnTo>
                    <a:pt x="1732407" y="163321"/>
                  </a:lnTo>
                  <a:lnTo>
                    <a:pt x="1730628" y="167131"/>
                  </a:lnTo>
                  <a:lnTo>
                    <a:pt x="1728977" y="170814"/>
                  </a:lnTo>
                  <a:lnTo>
                    <a:pt x="1726438" y="174878"/>
                  </a:lnTo>
                  <a:lnTo>
                    <a:pt x="1723136" y="179196"/>
                  </a:lnTo>
                  <a:lnTo>
                    <a:pt x="1635760" y="278256"/>
                  </a:lnTo>
                  <a:lnTo>
                    <a:pt x="1736852" y="434593"/>
                  </a:lnTo>
                  <a:lnTo>
                    <a:pt x="1739519" y="439165"/>
                  </a:lnTo>
                  <a:lnTo>
                    <a:pt x="1741551" y="442975"/>
                  </a:lnTo>
                  <a:lnTo>
                    <a:pt x="1742694" y="446150"/>
                  </a:lnTo>
                  <a:lnTo>
                    <a:pt x="1743964" y="449452"/>
                  </a:lnTo>
                  <a:lnTo>
                    <a:pt x="1744599" y="452373"/>
                  </a:lnTo>
                  <a:lnTo>
                    <a:pt x="1744599" y="455040"/>
                  </a:lnTo>
                  <a:lnTo>
                    <a:pt x="1744599" y="457326"/>
                  </a:lnTo>
                  <a:lnTo>
                    <a:pt x="1743964" y="459231"/>
                  </a:lnTo>
                  <a:lnTo>
                    <a:pt x="1742694" y="460882"/>
                  </a:lnTo>
                  <a:lnTo>
                    <a:pt x="1741551" y="462660"/>
                  </a:lnTo>
                  <a:lnTo>
                    <a:pt x="1722754" y="467232"/>
                  </a:lnTo>
                  <a:lnTo>
                    <a:pt x="1717166" y="467867"/>
                  </a:lnTo>
                  <a:lnTo>
                    <a:pt x="1709927" y="468121"/>
                  </a:lnTo>
                  <a:lnTo>
                    <a:pt x="1701038" y="468121"/>
                  </a:lnTo>
                  <a:lnTo>
                    <a:pt x="1691894" y="468121"/>
                  </a:lnTo>
                  <a:lnTo>
                    <a:pt x="1654175" y="459358"/>
                  </a:lnTo>
                  <a:lnTo>
                    <a:pt x="1650873" y="454025"/>
                  </a:lnTo>
                  <a:lnTo>
                    <a:pt x="1551304" y="296671"/>
                  </a:lnTo>
                  <a:lnTo>
                    <a:pt x="1551304" y="454787"/>
                  </a:lnTo>
                  <a:lnTo>
                    <a:pt x="1551304" y="456945"/>
                  </a:lnTo>
                  <a:lnTo>
                    <a:pt x="1550670" y="458977"/>
                  </a:lnTo>
                  <a:lnTo>
                    <a:pt x="1529588" y="467232"/>
                  </a:lnTo>
                  <a:lnTo>
                    <a:pt x="1524253" y="467867"/>
                  </a:lnTo>
                  <a:lnTo>
                    <a:pt x="1517396" y="468121"/>
                  </a:lnTo>
                  <a:lnTo>
                    <a:pt x="1509140" y="468121"/>
                  </a:lnTo>
                  <a:lnTo>
                    <a:pt x="1500886" y="468121"/>
                  </a:lnTo>
                  <a:lnTo>
                    <a:pt x="1494154" y="467867"/>
                  </a:lnTo>
                  <a:lnTo>
                    <a:pt x="1488694" y="467232"/>
                  </a:lnTo>
                  <a:lnTo>
                    <a:pt x="1483360" y="466725"/>
                  </a:lnTo>
                  <a:lnTo>
                    <a:pt x="1469009" y="460628"/>
                  </a:lnTo>
                  <a:lnTo>
                    <a:pt x="1467612" y="458977"/>
                  </a:lnTo>
                  <a:lnTo>
                    <a:pt x="1466977" y="456945"/>
                  </a:lnTo>
                  <a:lnTo>
                    <a:pt x="1466977" y="454787"/>
                  </a:lnTo>
                  <a:lnTo>
                    <a:pt x="1466977" y="14350"/>
                  </a:lnTo>
                  <a:lnTo>
                    <a:pt x="1466977" y="12191"/>
                  </a:lnTo>
                  <a:lnTo>
                    <a:pt x="1467612" y="10159"/>
                  </a:lnTo>
                  <a:lnTo>
                    <a:pt x="1469009" y="8381"/>
                  </a:lnTo>
                  <a:lnTo>
                    <a:pt x="1470278" y="6603"/>
                  </a:lnTo>
                  <a:lnTo>
                    <a:pt x="1500886" y="0"/>
                  </a:lnTo>
                  <a:lnTo>
                    <a:pt x="1509140" y="0"/>
                  </a:lnTo>
                  <a:close/>
                </a:path>
                <a:path w="2912745" h="588010">
                  <a:moveTo>
                    <a:pt x="423290" y="0"/>
                  </a:moveTo>
                  <a:lnTo>
                    <a:pt x="431546" y="0"/>
                  </a:lnTo>
                  <a:lnTo>
                    <a:pt x="438403" y="380"/>
                  </a:lnTo>
                  <a:lnTo>
                    <a:pt x="443738" y="1015"/>
                  </a:lnTo>
                  <a:lnTo>
                    <a:pt x="449072" y="1650"/>
                  </a:lnTo>
                  <a:lnTo>
                    <a:pt x="465454" y="12191"/>
                  </a:lnTo>
                  <a:lnTo>
                    <a:pt x="465454" y="14350"/>
                  </a:lnTo>
                  <a:lnTo>
                    <a:pt x="465454" y="179450"/>
                  </a:lnTo>
                  <a:lnTo>
                    <a:pt x="498637" y="153447"/>
                  </a:lnTo>
                  <a:lnTo>
                    <a:pt x="544802" y="137570"/>
                  </a:lnTo>
                  <a:lnTo>
                    <a:pt x="556895" y="136905"/>
                  </a:lnTo>
                  <a:lnTo>
                    <a:pt x="571539" y="137544"/>
                  </a:lnTo>
                  <a:lnTo>
                    <a:pt x="618305" y="152441"/>
                  </a:lnTo>
                  <a:lnTo>
                    <a:pt x="648136" y="183544"/>
                  </a:lnTo>
                  <a:lnTo>
                    <a:pt x="663261" y="227377"/>
                  </a:lnTo>
                  <a:lnTo>
                    <a:pt x="666369" y="271525"/>
                  </a:lnTo>
                  <a:lnTo>
                    <a:pt x="666369" y="454787"/>
                  </a:lnTo>
                  <a:lnTo>
                    <a:pt x="666369" y="456945"/>
                  </a:lnTo>
                  <a:lnTo>
                    <a:pt x="644778" y="467232"/>
                  </a:lnTo>
                  <a:lnTo>
                    <a:pt x="639317" y="467867"/>
                  </a:lnTo>
                  <a:lnTo>
                    <a:pt x="632587" y="468121"/>
                  </a:lnTo>
                  <a:lnTo>
                    <a:pt x="624586" y="468121"/>
                  </a:lnTo>
                  <a:lnTo>
                    <a:pt x="616330" y="468121"/>
                  </a:lnTo>
                  <a:lnTo>
                    <a:pt x="609473" y="467867"/>
                  </a:lnTo>
                  <a:lnTo>
                    <a:pt x="604012" y="467232"/>
                  </a:lnTo>
                  <a:lnTo>
                    <a:pt x="598551" y="466725"/>
                  </a:lnTo>
                  <a:lnTo>
                    <a:pt x="582422" y="456945"/>
                  </a:lnTo>
                  <a:lnTo>
                    <a:pt x="582422" y="454787"/>
                  </a:lnTo>
                  <a:lnTo>
                    <a:pt x="582422" y="284225"/>
                  </a:lnTo>
                  <a:lnTo>
                    <a:pt x="577088" y="241807"/>
                  </a:lnTo>
                  <a:lnTo>
                    <a:pt x="554354" y="215137"/>
                  </a:lnTo>
                  <a:lnTo>
                    <a:pt x="548004" y="211835"/>
                  </a:lnTo>
                  <a:lnTo>
                    <a:pt x="540638" y="210312"/>
                  </a:lnTo>
                  <a:lnTo>
                    <a:pt x="532129" y="210312"/>
                  </a:lnTo>
                  <a:lnTo>
                    <a:pt x="491351" y="228548"/>
                  </a:lnTo>
                  <a:lnTo>
                    <a:pt x="465454" y="256158"/>
                  </a:lnTo>
                  <a:lnTo>
                    <a:pt x="465454" y="454787"/>
                  </a:lnTo>
                  <a:lnTo>
                    <a:pt x="465454" y="456945"/>
                  </a:lnTo>
                  <a:lnTo>
                    <a:pt x="443738" y="467232"/>
                  </a:lnTo>
                  <a:lnTo>
                    <a:pt x="438403" y="467867"/>
                  </a:lnTo>
                  <a:lnTo>
                    <a:pt x="431546" y="468121"/>
                  </a:lnTo>
                  <a:lnTo>
                    <a:pt x="423290" y="468121"/>
                  </a:lnTo>
                  <a:lnTo>
                    <a:pt x="415036" y="468121"/>
                  </a:lnTo>
                  <a:lnTo>
                    <a:pt x="408304" y="467867"/>
                  </a:lnTo>
                  <a:lnTo>
                    <a:pt x="402844" y="467232"/>
                  </a:lnTo>
                  <a:lnTo>
                    <a:pt x="397510" y="466725"/>
                  </a:lnTo>
                  <a:lnTo>
                    <a:pt x="383159" y="460628"/>
                  </a:lnTo>
                  <a:lnTo>
                    <a:pt x="381762" y="458977"/>
                  </a:lnTo>
                  <a:lnTo>
                    <a:pt x="381126" y="456945"/>
                  </a:lnTo>
                  <a:lnTo>
                    <a:pt x="381126" y="454787"/>
                  </a:lnTo>
                  <a:lnTo>
                    <a:pt x="381126" y="14350"/>
                  </a:lnTo>
                  <a:lnTo>
                    <a:pt x="381126" y="12191"/>
                  </a:lnTo>
                  <a:lnTo>
                    <a:pt x="381762" y="10159"/>
                  </a:lnTo>
                  <a:lnTo>
                    <a:pt x="383159" y="8381"/>
                  </a:lnTo>
                  <a:lnTo>
                    <a:pt x="384428" y="6603"/>
                  </a:lnTo>
                  <a:lnTo>
                    <a:pt x="415036" y="0"/>
                  </a:lnTo>
                  <a:lnTo>
                    <a:pt x="423290" y="0"/>
                  </a:lnTo>
                  <a:close/>
                </a:path>
              </a:pathLst>
            </a:custGeom>
            <a:ln w="9525">
              <a:solidFill>
                <a:srgbClr val="4471C4"/>
              </a:solidFill>
            </a:ln>
          </p:spPr>
          <p:txBody>
            <a:bodyPr wrap="square" lIns="0" tIns="0" rIns="0" bIns="0" rtlCol="0"/>
            <a:lstStyle/>
            <a:p>
              <a:endParaRPr/>
            </a:p>
          </p:txBody>
        </p:sp>
      </p:grpSp>
      <p:grpSp>
        <p:nvGrpSpPr>
          <p:cNvPr id="9" name="object 9"/>
          <p:cNvGrpSpPr/>
          <p:nvPr/>
        </p:nvGrpSpPr>
        <p:grpSpPr>
          <a:xfrm>
            <a:off x="5887529" y="3671760"/>
            <a:ext cx="441959" cy="133985"/>
            <a:chOff x="5887529" y="3671760"/>
            <a:chExt cx="441959" cy="133985"/>
          </a:xfrm>
        </p:grpSpPr>
        <p:pic>
          <p:nvPicPr>
            <p:cNvPr id="10" name="object 10"/>
            <p:cNvPicPr/>
            <p:nvPr/>
          </p:nvPicPr>
          <p:blipFill>
            <a:blip r:embed="rId7" cstate="print"/>
            <a:stretch>
              <a:fillRect/>
            </a:stretch>
          </p:blipFill>
          <p:spPr>
            <a:xfrm>
              <a:off x="5895974" y="3686111"/>
              <a:ext cx="433387" cy="119062"/>
            </a:xfrm>
            <a:prstGeom prst="rect">
              <a:avLst/>
            </a:prstGeom>
          </p:spPr>
        </p:pic>
        <p:pic>
          <p:nvPicPr>
            <p:cNvPr id="11" name="object 11"/>
            <p:cNvPicPr/>
            <p:nvPr/>
          </p:nvPicPr>
          <p:blipFill>
            <a:blip r:embed="rId8" cstate="print"/>
            <a:stretch>
              <a:fillRect/>
            </a:stretch>
          </p:blipFill>
          <p:spPr>
            <a:xfrm>
              <a:off x="5892291" y="3676522"/>
              <a:ext cx="404749" cy="100837"/>
            </a:xfrm>
            <a:prstGeom prst="rect">
              <a:avLst/>
            </a:prstGeom>
          </p:spPr>
        </p:pic>
        <p:pic>
          <p:nvPicPr>
            <p:cNvPr id="12" name="object 12"/>
            <p:cNvPicPr/>
            <p:nvPr/>
          </p:nvPicPr>
          <p:blipFill>
            <a:blip r:embed="rId9" cstate="print"/>
            <a:stretch>
              <a:fillRect/>
            </a:stretch>
          </p:blipFill>
          <p:spPr>
            <a:xfrm>
              <a:off x="6197917" y="3671760"/>
              <a:ext cx="103886" cy="110362"/>
            </a:xfrm>
            <a:prstGeom prst="rect">
              <a:avLst/>
            </a:prstGeom>
          </p:spPr>
        </p:pic>
        <p:pic>
          <p:nvPicPr>
            <p:cNvPr id="13" name="object 13"/>
            <p:cNvPicPr/>
            <p:nvPr/>
          </p:nvPicPr>
          <p:blipFill>
            <a:blip r:embed="rId10" cstate="print"/>
            <a:stretch>
              <a:fillRect/>
            </a:stretch>
          </p:blipFill>
          <p:spPr>
            <a:xfrm>
              <a:off x="6042469" y="3671760"/>
              <a:ext cx="104393" cy="110362"/>
            </a:xfrm>
            <a:prstGeom prst="rect">
              <a:avLst/>
            </a:prstGeom>
          </p:spPr>
        </p:pic>
        <p:pic>
          <p:nvPicPr>
            <p:cNvPr id="14" name="object 14"/>
            <p:cNvPicPr/>
            <p:nvPr/>
          </p:nvPicPr>
          <p:blipFill>
            <a:blip r:embed="rId11" cstate="print"/>
            <a:stretch>
              <a:fillRect/>
            </a:stretch>
          </p:blipFill>
          <p:spPr>
            <a:xfrm>
              <a:off x="5887529" y="3671760"/>
              <a:ext cx="103886" cy="110362"/>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320026" y="4308556"/>
            <a:ext cx="1821814" cy="1344930"/>
            <a:chOff x="8551784" y="4354931"/>
            <a:chExt cx="1821814" cy="1344930"/>
          </a:xfrm>
        </p:grpSpPr>
        <p:sp>
          <p:nvSpPr>
            <p:cNvPr id="3" name="object 3"/>
            <p:cNvSpPr/>
            <p:nvPr/>
          </p:nvSpPr>
          <p:spPr>
            <a:xfrm>
              <a:off x="8558134" y="4361281"/>
              <a:ext cx="1809114" cy="1332230"/>
            </a:xfrm>
            <a:custGeom>
              <a:avLst/>
              <a:gdLst/>
              <a:ahLst/>
              <a:cxnLst/>
              <a:rect l="l" t="t" r="r" b="b"/>
              <a:pathLst>
                <a:path w="1809115" h="1332229">
                  <a:moveTo>
                    <a:pt x="984884" y="0"/>
                  </a:moveTo>
                  <a:lnTo>
                    <a:pt x="932709" y="1378"/>
                  </a:lnTo>
                  <a:lnTo>
                    <a:pt x="880683" y="4676"/>
                  </a:lnTo>
                  <a:lnTo>
                    <a:pt x="828933" y="9856"/>
                  </a:lnTo>
                  <a:lnTo>
                    <a:pt x="777585" y="16881"/>
                  </a:lnTo>
                  <a:lnTo>
                    <a:pt x="726765" y="25715"/>
                  </a:lnTo>
                  <a:lnTo>
                    <a:pt x="676599" y="36322"/>
                  </a:lnTo>
                  <a:lnTo>
                    <a:pt x="627212" y="48665"/>
                  </a:lnTo>
                  <a:lnTo>
                    <a:pt x="578732" y="62708"/>
                  </a:lnTo>
                  <a:lnTo>
                    <a:pt x="531283" y="78413"/>
                  </a:lnTo>
                  <a:lnTo>
                    <a:pt x="484993" y="95746"/>
                  </a:lnTo>
                  <a:lnTo>
                    <a:pt x="439987" y="114668"/>
                  </a:lnTo>
                  <a:lnTo>
                    <a:pt x="396390" y="135144"/>
                  </a:lnTo>
                  <a:lnTo>
                    <a:pt x="354330" y="157136"/>
                  </a:lnTo>
                  <a:lnTo>
                    <a:pt x="313932" y="180610"/>
                  </a:lnTo>
                  <a:lnTo>
                    <a:pt x="275323" y="205527"/>
                  </a:lnTo>
                  <a:lnTo>
                    <a:pt x="238628" y="231852"/>
                  </a:lnTo>
                  <a:lnTo>
                    <a:pt x="203973" y="259548"/>
                  </a:lnTo>
                  <a:lnTo>
                    <a:pt x="171485" y="288578"/>
                  </a:lnTo>
                  <a:lnTo>
                    <a:pt x="141289" y="318906"/>
                  </a:lnTo>
                  <a:lnTo>
                    <a:pt x="113512" y="350496"/>
                  </a:lnTo>
                  <a:lnTo>
                    <a:pt x="88279" y="383311"/>
                  </a:lnTo>
                  <a:lnTo>
                    <a:pt x="63490" y="421043"/>
                  </a:lnTo>
                  <a:lnTo>
                    <a:pt x="42866" y="458983"/>
                  </a:lnTo>
                  <a:lnTo>
                    <a:pt x="26343" y="497020"/>
                  </a:lnTo>
                  <a:lnTo>
                    <a:pt x="13859" y="535044"/>
                  </a:lnTo>
                  <a:lnTo>
                    <a:pt x="5349" y="572944"/>
                  </a:lnTo>
                  <a:lnTo>
                    <a:pt x="0" y="647935"/>
                  </a:lnTo>
                  <a:lnTo>
                    <a:pt x="3034" y="684804"/>
                  </a:lnTo>
                  <a:lnTo>
                    <a:pt x="20203" y="756741"/>
                  </a:lnTo>
                  <a:lnTo>
                    <a:pt x="51750" y="825541"/>
                  </a:lnTo>
                  <a:lnTo>
                    <a:pt x="72758" y="858489"/>
                  </a:lnTo>
                  <a:lnTo>
                    <a:pt x="97170" y="890321"/>
                  </a:lnTo>
                  <a:lnTo>
                    <a:pt x="124924" y="920929"/>
                  </a:lnTo>
                  <a:lnTo>
                    <a:pt x="155956" y="950201"/>
                  </a:lnTo>
                  <a:lnTo>
                    <a:pt x="190202" y="978028"/>
                  </a:lnTo>
                  <a:lnTo>
                    <a:pt x="227600" y="1004299"/>
                  </a:lnTo>
                  <a:lnTo>
                    <a:pt x="268086" y="1028905"/>
                  </a:lnTo>
                  <a:lnTo>
                    <a:pt x="311596" y="1051734"/>
                  </a:lnTo>
                  <a:lnTo>
                    <a:pt x="358068" y="1072677"/>
                  </a:lnTo>
                  <a:lnTo>
                    <a:pt x="407438" y="1091623"/>
                  </a:lnTo>
                  <a:lnTo>
                    <a:pt x="459642" y="1108463"/>
                  </a:lnTo>
                  <a:lnTo>
                    <a:pt x="514618" y="1123086"/>
                  </a:lnTo>
                  <a:lnTo>
                    <a:pt x="605423" y="1332014"/>
                  </a:lnTo>
                  <a:lnTo>
                    <a:pt x="848628" y="1156614"/>
                  </a:lnTo>
                  <a:lnTo>
                    <a:pt x="903622" y="1154166"/>
                  </a:lnTo>
                  <a:lnTo>
                    <a:pt x="958147" y="1149641"/>
                  </a:lnTo>
                  <a:lnTo>
                    <a:pt x="1012082" y="1143091"/>
                  </a:lnTo>
                  <a:lnTo>
                    <a:pt x="1065303" y="1134570"/>
                  </a:lnTo>
                  <a:lnTo>
                    <a:pt x="1117689" y="1124132"/>
                  </a:lnTo>
                  <a:lnTo>
                    <a:pt x="1169118" y="1111830"/>
                  </a:lnTo>
                  <a:lnTo>
                    <a:pt x="1219468" y="1097718"/>
                  </a:lnTo>
                  <a:lnTo>
                    <a:pt x="1268616" y="1081851"/>
                  </a:lnTo>
                  <a:lnTo>
                    <a:pt x="1316440" y="1064280"/>
                  </a:lnTo>
                  <a:lnTo>
                    <a:pt x="1362819" y="1045060"/>
                  </a:lnTo>
                  <a:lnTo>
                    <a:pt x="1407630" y="1024245"/>
                  </a:lnTo>
                  <a:lnTo>
                    <a:pt x="1450751" y="1001888"/>
                  </a:lnTo>
                  <a:lnTo>
                    <a:pt x="1492060" y="978043"/>
                  </a:lnTo>
                  <a:lnTo>
                    <a:pt x="1531435" y="952764"/>
                  </a:lnTo>
                  <a:lnTo>
                    <a:pt x="1568754" y="926103"/>
                  </a:lnTo>
                  <a:lnTo>
                    <a:pt x="1603894" y="898115"/>
                  </a:lnTo>
                  <a:lnTo>
                    <a:pt x="1636734" y="868854"/>
                  </a:lnTo>
                  <a:lnTo>
                    <a:pt x="1667151" y="838372"/>
                  </a:lnTo>
                  <a:lnTo>
                    <a:pt x="1695023" y="806724"/>
                  </a:lnTo>
                  <a:lnTo>
                    <a:pt x="1720229" y="773963"/>
                  </a:lnTo>
                  <a:lnTo>
                    <a:pt x="1745032" y="736231"/>
                  </a:lnTo>
                  <a:lnTo>
                    <a:pt x="1765668" y="698291"/>
                  </a:lnTo>
                  <a:lnTo>
                    <a:pt x="1782201" y="660254"/>
                  </a:lnTo>
                  <a:lnTo>
                    <a:pt x="1794694" y="622230"/>
                  </a:lnTo>
                  <a:lnTo>
                    <a:pt x="1803210" y="584329"/>
                  </a:lnTo>
                  <a:lnTo>
                    <a:pt x="1808567" y="509336"/>
                  </a:lnTo>
                  <a:lnTo>
                    <a:pt x="1805535" y="472465"/>
                  </a:lnTo>
                  <a:lnTo>
                    <a:pt x="1788368" y="400523"/>
                  </a:lnTo>
                  <a:lnTo>
                    <a:pt x="1756821" y="331717"/>
                  </a:lnTo>
                  <a:lnTo>
                    <a:pt x="1735813" y="298765"/>
                  </a:lnTo>
                  <a:lnTo>
                    <a:pt x="1711401" y="266927"/>
                  </a:lnTo>
                  <a:lnTo>
                    <a:pt x="1683648" y="236314"/>
                  </a:lnTo>
                  <a:lnTo>
                    <a:pt x="1652618" y="207035"/>
                  </a:lnTo>
                  <a:lnTo>
                    <a:pt x="1618374" y="179201"/>
                  </a:lnTo>
                  <a:lnTo>
                    <a:pt x="1580979" y="152921"/>
                  </a:lnTo>
                  <a:lnTo>
                    <a:pt x="1540498" y="128306"/>
                  </a:lnTo>
                  <a:lnTo>
                    <a:pt x="1496994" y="105467"/>
                  </a:lnTo>
                  <a:lnTo>
                    <a:pt x="1450530" y="84512"/>
                  </a:lnTo>
                  <a:lnTo>
                    <a:pt x="1401170" y="65553"/>
                  </a:lnTo>
                  <a:lnTo>
                    <a:pt x="1348978" y="48699"/>
                  </a:lnTo>
                  <a:lnTo>
                    <a:pt x="1294017" y="34061"/>
                  </a:lnTo>
                  <a:lnTo>
                    <a:pt x="1243591" y="23162"/>
                  </a:lnTo>
                  <a:lnTo>
                    <a:pt x="1192559" y="14400"/>
                  </a:lnTo>
                  <a:lnTo>
                    <a:pt x="1141046" y="7739"/>
                  </a:lnTo>
                  <a:lnTo>
                    <a:pt x="1089178" y="3143"/>
                  </a:lnTo>
                  <a:lnTo>
                    <a:pt x="1037082" y="576"/>
                  </a:lnTo>
                  <a:lnTo>
                    <a:pt x="984884" y="0"/>
                  </a:lnTo>
                  <a:close/>
                </a:path>
              </a:pathLst>
            </a:custGeom>
            <a:solidFill>
              <a:srgbClr val="4471C4"/>
            </a:solidFill>
          </p:spPr>
          <p:txBody>
            <a:bodyPr wrap="square" lIns="0" tIns="0" rIns="0" bIns="0" rtlCol="0"/>
            <a:lstStyle/>
            <a:p>
              <a:endParaRPr/>
            </a:p>
          </p:txBody>
        </p:sp>
        <p:sp>
          <p:nvSpPr>
            <p:cNvPr id="4" name="object 4"/>
            <p:cNvSpPr/>
            <p:nvPr/>
          </p:nvSpPr>
          <p:spPr>
            <a:xfrm>
              <a:off x="8558134" y="4361281"/>
              <a:ext cx="1809114" cy="1332230"/>
            </a:xfrm>
            <a:custGeom>
              <a:avLst/>
              <a:gdLst/>
              <a:ahLst/>
              <a:cxnLst/>
              <a:rect l="l" t="t" r="r" b="b"/>
              <a:pathLst>
                <a:path w="1809115" h="1332229">
                  <a:moveTo>
                    <a:pt x="605423" y="1332014"/>
                  </a:moveTo>
                  <a:lnTo>
                    <a:pt x="514618" y="1123086"/>
                  </a:lnTo>
                  <a:lnTo>
                    <a:pt x="459642" y="1108463"/>
                  </a:lnTo>
                  <a:lnTo>
                    <a:pt x="407438" y="1091623"/>
                  </a:lnTo>
                  <a:lnTo>
                    <a:pt x="358068" y="1072677"/>
                  </a:lnTo>
                  <a:lnTo>
                    <a:pt x="311596" y="1051734"/>
                  </a:lnTo>
                  <a:lnTo>
                    <a:pt x="268086" y="1028905"/>
                  </a:lnTo>
                  <a:lnTo>
                    <a:pt x="227600" y="1004299"/>
                  </a:lnTo>
                  <a:lnTo>
                    <a:pt x="190202" y="978028"/>
                  </a:lnTo>
                  <a:lnTo>
                    <a:pt x="155956" y="950201"/>
                  </a:lnTo>
                  <a:lnTo>
                    <a:pt x="124924" y="920929"/>
                  </a:lnTo>
                  <a:lnTo>
                    <a:pt x="97170" y="890321"/>
                  </a:lnTo>
                  <a:lnTo>
                    <a:pt x="72758" y="858489"/>
                  </a:lnTo>
                  <a:lnTo>
                    <a:pt x="51750" y="825541"/>
                  </a:lnTo>
                  <a:lnTo>
                    <a:pt x="34211" y="791588"/>
                  </a:lnTo>
                  <a:lnTo>
                    <a:pt x="9789" y="721110"/>
                  </a:lnTo>
                  <a:lnTo>
                    <a:pt x="0" y="647935"/>
                  </a:lnTo>
                  <a:lnTo>
                    <a:pt x="750" y="610611"/>
                  </a:lnTo>
                  <a:lnTo>
                    <a:pt x="13859" y="535044"/>
                  </a:lnTo>
                  <a:lnTo>
                    <a:pt x="26343" y="497020"/>
                  </a:lnTo>
                  <a:lnTo>
                    <a:pt x="42866" y="458983"/>
                  </a:lnTo>
                  <a:lnTo>
                    <a:pt x="63490" y="421043"/>
                  </a:lnTo>
                  <a:lnTo>
                    <a:pt x="88279" y="383311"/>
                  </a:lnTo>
                  <a:lnTo>
                    <a:pt x="113512" y="350496"/>
                  </a:lnTo>
                  <a:lnTo>
                    <a:pt x="141289" y="318906"/>
                  </a:lnTo>
                  <a:lnTo>
                    <a:pt x="171485" y="288578"/>
                  </a:lnTo>
                  <a:lnTo>
                    <a:pt x="203973" y="259548"/>
                  </a:lnTo>
                  <a:lnTo>
                    <a:pt x="238628" y="231852"/>
                  </a:lnTo>
                  <a:lnTo>
                    <a:pt x="275323" y="205527"/>
                  </a:lnTo>
                  <a:lnTo>
                    <a:pt x="313932" y="180610"/>
                  </a:lnTo>
                  <a:lnTo>
                    <a:pt x="354330" y="157136"/>
                  </a:lnTo>
                  <a:lnTo>
                    <a:pt x="396390" y="135144"/>
                  </a:lnTo>
                  <a:lnTo>
                    <a:pt x="439987" y="114668"/>
                  </a:lnTo>
                  <a:lnTo>
                    <a:pt x="484993" y="95746"/>
                  </a:lnTo>
                  <a:lnTo>
                    <a:pt x="531283" y="78413"/>
                  </a:lnTo>
                  <a:lnTo>
                    <a:pt x="578732" y="62708"/>
                  </a:lnTo>
                  <a:lnTo>
                    <a:pt x="627212" y="48665"/>
                  </a:lnTo>
                  <a:lnTo>
                    <a:pt x="676599" y="36322"/>
                  </a:lnTo>
                  <a:lnTo>
                    <a:pt x="726765" y="25715"/>
                  </a:lnTo>
                  <a:lnTo>
                    <a:pt x="777585" y="16881"/>
                  </a:lnTo>
                  <a:lnTo>
                    <a:pt x="828933" y="9856"/>
                  </a:lnTo>
                  <a:lnTo>
                    <a:pt x="880683" y="4676"/>
                  </a:lnTo>
                  <a:lnTo>
                    <a:pt x="932709" y="1378"/>
                  </a:lnTo>
                  <a:lnTo>
                    <a:pt x="984884" y="0"/>
                  </a:lnTo>
                  <a:lnTo>
                    <a:pt x="1037082" y="576"/>
                  </a:lnTo>
                  <a:lnTo>
                    <a:pt x="1089178" y="3143"/>
                  </a:lnTo>
                  <a:lnTo>
                    <a:pt x="1141046" y="7739"/>
                  </a:lnTo>
                  <a:lnTo>
                    <a:pt x="1192559" y="14400"/>
                  </a:lnTo>
                  <a:lnTo>
                    <a:pt x="1243591" y="23162"/>
                  </a:lnTo>
                  <a:lnTo>
                    <a:pt x="1294017" y="34061"/>
                  </a:lnTo>
                  <a:lnTo>
                    <a:pt x="1348978" y="48699"/>
                  </a:lnTo>
                  <a:lnTo>
                    <a:pt x="1401170" y="65553"/>
                  </a:lnTo>
                  <a:lnTo>
                    <a:pt x="1450530" y="84512"/>
                  </a:lnTo>
                  <a:lnTo>
                    <a:pt x="1496994" y="105467"/>
                  </a:lnTo>
                  <a:lnTo>
                    <a:pt x="1540498" y="128306"/>
                  </a:lnTo>
                  <a:lnTo>
                    <a:pt x="1580979" y="152921"/>
                  </a:lnTo>
                  <a:lnTo>
                    <a:pt x="1618374" y="179201"/>
                  </a:lnTo>
                  <a:lnTo>
                    <a:pt x="1652618" y="207035"/>
                  </a:lnTo>
                  <a:lnTo>
                    <a:pt x="1683648" y="236314"/>
                  </a:lnTo>
                  <a:lnTo>
                    <a:pt x="1711401" y="266927"/>
                  </a:lnTo>
                  <a:lnTo>
                    <a:pt x="1735813" y="298765"/>
                  </a:lnTo>
                  <a:lnTo>
                    <a:pt x="1756821" y="331717"/>
                  </a:lnTo>
                  <a:lnTo>
                    <a:pt x="1774360" y="365673"/>
                  </a:lnTo>
                  <a:lnTo>
                    <a:pt x="1798781" y="436157"/>
                  </a:lnTo>
                  <a:lnTo>
                    <a:pt x="1808567" y="509336"/>
                  </a:lnTo>
                  <a:lnTo>
                    <a:pt x="1807813" y="546661"/>
                  </a:lnTo>
                  <a:lnTo>
                    <a:pt x="1794694" y="622230"/>
                  </a:lnTo>
                  <a:lnTo>
                    <a:pt x="1782201" y="660254"/>
                  </a:lnTo>
                  <a:lnTo>
                    <a:pt x="1765668" y="698291"/>
                  </a:lnTo>
                  <a:lnTo>
                    <a:pt x="1745032" y="736231"/>
                  </a:lnTo>
                  <a:lnTo>
                    <a:pt x="1720229" y="773963"/>
                  </a:lnTo>
                  <a:lnTo>
                    <a:pt x="1695023" y="806724"/>
                  </a:lnTo>
                  <a:lnTo>
                    <a:pt x="1667151" y="838372"/>
                  </a:lnTo>
                  <a:lnTo>
                    <a:pt x="1636734" y="868854"/>
                  </a:lnTo>
                  <a:lnTo>
                    <a:pt x="1603894" y="898115"/>
                  </a:lnTo>
                  <a:lnTo>
                    <a:pt x="1568754" y="926103"/>
                  </a:lnTo>
                  <a:lnTo>
                    <a:pt x="1531435" y="952764"/>
                  </a:lnTo>
                  <a:lnTo>
                    <a:pt x="1492060" y="978043"/>
                  </a:lnTo>
                  <a:lnTo>
                    <a:pt x="1450751" y="1001888"/>
                  </a:lnTo>
                  <a:lnTo>
                    <a:pt x="1407630" y="1024245"/>
                  </a:lnTo>
                  <a:lnTo>
                    <a:pt x="1362819" y="1045060"/>
                  </a:lnTo>
                  <a:lnTo>
                    <a:pt x="1316440" y="1064280"/>
                  </a:lnTo>
                  <a:lnTo>
                    <a:pt x="1268616" y="1081851"/>
                  </a:lnTo>
                  <a:lnTo>
                    <a:pt x="1219468" y="1097718"/>
                  </a:lnTo>
                  <a:lnTo>
                    <a:pt x="1169118" y="1111830"/>
                  </a:lnTo>
                  <a:lnTo>
                    <a:pt x="1117689" y="1124132"/>
                  </a:lnTo>
                  <a:lnTo>
                    <a:pt x="1065303" y="1134570"/>
                  </a:lnTo>
                  <a:lnTo>
                    <a:pt x="1012082" y="1143091"/>
                  </a:lnTo>
                  <a:lnTo>
                    <a:pt x="958147" y="1149641"/>
                  </a:lnTo>
                  <a:lnTo>
                    <a:pt x="903622" y="1154166"/>
                  </a:lnTo>
                  <a:lnTo>
                    <a:pt x="848628" y="1156614"/>
                  </a:lnTo>
                  <a:lnTo>
                    <a:pt x="605423" y="1332014"/>
                  </a:lnTo>
                  <a:close/>
                </a:path>
              </a:pathLst>
            </a:custGeom>
            <a:ln w="12700">
              <a:solidFill>
                <a:srgbClr val="172C51"/>
              </a:solidFill>
            </a:ln>
          </p:spPr>
          <p:txBody>
            <a:bodyPr wrap="square" lIns="0" tIns="0" rIns="0" bIns="0" rtlCol="0"/>
            <a:lstStyle/>
            <a:p>
              <a:endParaRPr/>
            </a:p>
          </p:txBody>
        </p:sp>
      </p:grpSp>
      <p:grpSp>
        <p:nvGrpSpPr>
          <p:cNvPr id="5" name="object 5"/>
          <p:cNvGrpSpPr/>
          <p:nvPr/>
        </p:nvGrpSpPr>
        <p:grpSpPr>
          <a:xfrm>
            <a:off x="3571177" y="4315561"/>
            <a:ext cx="1822450" cy="1423670"/>
            <a:chOff x="5282323" y="4343169"/>
            <a:chExt cx="1822450" cy="1423670"/>
          </a:xfrm>
        </p:grpSpPr>
        <p:sp>
          <p:nvSpPr>
            <p:cNvPr id="6" name="object 6"/>
            <p:cNvSpPr/>
            <p:nvPr/>
          </p:nvSpPr>
          <p:spPr>
            <a:xfrm>
              <a:off x="5288673" y="4349519"/>
              <a:ext cx="1809750" cy="1410970"/>
            </a:xfrm>
            <a:custGeom>
              <a:avLst/>
              <a:gdLst/>
              <a:ahLst/>
              <a:cxnLst/>
              <a:rect l="l" t="t" r="r" b="b"/>
              <a:pathLst>
                <a:path w="1809750" h="1410970">
                  <a:moveTo>
                    <a:pt x="992758" y="0"/>
                  </a:moveTo>
                  <a:lnTo>
                    <a:pt x="942408" y="611"/>
                  </a:lnTo>
                  <a:lnTo>
                    <a:pt x="892179" y="3125"/>
                  </a:lnTo>
                  <a:lnTo>
                    <a:pt x="842184" y="7508"/>
                  </a:lnTo>
                  <a:lnTo>
                    <a:pt x="792535" y="13726"/>
                  </a:lnTo>
                  <a:lnTo>
                    <a:pt x="743346" y="21745"/>
                  </a:lnTo>
                  <a:lnTo>
                    <a:pt x="694729" y="31531"/>
                  </a:lnTo>
                  <a:lnTo>
                    <a:pt x="646798" y="43050"/>
                  </a:lnTo>
                  <a:lnTo>
                    <a:pt x="599665" y="56268"/>
                  </a:lnTo>
                  <a:lnTo>
                    <a:pt x="553443" y="71151"/>
                  </a:lnTo>
                  <a:lnTo>
                    <a:pt x="508245" y="87665"/>
                  </a:lnTo>
                  <a:lnTo>
                    <a:pt x="464184" y="105776"/>
                  </a:lnTo>
                  <a:lnTo>
                    <a:pt x="421374" y="125450"/>
                  </a:lnTo>
                  <a:lnTo>
                    <a:pt x="379926" y="146652"/>
                  </a:lnTo>
                  <a:lnTo>
                    <a:pt x="339953" y="169349"/>
                  </a:lnTo>
                  <a:lnTo>
                    <a:pt x="301570" y="193508"/>
                  </a:lnTo>
                  <a:lnTo>
                    <a:pt x="264888" y="219093"/>
                  </a:lnTo>
                  <a:lnTo>
                    <a:pt x="230021" y="246070"/>
                  </a:lnTo>
                  <a:lnTo>
                    <a:pt x="197081" y="274407"/>
                  </a:lnTo>
                  <a:lnTo>
                    <a:pt x="166182" y="304068"/>
                  </a:lnTo>
                  <a:lnTo>
                    <a:pt x="137435" y="335020"/>
                  </a:lnTo>
                  <a:lnTo>
                    <a:pt x="110955" y="367229"/>
                  </a:lnTo>
                  <a:lnTo>
                    <a:pt x="86855" y="400661"/>
                  </a:lnTo>
                  <a:lnTo>
                    <a:pt x="63193" y="438926"/>
                  </a:lnTo>
                  <a:lnTo>
                    <a:pt x="43378" y="477423"/>
                  </a:lnTo>
                  <a:lnTo>
                    <a:pt x="27351" y="516048"/>
                  </a:lnTo>
                  <a:lnTo>
                    <a:pt x="15057" y="554698"/>
                  </a:lnTo>
                  <a:lnTo>
                    <a:pt x="6438" y="593268"/>
                  </a:lnTo>
                  <a:lnTo>
                    <a:pt x="1438" y="631654"/>
                  </a:lnTo>
                  <a:lnTo>
                    <a:pt x="0" y="669754"/>
                  </a:lnTo>
                  <a:lnTo>
                    <a:pt x="2066" y="707464"/>
                  </a:lnTo>
                  <a:lnTo>
                    <a:pt x="16486" y="781297"/>
                  </a:lnTo>
                  <a:lnTo>
                    <a:pt x="44245" y="852324"/>
                  </a:lnTo>
                  <a:lnTo>
                    <a:pt x="62984" y="886525"/>
                  </a:lnTo>
                  <a:lnTo>
                    <a:pt x="84887" y="919715"/>
                  </a:lnTo>
                  <a:lnTo>
                    <a:pt x="109898" y="951788"/>
                  </a:lnTo>
                  <a:lnTo>
                    <a:pt x="137958" y="982641"/>
                  </a:lnTo>
                  <a:lnTo>
                    <a:pt x="169013" y="1012170"/>
                  </a:lnTo>
                  <a:lnTo>
                    <a:pt x="203004" y="1040272"/>
                  </a:lnTo>
                  <a:lnTo>
                    <a:pt x="239875" y="1066844"/>
                  </a:lnTo>
                  <a:lnTo>
                    <a:pt x="279570" y="1091780"/>
                  </a:lnTo>
                  <a:lnTo>
                    <a:pt x="322030" y="1114979"/>
                  </a:lnTo>
                  <a:lnTo>
                    <a:pt x="367201" y="1136335"/>
                  </a:lnTo>
                  <a:lnTo>
                    <a:pt x="415024" y="1155745"/>
                  </a:lnTo>
                  <a:lnTo>
                    <a:pt x="465443" y="1173106"/>
                  </a:lnTo>
                  <a:lnTo>
                    <a:pt x="518401" y="1188315"/>
                  </a:lnTo>
                  <a:lnTo>
                    <a:pt x="610603" y="1410450"/>
                  </a:lnTo>
                  <a:lnTo>
                    <a:pt x="852792" y="1226034"/>
                  </a:lnTo>
                  <a:lnTo>
                    <a:pt x="907816" y="1223787"/>
                  </a:lnTo>
                  <a:lnTo>
                    <a:pt x="962357" y="1219334"/>
                  </a:lnTo>
                  <a:lnTo>
                    <a:pt x="1016293" y="1212730"/>
                  </a:lnTo>
                  <a:lnTo>
                    <a:pt x="1069501" y="1204032"/>
                  </a:lnTo>
                  <a:lnTo>
                    <a:pt x="1121861" y="1193295"/>
                  </a:lnTo>
                  <a:lnTo>
                    <a:pt x="1173250" y="1180576"/>
                  </a:lnTo>
                  <a:lnTo>
                    <a:pt x="1223547" y="1165932"/>
                  </a:lnTo>
                  <a:lnTo>
                    <a:pt x="1272629" y="1149417"/>
                  </a:lnTo>
                  <a:lnTo>
                    <a:pt x="1320376" y="1131089"/>
                  </a:lnTo>
                  <a:lnTo>
                    <a:pt x="1366665" y="1111003"/>
                  </a:lnTo>
                  <a:lnTo>
                    <a:pt x="1411375" y="1089217"/>
                  </a:lnTo>
                  <a:lnTo>
                    <a:pt x="1454385" y="1065785"/>
                  </a:lnTo>
                  <a:lnTo>
                    <a:pt x="1495571" y="1040764"/>
                  </a:lnTo>
                  <a:lnTo>
                    <a:pt x="1534813" y="1014211"/>
                  </a:lnTo>
                  <a:lnTo>
                    <a:pt x="1571989" y="986182"/>
                  </a:lnTo>
                  <a:lnTo>
                    <a:pt x="1606977" y="956733"/>
                  </a:lnTo>
                  <a:lnTo>
                    <a:pt x="1639655" y="925919"/>
                  </a:lnTo>
                  <a:lnTo>
                    <a:pt x="1669902" y="893798"/>
                  </a:lnTo>
                  <a:lnTo>
                    <a:pt x="1697596" y="860425"/>
                  </a:lnTo>
                  <a:lnTo>
                    <a:pt x="1722615" y="825857"/>
                  </a:lnTo>
                  <a:lnTo>
                    <a:pt x="1746276" y="787590"/>
                  </a:lnTo>
                  <a:lnTo>
                    <a:pt x="1766091" y="749091"/>
                  </a:lnTo>
                  <a:lnTo>
                    <a:pt x="1782118" y="710464"/>
                  </a:lnTo>
                  <a:lnTo>
                    <a:pt x="1794412" y="671811"/>
                  </a:lnTo>
                  <a:lnTo>
                    <a:pt x="1803031" y="633237"/>
                  </a:lnTo>
                  <a:lnTo>
                    <a:pt x="1808031" y="594846"/>
                  </a:lnTo>
                  <a:lnTo>
                    <a:pt x="1809470" y="556741"/>
                  </a:lnTo>
                  <a:lnTo>
                    <a:pt x="1807403" y="519027"/>
                  </a:lnTo>
                  <a:lnTo>
                    <a:pt x="1792983" y="445184"/>
                  </a:lnTo>
                  <a:lnTo>
                    <a:pt x="1765224" y="374148"/>
                  </a:lnTo>
                  <a:lnTo>
                    <a:pt x="1746485" y="339942"/>
                  </a:lnTo>
                  <a:lnTo>
                    <a:pt x="1724582" y="306750"/>
                  </a:lnTo>
                  <a:lnTo>
                    <a:pt x="1699572" y="274674"/>
                  </a:lnTo>
                  <a:lnTo>
                    <a:pt x="1671511" y="243820"/>
                  </a:lnTo>
                  <a:lnTo>
                    <a:pt x="1640457" y="214290"/>
                  </a:lnTo>
                  <a:lnTo>
                    <a:pt x="1606465" y="186189"/>
                  </a:lnTo>
                  <a:lnTo>
                    <a:pt x="1569594" y="159621"/>
                  </a:lnTo>
                  <a:lnTo>
                    <a:pt x="1529900" y="134688"/>
                  </a:lnTo>
                  <a:lnTo>
                    <a:pt x="1487439" y="111495"/>
                  </a:lnTo>
                  <a:lnTo>
                    <a:pt x="1442269" y="90147"/>
                  </a:lnTo>
                  <a:lnTo>
                    <a:pt x="1394446" y="70746"/>
                  </a:lnTo>
                  <a:lnTo>
                    <a:pt x="1344027" y="53397"/>
                  </a:lnTo>
                  <a:lnTo>
                    <a:pt x="1291069" y="38203"/>
                  </a:lnTo>
                  <a:lnTo>
                    <a:pt x="1242366" y="26681"/>
                  </a:lnTo>
                  <a:lnTo>
                    <a:pt x="1193106" y="17266"/>
                  </a:lnTo>
                  <a:lnTo>
                    <a:pt x="1143402" y="9925"/>
                  </a:lnTo>
                  <a:lnTo>
                    <a:pt x="1093368" y="4623"/>
                  </a:lnTo>
                  <a:lnTo>
                    <a:pt x="1043115" y="1326"/>
                  </a:lnTo>
                  <a:lnTo>
                    <a:pt x="992758" y="0"/>
                  </a:lnTo>
                  <a:close/>
                </a:path>
              </a:pathLst>
            </a:custGeom>
            <a:solidFill>
              <a:srgbClr val="4471C4"/>
            </a:solidFill>
          </p:spPr>
          <p:txBody>
            <a:bodyPr wrap="square" lIns="0" tIns="0" rIns="0" bIns="0" rtlCol="0"/>
            <a:lstStyle/>
            <a:p>
              <a:endParaRPr/>
            </a:p>
          </p:txBody>
        </p:sp>
        <p:sp>
          <p:nvSpPr>
            <p:cNvPr id="7" name="object 7"/>
            <p:cNvSpPr/>
            <p:nvPr/>
          </p:nvSpPr>
          <p:spPr>
            <a:xfrm>
              <a:off x="5288673" y="4349519"/>
              <a:ext cx="1809750" cy="1410970"/>
            </a:xfrm>
            <a:custGeom>
              <a:avLst/>
              <a:gdLst/>
              <a:ahLst/>
              <a:cxnLst/>
              <a:rect l="l" t="t" r="r" b="b"/>
              <a:pathLst>
                <a:path w="1809750" h="1410970">
                  <a:moveTo>
                    <a:pt x="610603" y="1410450"/>
                  </a:moveTo>
                  <a:lnTo>
                    <a:pt x="518401" y="1188315"/>
                  </a:lnTo>
                  <a:lnTo>
                    <a:pt x="465443" y="1173106"/>
                  </a:lnTo>
                  <a:lnTo>
                    <a:pt x="415024" y="1155745"/>
                  </a:lnTo>
                  <a:lnTo>
                    <a:pt x="367201" y="1136335"/>
                  </a:lnTo>
                  <a:lnTo>
                    <a:pt x="322030" y="1114979"/>
                  </a:lnTo>
                  <a:lnTo>
                    <a:pt x="279570" y="1091780"/>
                  </a:lnTo>
                  <a:lnTo>
                    <a:pt x="239875" y="1066844"/>
                  </a:lnTo>
                  <a:lnTo>
                    <a:pt x="203004" y="1040272"/>
                  </a:lnTo>
                  <a:lnTo>
                    <a:pt x="169013" y="1012170"/>
                  </a:lnTo>
                  <a:lnTo>
                    <a:pt x="137958" y="982641"/>
                  </a:lnTo>
                  <a:lnTo>
                    <a:pt x="109898" y="951788"/>
                  </a:lnTo>
                  <a:lnTo>
                    <a:pt x="84887" y="919715"/>
                  </a:lnTo>
                  <a:lnTo>
                    <a:pt x="62984" y="886525"/>
                  </a:lnTo>
                  <a:lnTo>
                    <a:pt x="44245" y="852324"/>
                  </a:lnTo>
                  <a:lnTo>
                    <a:pt x="28727" y="817213"/>
                  </a:lnTo>
                  <a:lnTo>
                    <a:pt x="7581" y="744679"/>
                  </a:lnTo>
                  <a:lnTo>
                    <a:pt x="0" y="669754"/>
                  </a:lnTo>
                  <a:lnTo>
                    <a:pt x="1438" y="631654"/>
                  </a:lnTo>
                  <a:lnTo>
                    <a:pt x="6438" y="593268"/>
                  </a:lnTo>
                  <a:lnTo>
                    <a:pt x="15057" y="554698"/>
                  </a:lnTo>
                  <a:lnTo>
                    <a:pt x="27351" y="516048"/>
                  </a:lnTo>
                  <a:lnTo>
                    <a:pt x="43378" y="477423"/>
                  </a:lnTo>
                  <a:lnTo>
                    <a:pt x="63193" y="438926"/>
                  </a:lnTo>
                  <a:lnTo>
                    <a:pt x="86855" y="400661"/>
                  </a:lnTo>
                  <a:lnTo>
                    <a:pt x="110955" y="367229"/>
                  </a:lnTo>
                  <a:lnTo>
                    <a:pt x="137435" y="335020"/>
                  </a:lnTo>
                  <a:lnTo>
                    <a:pt x="166182" y="304068"/>
                  </a:lnTo>
                  <a:lnTo>
                    <a:pt x="197081" y="274407"/>
                  </a:lnTo>
                  <a:lnTo>
                    <a:pt x="230021" y="246070"/>
                  </a:lnTo>
                  <a:lnTo>
                    <a:pt x="264888" y="219093"/>
                  </a:lnTo>
                  <a:lnTo>
                    <a:pt x="301570" y="193508"/>
                  </a:lnTo>
                  <a:lnTo>
                    <a:pt x="339953" y="169349"/>
                  </a:lnTo>
                  <a:lnTo>
                    <a:pt x="379926" y="146652"/>
                  </a:lnTo>
                  <a:lnTo>
                    <a:pt x="421374" y="125450"/>
                  </a:lnTo>
                  <a:lnTo>
                    <a:pt x="464184" y="105776"/>
                  </a:lnTo>
                  <a:lnTo>
                    <a:pt x="508245" y="87665"/>
                  </a:lnTo>
                  <a:lnTo>
                    <a:pt x="553443" y="71151"/>
                  </a:lnTo>
                  <a:lnTo>
                    <a:pt x="599665" y="56268"/>
                  </a:lnTo>
                  <a:lnTo>
                    <a:pt x="646798" y="43050"/>
                  </a:lnTo>
                  <a:lnTo>
                    <a:pt x="694729" y="31531"/>
                  </a:lnTo>
                  <a:lnTo>
                    <a:pt x="743346" y="21745"/>
                  </a:lnTo>
                  <a:lnTo>
                    <a:pt x="792535" y="13726"/>
                  </a:lnTo>
                  <a:lnTo>
                    <a:pt x="842184" y="7508"/>
                  </a:lnTo>
                  <a:lnTo>
                    <a:pt x="892179" y="3125"/>
                  </a:lnTo>
                  <a:lnTo>
                    <a:pt x="942408" y="611"/>
                  </a:lnTo>
                  <a:lnTo>
                    <a:pt x="992758" y="0"/>
                  </a:lnTo>
                  <a:lnTo>
                    <a:pt x="1043115" y="1326"/>
                  </a:lnTo>
                  <a:lnTo>
                    <a:pt x="1093368" y="4623"/>
                  </a:lnTo>
                  <a:lnTo>
                    <a:pt x="1143402" y="9925"/>
                  </a:lnTo>
                  <a:lnTo>
                    <a:pt x="1193106" y="17266"/>
                  </a:lnTo>
                  <a:lnTo>
                    <a:pt x="1242366" y="26681"/>
                  </a:lnTo>
                  <a:lnTo>
                    <a:pt x="1291069" y="38203"/>
                  </a:lnTo>
                  <a:lnTo>
                    <a:pt x="1344027" y="53397"/>
                  </a:lnTo>
                  <a:lnTo>
                    <a:pt x="1394446" y="70746"/>
                  </a:lnTo>
                  <a:lnTo>
                    <a:pt x="1442269" y="90147"/>
                  </a:lnTo>
                  <a:lnTo>
                    <a:pt x="1487439" y="111495"/>
                  </a:lnTo>
                  <a:lnTo>
                    <a:pt x="1529900" y="134688"/>
                  </a:lnTo>
                  <a:lnTo>
                    <a:pt x="1569594" y="159621"/>
                  </a:lnTo>
                  <a:lnTo>
                    <a:pt x="1606465" y="186189"/>
                  </a:lnTo>
                  <a:lnTo>
                    <a:pt x="1640457" y="214290"/>
                  </a:lnTo>
                  <a:lnTo>
                    <a:pt x="1671511" y="243820"/>
                  </a:lnTo>
                  <a:lnTo>
                    <a:pt x="1699572" y="274674"/>
                  </a:lnTo>
                  <a:lnTo>
                    <a:pt x="1724582" y="306750"/>
                  </a:lnTo>
                  <a:lnTo>
                    <a:pt x="1746485" y="339942"/>
                  </a:lnTo>
                  <a:lnTo>
                    <a:pt x="1765224" y="374148"/>
                  </a:lnTo>
                  <a:lnTo>
                    <a:pt x="1780742" y="409263"/>
                  </a:lnTo>
                  <a:lnTo>
                    <a:pt x="1801889" y="481806"/>
                  </a:lnTo>
                  <a:lnTo>
                    <a:pt x="1809470" y="556741"/>
                  </a:lnTo>
                  <a:lnTo>
                    <a:pt x="1808031" y="594846"/>
                  </a:lnTo>
                  <a:lnTo>
                    <a:pt x="1803031" y="633237"/>
                  </a:lnTo>
                  <a:lnTo>
                    <a:pt x="1794412" y="671811"/>
                  </a:lnTo>
                  <a:lnTo>
                    <a:pt x="1782118" y="710464"/>
                  </a:lnTo>
                  <a:lnTo>
                    <a:pt x="1766091" y="749091"/>
                  </a:lnTo>
                  <a:lnTo>
                    <a:pt x="1746276" y="787590"/>
                  </a:lnTo>
                  <a:lnTo>
                    <a:pt x="1722615" y="825857"/>
                  </a:lnTo>
                  <a:lnTo>
                    <a:pt x="1697596" y="860425"/>
                  </a:lnTo>
                  <a:lnTo>
                    <a:pt x="1669902" y="893798"/>
                  </a:lnTo>
                  <a:lnTo>
                    <a:pt x="1639655" y="925919"/>
                  </a:lnTo>
                  <a:lnTo>
                    <a:pt x="1606977" y="956733"/>
                  </a:lnTo>
                  <a:lnTo>
                    <a:pt x="1571989" y="986182"/>
                  </a:lnTo>
                  <a:lnTo>
                    <a:pt x="1534813" y="1014211"/>
                  </a:lnTo>
                  <a:lnTo>
                    <a:pt x="1495571" y="1040764"/>
                  </a:lnTo>
                  <a:lnTo>
                    <a:pt x="1454385" y="1065785"/>
                  </a:lnTo>
                  <a:lnTo>
                    <a:pt x="1411375" y="1089217"/>
                  </a:lnTo>
                  <a:lnTo>
                    <a:pt x="1366665" y="1111003"/>
                  </a:lnTo>
                  <a:lnTo>
                    <a:pt x="1320376" y="1131089"/>
                  </a:lnTo>
                  <a:lnTo>
                    <a:pt x="1272629" y="1149417"/>
                  </a:lnTo>
                  <a:lnTo>
                    <a:pt x="1223547" y="1165932"/>
                  </a:lnTo>
                  <a:lnTo>
                    <a:pt x="1173250" y="1180576"/>
                  </a:lnTo>
                  <a:lnTo>
                    <a:pt x="1121861" y="1193295"/>
                  </a:lnTo>
                  <a:lnTo>
                    <a:pt x="1069501" y="1204032"/>
                  </a:lnTo>
                  <a:lnTo>
                    <a:pt x="1016293" y="1212730"/>
                  </a:lnTo>
                  <a:lnTo>
                    <a:pt x="962357" y="1219334"/>
                  </a:lnTo>
                  <a:lnTo>
                    <a:pt x="907816" y="1223787"/>
                  </a:lnTo>
                  <a:lnTo>
                    <a:pt x="852792" y="1226034"/>
                  </a:lnTo>
                  <a:lnTo>
                    <a:pt x="610603" y="1410450"/>
                  </a:lnTo>
                  <a:close/>
                </a:path>
              </a:pathLst>
            </a:custGeom>
            <a:ln w="12700">
              <a:solidFill>
                <a:srgbClr val="172C51"/>
              </a:solidFill>
            </a:ln>
          </p:spPr>
          <p:txBody>
            <a:bodyPr wrap="square" lIns="0" tIns="0" rIns="0" bIns="0" rtlCol="0"/>
            <a:lstStyle/>
            <a:p>
              <a:endParaRPr/>
            </a:p>
          </p:txBody>
        </p:sp>
      </p:grpSp>
      <p:grpSp>
        <p:nvGrpSpPr>
          <p:cNvPr id="11" name="object 11"/>
          <p:cNvGrpSpPr/>
          <p:nvPr/>
        </p:nvGrpSpPr>
        <p:grpSpPr>
          <a:xfrm>
            <a:off x="7054105" y="1253576"/>
            <a:ext cx="1822450" cy="1443990"/>
            <a:chOff x="7066912" y="1083966"/>
            <a:chExt cx="1822450" cy="1443990"/>
          </a:xfrm>
        </p:grpSpPr>
        <p:sp>
          <p:nvSpPr>
            <p:cNvPr id="12" name="object 12"/>
            <p:cNvSpPr/>
            <p:nvPr/>
          </p:nvSpPr>
          <p:spPr>
            <a:xfrm>
              <a:off x="7073262" y="1090316"/>
              <a:ext cx="1809750" cy="1431290"/>
            </a:xfrm>
            <a:custGeom>
              <a:avLst/>
              <a:gdLst/>
              <a:ahLst/>
              <a:cxnLst/>
              <a:rect l="l" t="t" r="r" b="b"/>
              <a:pathLst>
                <a:path w="1809750" h="1431289">
                  <a:moveTo>
                    <a:pt x="991850" y="0"/>
                  </a:moveTo>
                  <a:lnTo>
                    <a:pt x="941489" y="542"/>
                  </a:lnTo>
                  <a:lnTo>
                    <a:pt x="891252" y="3016"/>
                  </a:lnTo>
                  <a:lnTo>
                    <a:pt x="841254" y="7386"/>
                  </a:lnTo>
                  <a:lnTo>
                    <a:pt x="791606" y="13620"/>
                  </a:lnTo>
                  <a:lnTo>
                    <a:pt x="742421" y="21681"/>
                  </a:lnTo>
                  <a:lnTo>
                    <a:pt x="693812" y="31537"/>
                  </a:lnTo>
                  <a:lnTo>
                    <a:pt x="645893" y="43152"/>
                  </a:lnTo>
                  <a:lnTo>
                    <a:pt x="598775" y="56493"/>
                  </a:lnTo>
                  <a:lnTo>
                    <a:pt x="552572" y="71526"/>
                  </a:lnTo>
                  <a:lnTo>
                    <a:pt x="507396" y="88215"/>
                  </a:lnTo>
                  <a:lnTo>
                    <a:pt x="463360" y="106526"/>
                  </a:lnTo>
                  <a:lnTo>
                    <a:pt x="420578" y="126426"/>
                  </a:lnTo>
                  <a:lnTo>
                    <a:pt x="379161" y="147880"/>
                  </a:lnTo>
                  <a:lnTo>
                    <a:pt x="339223" y="170853"/>
                  </a:lnTo>
                  <a:lnTo>
                    <a:pt x="300877" y="195312"/>
                  </a:lnTo>
                  <a:lnTo>
                    <a:pt x="264234" y="221222"/>
                  </a:lnTo>
                  <a:lnTo>
                    <a:pt x="229409" y="248549"/>
                  </a:lnTo>
                  <a:lnTo>
                    <a:pt x="196514" y="277259"/>
                  </a:lnTo>
                  <a:lnTo>
                    <a:pt x="165662" y="307316"/>
                  </a:lnTo>
                  <a:lnTo>
                    <a:pt x="136965" y="338688"/>
                  </a:lnTo>
                  <a:lnTo>
                    <a:pt x="110536" y="371339"/>
                  </a:lnTo>
                  <a:lnTo>
                    <a:pt x="86489" y="405235"/>
                  </a:lnTo>
                  <a:lnTo>
                    <a:pt x="62874" y="444026"/>
                  </a:lnTo>
                  <a:lnTo>
                    <a:pt x="43108" y="483061"/>
                  </a:lnTo>
                  <a:lnTo>
                    <a:pt x="27133" y="522235"/>
                  </a:lnTo>
                  <a:lnTo>
                    <a:pt x="14891" y="561442"/>
                  </a:lnTo>
                  <a:lnTo>
                    <a:pt x="6326" y="600577"/>
                  </a:lnTo>
                  <a:lnTo>
                    <a:pt x="1382" y="639533"/>
                  </a:lnTo>
                  <a:lnTo>
                    <a:pt x="0" y="678206"/>
                  </a:lnTo>
                  <a:lnTo>
                    <a:pt x="2123" y="716490"/>
                  </a:lnTo>
                  <a:lnTo>
                    <a:pt x="7695" y="754279"/>
                  </a:lnTo>
                  <a:lnTo>
                    <a:pt x="16659" y="791468"/>
                  </a:lnTo>
                  <a:lnTo>
                    <a:pt x="28957" y="827951"/>
                  </a:lnTo>
                  <a:lnTo>
                    <a:pt x="44533" y="863622"/>
                  </a:lnTo>
                  <a:lnTo>
                    <a:pt x="63329" y="898376"/>
                  </a:lnTo>
                  <a:lnTo>
                    <a:pt x="85289" y="932108"/>
                  </a:lnTo>
                  <a:lnTo>
                    <a:pt x="110355" y="964711"/>
                  </a:lnTo>
                  <a:lnTo>
                    <a:pt x="138470" y="996081"/>
                  </a:lnTo>
                  <a:lnTo>
                    <a:pt x="169577" y="1026111"/>
                  </a:lnTo>
                  <a:lnTo>
                    <a:pt x="203619" y="1054696"/>
                  </a:lnTo>
                  <a:lnTo>
                    <a:pt x="240539" y="1081730"/>
                  </a:lnTo>
                  <a:lnTo>
                    <a:pt x="280281" y="1107109"/>
                  </a:lnTo>
                  <a:lnTo>
                    <a:pt x="322786" y="1130725"/>
                  </a:lnTo>
                  <a:lnTo>
                    <a:pt x="367998" y="1152474"/>
                  </a:lnTo>
                  <a:lnTo>
                    <a:pt x="415860" y="1172251"/>
                  </a:lnTo>
                  <a:lnTo>
                    <a:pt x="466314" y="1189949"/>
                  </a:lnTo>
                  <a:lnTo>
                    <a:pt x="519305" y="1205462"/>
                  </a:lnTo>
                  <a:lnTo>
                    <a:pt x="611888" y="1431141"/>
                  </a:lnTo>
                  <a:lnTo>
                    <a:pt x="853950" y="1244324"/>
                  </a:lnTo>
                  <a:lnTo>
                    <a:pt x="908973" y="1242137"/>
                  </a:lnTo>
                  <a:lnTo>
                    <a:pt x="963508" y="1237710"/>
                  </a:lnTo>
                  <a:lnTo>
                    <a:pt x="1017434" y="1231098"/>
                  </a:lnTo>
                  <a:lnTo>
                    <a:pt x="1070630" y="1222358"/>
                  </a:lnTo>
                  <a:lnTo>
                    <a:pt x="1122974" y="1211548"/>
                  </a:lnTo>
                  <a:lnTo>
                    <a:pt x="1174343" y="1198724"/>
                  </a:lnTo>
                  <a:lnTo>
                    <a:pt x="1224617" y="1183943"/>
                  </a:lnTo>
                  <a:lnTo>
                    <a:pt x="1273674" y="1167261"/>
                  </a:lnTo>
                  <a:lnTo>
                    <a:pt x="1321392" y="1148735"/>
                  </a:lnTo>
                  <a:lnTo>
                    <a:pt x="1367649" y="1128421"/>
                  </a:lnTo>
                  <a:lnTo>
                    <a:pt x="1412324" y="1106377"/>
                  </a:lnTo>
                  <a:lnTo>
                    <a:pt x="1455296" y="1082658"/>
                  </a:lnTo>
                  <a:lnTo>
                    <a:pt x="1496442" y="1057323"/>
                  </a:lnTo>
                  <a:lnTo>
                    <a:pt x="1535641" y="1030427"/>
                  </a:lnTo>
                  <a:lnTo>
                    <a:pt x="1572772" y="1002026"/>
                  </a:lnTo>
                  <a:lnTo>
                    <a:pt x="1607712" y="972179"/>
                  </a:lnTo>
                  <a:lnTo>
                    <a:pt x="1640340" y="940940"/>
                  </a:lnTo>
                  <a:lnTo>
                    <a:pt x="1670535" y="908368"/>
                  </a:lnTo>
                  <a:lnTo>
                    <a:pt x="1698175" y="874519"/>
                  </a:lnTo>
                  <a:lnTo>
                    <a:pt x="1723138" y="839448"/>
                  </a:lnTo>
                  <a:lnTo>
                    <a:pt x="1746738" y="800644"/>
                  </a:lnTo>
                  <a:lnTo>
                    <a:pt x="1766493" y="761597"/>
                  </a:lnTo>
                  <a:lnTo>
                    <a:pt x="1782459" y="722413"/>
                  </a:lnTo>
                  <a:lnTo>
                    <a:pt x="1794693" y="683199"/>
                  </a:lnTo>
                  <a:lnTo>
                    <a:pt x="1803251" y="644058"/>
                  </a:lnTo>
                  <a:lnTo>
                    <a:pt x="1808192" y="605098"/>
                  </a:lnTo>
                  <a:lnTo>
                    <a:pt x="1809572" y="566422"/>
                  </a:lnTo>
                  <a:lnTo>
                    <a:pt x="1807447" y="528137"/>
                  </a:lnTo>
                  <a:lnTo>
                    <a:pt x="1801875" y="490349"/>
                  </a:lnTo>
                  <a:lnTo>
                    <a:pt x="1792913" y="453161"/>
                  </a:lnTo>
                  <a:lnTo>
                    <a:pt x="1780617" y="416681"/>
                  </a:lnTo>
                  <a:lnTo>
                    <a:pt x="1765044" y="381012"/>
                  </a:lnTo>
                  <a:lnTo>
                    <a:pt x="1746252" y="346262"/>
                  </a:lnTo>
                  <a:lnTo>
                    <a:pt x="1724296" y="312535"/>
                  </a:lnTo>
                  <a:lnTo>
                    <a:pt x="1699235" y="279936"/>
                  </a:lnTo>
                  <a:lnTo>
                    <a:pt x="1671125" y="248572"/>
                  </a:lnTo>
                  <a:lnTo>
                    <a:pt x="1640023" y="218547"/>
                  </a:lnTo>
                  <a:lnTo>
                    <a:pt x="1605986" y="189967"/>
                  </a:lnTo>
                  <a:lnTo>
                    <a:pt x="1569071" y="162937"/>
                  </a:lnTo>
                  <a:lnTo>
                    <a:pt x="1529334" y="137563"/>
                  </a:lnTo>
                  <a:lnTo>
                    <a:pt x="1486833" y="113950"/>
                  </a:lnTo>
                  <a:lnTo>
                    <a:pt x="1441624" y="92205"/>
                  </a:lnTo>
                  <a:lnTo>
                    <a:pt x="1393765" y="72431"/>
                  </a:lnTo>
                  <a:lnTo>
                    <a:pt x="1343312" y="54735"/>
                  </a:lnTo>
                  <a:lnTo>
                    <a:pt x="1290322" y="39221"/>
                  </a:lnTo>
                  <a:lnTo>
                    <a:pt x="1241580" y="27456"/>
                  </a:lnTo>
                  <a:lnTo>
                    <a:pt x="1192287" y="17828"/>
                  </a:lnTo>
                  <a:lnTo>
                    <a:pt x="1142554" y="10303"/>
                  </a:lnTo>
                  <a:lnTo>
                    <a:pt x="1092495" y="4845"/>
                  </a:lnTo>
                  <a:lnTo>
                    <a:pt x="1042223" y="1423"/>
                  </a:lnTo>
                  <a:lnTo>
                    <a:pt x="991850" y="0"/>
                  </a:lnTo>
                  <a:close/>
                </a:path>
              </a:pathLst>
            </a:custGeom>
            <a:solidFill>
              <a:srgbClr val="4471C4"/>
            </a:solidFill>
          </p:spPr>
          <p:txBody>
            <a:bodyPr wrap="square" lIns="0" tIns="0" rIns="0" bIns="0" rtlCol="0"/>
            <a:lstStyle/>
            <a:p>
              <a:endParaRPr/>
            </a:p>
          </p:txBody>
        </p:sp>
        <p:sp>
          <p:nvSpPr>
            <p:cNvPr id="13" name="object 13"/>
            <p:cNvSpPr/>
            <p:nvPr/>
          </p:nvSpPr>
          <p:spPr>
            <a:xfrm>
              <a:off x="7073262" y="1090316"/>
              <a:ext cx="1809750" cy="1431290"/>
            </a:xfrm>
            <a:custGeom>
              <a:avLst/>
              <a:gdLst/>
              <a:ahLst/>
              <a:cxnLst/>
              <a:rect l="l" t="t" r="r" b="b"/>
              <a:pathLst>
                <a:path w="1809750" h="1431289">
                  <a:moveTo>
                    <a:pt x="611888" y="1431141"/>
                  </a:moveTo>
                  <a:lnTo>
                    <a:pt x="519305" y="1205462"/>
                  </a:lnTo>
                  <a:lnTo>
                    <a:pt x="466314" y="1189949"/>
                  </a:lnTo>
                  <a:lnTo>
                    <a:pt x="415860" y="1172251"/>
                  </a:lnTo>
                  <a:lnTo>
                    <a:pt x="367998" y="1152474"/>
                  </a:lnTo>
                  <a:lnTo>
                    <a:pt x="322786" y="1130725"/>
                  </a:lnTo>
                  <a:lnTo>
                    <a:pt x="280281" y="1107109"/>
                  </a:lnTo>
                  <a:lnTo>
                    <a:pt x="240539" y="1081730"/>
                  </a:lnTo>
                  <a:lnTo>
                    <a:pt x="203619" y="1054696"/>
                  </a:lnTo>
                  <a:lnTo>
                    <a:pt x="169577" y="1026111"/>
                  </a:lnTo>
                  <a:lnTo>
                    <a:pt x="138470" y="996081"/>
                  </a:lnTo>
                  <a:lnTo>
                    <a:pt x="110355" y="964711"/>
                  </a:lnTo>
                  <a:lnTo>
                    <a:pt x="85289" y="932108"/>
                  </a:lnTo>
                  <a:lnTo>
                    <a:pt x="63329" y="898376"/>
                  </a:lnTo>
                  <a:lnTo>
                    <a:pt x="44533" y="863622"/>
                  </a:lnTo>
                  <a:lnTo>
                    <a:pt x="28957" y="827951"/>
                  </a:lnTo>
                  <a:lnTo>
                    <a:pt x="16659" y="791468"/>
                  </a:lnTo>
                  <a:lnTo>
                    <a:pt x="7695" y="754279"/>
                  </a:lnTo>
                  <a:lnTo>
                    <a:pt x="2123" y="716490"/>
                  </a:lnTo>
                  <a:lnTo>
                    <a:pt x="0" y="678206"/>
                  </a:lnTo>
                  <a:lnTo>
                    <a:pt x="1382" y="639533"/>
                  </a:lnTo>
                  <a:lnTo>
                    <a:pt x="6326" y="600577"/>
                  </a:lnTo>
                  <a:lnTo>
                    <a:pt x="14891" y="561442"/>
                  </a:lnTo>
                  <a:lnTo>
                    <a:pt x="27133" y="522235"/>
                  </a:lnTo>
                  <a:lnTo>
                    <a:pt x="43108" y="483061"/>
                  </a:lnTo>
                  <a:lnTo>
                    <a:pt x="62874" y="444026"/>
                  </a:lnTo>
                  <a:lnTo>
                    <a:pt x="86489" y="405235"/>
                  </a:lnTo>
                  <a:lnTo>
                    <a:pt x="110536" y="371339"/>
                  </a:lnTo>
                  <a:lnTo>
                    <a:pt x="136965" y="338688"/>
                  </a:lnTo>
                  <a:lnTo>
                    <a:pt x="165662" y="307316"/>
                  </a:lnTo>
                  <a:lnTo>
                    <a:pt x="196514" y="277259"/>
                  </a:lnTo>
                  <a:lnTo>
                    <a:pt x="229409" y="248549"/>
                  </a:lnTo>
                  <a:lnTo>
                    <a:pt x="264234" y="221222"/>
                  </a:lnTo>
                  <a:lnTo>
                    <a:pt x="300877" y="195312"/>
                  </a:lnTo>
                  <a:lnTo>
                    <a:pt x="339223" y="170853"/>
                  </a:lnTo>
                  <a:lnTo>
                    <a:pt x="379161" y="147880"/>
                  </a:lnTo>
                  <a:lnTo>
                    <a:pt x="420578" y="126426"/>
                  </a:lnTo>
                  <a:lnTo>
                    <a:pt x="463360" y="106526"/>
                  </a:lnTo>
                  <a:lnTo>
                    <a:pt x="507396" y="88215"/>
                  </a:lnTo>
                  <a:lnTo>
                    <a:pt x="552572" y="71526"/>
                  </a:lnTo>
                  <a:lnTo>
                    <a:pt x="598775" y="56493"/>
                  </a:lnTo>
                  <a:lnTo>
                    <a:pt x="645893" y="43152"/>
                  </a:lnTo>
                  <a:lnTo>
                    <a:pt x="693812" y="31537"/>
                  </a:lnTo>
                  <a:lnTo>
                    <a:pt x="742421" y="21681"/>
                  </a:lnTo>
                  <a:lnTo>
                    <a:pt x="791606" y="13620"/>
                  </a:lnTo>
                  <a:lnTo>
                    <a:pt x="841254" y="7386"/>
                  </a:lnTo>
                  <a:lnTo>
                    <a:pt x="891252" y="3016"/>
                  </a:lnTo>
                  <a:lnTo>
                    <a:pt x="941489" y="542"/>
                  </a:lnTo>
                  <a:lnTo>
                    <a:pt x="991850" y="0"/>
                  </a:lnTo>
                  <a:lnTo>
                    <a:pt x="1042223" y="1423"/>
                  </a:lnTo>
                  <a:lnTo>
                    <a:pt x="1092495" y="4845"/>
                  </a:lnTo>
                  <a:lnTo>
                    <a:pt x="1142554" y="10303"/>
                  </a:lnTo>
                  <a:lnTo>
                    <a:pt x="1192287" y="17828"/>
                  </a:lnTo>
                  <a:lnTo>
                    <a:pt x="1241580" y="27456"/>
                  </a:lnTo>
                  <a:lnTo>
                    <a:pt x="1290322" y="39221"/>
                  </a:lnTo>
                  <a:lnTo>
                    <a:pt x="1343312" y="54735"/>
                  </a:lnTo>
                  <a:lnTo>
                    <a:pt x="1393765" y="72431"/>
                  </a:lnTo>
                  <a:lnTo>
                    <a:pt x="1441624" y="92205"/>
                  </a:lnTo>
                  <a:lnTo>
                    <a:pt x="1486833" y="113950"/>
                  </a:lnTo>
                  <a:lnTo>
                    <a:pt x="1529334" y="137563"/>
                  </a:lnTo>
                  <a:lnTo>
                    <a:pt x="1569071" y="162937"/>
                  </a:lnTo>
                  <a:lnTo>
                    <a:pt x="1605986" y="189967"/>
                  </a:lnTo>
                  <a:lnTo>
                    <a:pt x="1640023" y="218547"/>
                  </a:lnTo>
                  <a:lnTo>
                    <a:pt x="1671125" y="248572"/>
                  </a:lnTo>
                  <a:lnTo>
                    <a:pt x="1699235" y="279936"/>
                  </a:lnTo>
                  <a:lnTo>
                    <a:pt x="1724296" y="312535"/>
                  </a:lnTo>
                  <a:lnTo>
                    <a:pt x="1746252" y="346262"/>
                  </a:lnTo>
                  <a:lnTo>
                    <a:pt x="1765044" y="381012"/>
                  </a:lnTo>
                  <a:lnTo>
                    <a:pt x="1780617" y="416681"/>
                  </a:lnTo>
                  <a:lnTo>
                    <a:pt x="1792913" y="453161"/>
                  </a:lnTo>
                  <a:lnTo>
                    <a:pt x="1801875" y="490349"/>
                  </a:lnTo>
                  <a:lnTo>
                    <a:pt x="1807447" y="528137"/>
                  </a:lnTo>
                  <a:lnTo>
                    <a:pt x="1809572" y="566422"/>
                  </a:lnTo>
                  <a:lnTo>
                    <a:pt x="1808192" y="605098"/>
                  </a:lnTo>
                  <a:lnTo>
                    <a:pt x="1803251" y="644058"/>
                  </a:lnTo>
                  <a:lnTo>
                    <a:pt x="1794693" y="683199"/>
                  </a:lnTo>
                  <a:lnTo>
                    <a:pt x="1782459" y="722413"/>
                  </a:lnTo>
                  <a:lnTo>
                    <a:pt x="1766493" y="761597"/>
                  </a:lnTo>
                  <a:lnTo>
                    <a:pt x="1746738" y="800644"/>
                  </a:lnTo>
                  <a:lnTo>
                    <a:pt x="1723138" y="839448"/>
                  </a:lnTo>
                  <a:lnTo>
                    <a:pt x="1698175" y="874519"/>
                  </a:lnTo>
                  <a:lnTo>
                    <a:pt x="1670535" y="908368"/>
                  </a:lnTo>
                  <a:lnTo>
                    <a:pt x="1640340" y="940940"/>
                  </a:lnTo>
                  <a:lnTo>
                    <a:pt x="1607712" y="972179"/>
                  </a:lnTo>
                  <a:lnTo>
                    <a:pt x="1572772" y="1002026"/>
                  </a:lnTo>
                  <a:lnTo>
                    <a:pt x="1535641" y="1030427"/>
                  </a:lnTo>
                  <a:lnTo>
                    <a:pt x="1496442" y="1057323"/>
                  </a:lnTo>
                  <a:lnTo>
                    <a:pt x="1455296" y="1082658"/>
                  </a:lnTo>
                  <a:lnTo>
                    <a:pt x="1412324" y="1106377"/>
                  </a:lnTo>
                  <a:lnTo>
                    <a:pt x="1367649" y="1128421"/>
                  </a:lnTo>
                  <a:lnTo>
                    <a:pt x="1321392" y="1148735"/>
                  </a:lnTo>
                  <a:lnTo>
                    <a:pt x="1273674" y="1167261"/>
                  </a:lnTo>
                  <a:lnTo>
                    <a:pt x="1224617" y="1183943"/>
                  </a:lnTo>
                  <a:lnTo>
                    <a:pt x="1174343" y="1198724"/>
                  </a:lnTo>
                  <a:lnTo>
                    <a:pt x="1122974" y="1211548"/>
                  </a:lnTo>
                  <a:lnTo>
                    <a:pt x="1070630" y="1222358"/>
                  </a:lnTo>
                  <a:lnTo>
                    <a:pt x="1017434" y="1231098"/>
                  </a:lnTo>
                  <a:lnTo>
                    <a:pt x="963508" y="1237710"/>
                  </a:lnTo>
                  <a:lnTo>
                    <a:pt x="908973" y="1242137"/>
                  </a:lnTo>
                  <a:lnTo>
                    <a:pt x="853950" y="1244324"/>
                  </a:lnTo>
                  <a:lnTo>
                    <a:pt x="611888" y="1431141"/>
                  </a:lnTo>
                  <a:close/>
                </a:path>
              </a:pathLst>
            </a:custGeom>
            <a:ln w="12700">
              <a:solidFill>
                <a:srgbClr val="172C51"/>
              </a:solidFill>
            </a:ln>
          </p:spPr>
          <p:txBody>
            <a:bodyPr wrap="square" lIns="0" tIns="0" rIns="0" bIns="0" rtlCol="0"/>
            <a:lstStyle/>
            <a:p>
              <a:endParaRPr/>
            </a:p>
          </p:txBody>
        </p:sp>
      </p:grpSp>
      <p:grpSp>
        <p:nvGrpSpPr>
          <p:cNvPr id="14" name="object 14"/>
          <p:cNvGrpSpPr/>
          <p:nvPr/>
        </p:nvGrpSpPr>
        <p:grpSpPr>
          <a:xfrm>
            <a:off x="9669481" y="1145757"/>
            <a:ext cx="1823720" cy="1561465"/>
            <a:chOff x="9669481" y="1145757"/>
            <a:chExt cx="1823720" cy="1561465"/>
          </a:xfrm>
        </p:grpSpPr>
        <p:sp>
          <p:nvSpPr>
            <p:cNvPr id="15" name="object 15"/>
            <p:cNvSpPr/>
            <p:nvPr/>
          </p:nvSpPr>
          <p:spPr>
            <a:xfrm>
              <a:off x="9675831" y="1152107"/>
              <a:ext cx="1811020" cy="1548765"/>
            </a:xfrm>
            <a:custGeom>
              <a:avLst/>
              <a:gdLst/>
              <a:ahLst/>
              <a:cxnLst/>
              <a:rect l="l" t="t" r="r" b="b"/>
              <a:pathLst>
                <a:path w="1811020" h="1548764">
                  <a:moveTo>
                    <a:pt x="986719" y="0"/>
                  </a:moveTo>
                  <a:lnTo>
                    <a:pt x="936315" y="129"/>
                  </a:lnTo>
                  <a:lnTo>
                    <a:pt x="886052" y="2353"/>
                  </a:lnTo>
                  <a:lnTo>
                    <a:pt x="836043" y="6637"/>
                  </a:lnTo>
                  <a:lnTo>
                    <a:pt x="786400" y="12944"/>
                  </a:lnTo>
                  <a:lnTo>
                    <a:pt x="737237" y="21237"/>
                  </a:lnTo>
                  <a:lnTo>
                    <a:pt x="688667" y="31482"/>
                  </a:lnTo>
                  <a:lnTo>
                    <a:pt x="640801" y="43640"/>
                  </a:lnTo>
                  <a:lnTo>
                    <a:pt x="593754" y="57678"/>
                  </a:lnTo>
                  <a:lnTo>
                    <a:pt x="547637" y="73557"/>
                  </a:lnTo>
                  <a:lnTo>
                    <a:pt x="502563" y="91243"/>
                  </a:lnTo>
                  <a:lnTo>
                    <a:pt x="458646" y="110699"/>
                  </a:lnTo>
                  <a:lnTo>
                    <a:pt x="415998" y="131889"/>
                  </a:lnTo>
                  <a:lnTo>
                    <a:pt x="374731" y="154776"/>
                  </a:lnTo>
                  <a:lnTo>
                    <a:pt x="334959" y="179325"/>
                  </a:lnTo>
                  <a:lnTo>
                    <a:pt x="296794" y="205500"/>
                  </a:lnTo>
                  <a:lnTo>
                    <a:pt x="260349" y="233264"/>
                  </a:lnTo>
                  <a:lnTo>
                    <a:pt x="225738" y="262581"/>
                  </a:lnTo>
                  <a:lnTo>
                    <a:pt x="193071" y="293415"/>
                  </a:lnTo>
                  <a:lnTo>
                    <a:pt x="162464" y="325730"/>
                  </a:lnTo>
                  <a:lnTo>
                    <a:pt x="134027" y="359490"/>
                  </a:lnTo>
                  <a:lnTo>
                    <a:pt x="107875" y="394659"/>
                  </a:lnTo>
                  <a:lnTo>
                    <a:pt x="84119" y="431201"/>
                  </a:lnTo>
                  <a:lnTo>
                    <a:pt x="61666" y="471438"/>
                  </a:lnTo>
                  <a:lnTo>
                    <a:pt x="42778" y="511956"/>
                  </a:lnTo>
                  <a:lnTo>
                    <a:pt x="27403" y="552651"/>
                  </a:lnTo>
                  <a:lnTo>
                    <a:pt x="15489" y="593423"/>
                  </a:lnTo>
                  <a:lnTo>
                    <a:pt x="6985" y="634167"/>
                  </a:lnTo>
                  <a:lnTo>
                    <a:pt x="1839" y="674783"/>
                  </a:lnTo>
                  <a:lnTo>
                    <a:pt x="0" y="715169"/>
                  </a:lnTo>
                  <a:lnTo>
                    <a:pt x="1415" y="755221"/>
                  </a:lnTo>
                  <a:lnTo>
                    <a:pt x="6034" y="794839"/>
                  </a:lnTo>
                  <a:lnTo>
                    <a:pt x="13805" y="833919"/>
                  </a:lnTo>
                  <a:lnTo>
                    <a:pt x="24676" y="872360"/>
                  </a:lnTo>
                  <a:lnTo>
                    <a:pt x="38595" y="910060"/>
                  </a:lnTo>
                  <a:lnTo>
                    <a:pt x="55512" y="946916"/>
                  </a:lnTo>
                  <a:lnTo>
                    <a:pt x="75374" y="982826"/>
                  </a:lnTo>
                  <a:lnTo>
                    <a:pt x="98130" y="1017688"/>
                  </a:lnTo>
                  <a:lnTo>
                    <a:pt x="123728" y="1051401"/>
                  </a:lnTo>
                  <a:lnTo>
                    <a:pt x="152117" y="1083861"/>
                  </a:lnTo>
                  <a:lnTo>
                    <a:pt x="183244" y="1114967"/>
                  </a:lnTo>
                  <a:lnTo>
                    <a:pt x="217060" y="1144616"/>
                  </a:lnTo>
                  <a:lnTo>
                    <a:pt x="253511" y="1172707"/>
                  </a:lnTo>
                  <a:lnTo>
                    <a:pt x="292546" y="1199137"/>
                  </a:lnTo>
                  <a:lnTo>
                    <a:pt x="334114" y="1223804"/>
                  </a:lnTo>
                  <a:lnTo>
                    <a:pt x="378164" y="1246607"/>
                  </a:lnTo>
                  <a:lnTo>
                    <a:pt x="424642" y="1267442"/>
                  </a:lnTo>
                  <a:lnTo>
                    <a:pt x="473499" y="1286207"/>
                  </a:lnTo>
                  <a:lnTo>
                    <a:pt x="524682" y="1302802"/>
                  </a:lnTo>
                  <a:lnTo>
                    <a:pt x="619424" y="1548420"/>
                  </a:lnTo>
                  <a:lnTo>
                    <a:pt x="859962" y="1348014"/>
                  </a:lnTo>
                  <a:lnTo>
                    <a:pt x="912402" y="1346292"/>
                  </a:lnTo>
                  <a:lnTo>
                    <a:pt x="964389" y="1342359"/>
                  </a:lnTo>
                  <a:lnTo>
                    <a:pt x="1015816" y="1336267"/>
                  </a:lnTo>
                  <a:lnTo>
                    <a:pt x="1066580" y="1328068"/>
                  </a:lnTo>
                  <a:lnTo>
                    <a:pt x="1116575" y="1317814"/>
                  </a:lnTo>
                  <a:lnTo>
                    <a:pt x="1165697" y="1305559"/>
                  </a:lnTo>
                  <a:lnTo>
                    <a:pt x="1213840" y="1291353"/>
                  </a:lnTo>
                  <a:lnTo>
                    <a:pt x="1260900" y="1275249"/>
                  </a:lnTo>
                  <a:lnTo>
                    <a:pt x="1306771" y="1257300"/>
                  </a:lnTo>
                  <a:lnTo>
                    <a:pt x="1351350" y="1237558"/>
                  </a:lnTo>
                  <a:lnTo>
                    <a:pt x="1394530" y="1216074"/>
                  </a:lnTo>
                  <a:lnTo>
                    <a:pt x="1436207" y="1192902"/>
                  </a:lnTo>
                  <a:lnTo>
                    <a:pt x="1476276" y="1168093"/>
                  </a:lnTo>
                  <a:lnTo>
                    <a:pt x="1514633" y="1141700"/>
                  </a:lnTo>
                  <a:lnTo>
                    <a:pt x="1551171" y="1113774"/>
                  </a:lnTo>
                  <a:lnTo>
                    <a:pt x="1585787" y="1084369"/>
                  </a:lnTo>
                  <a:lnTo>
                    <a:pt x="1618376" y="1053537"/>
                  </a:lnTo>
                  <a:lnTo>
                    <a:pt x="1648832" y="1021329"/>
                  </a:lnTo>
                  <a:lnTo>
                    <a:pt x="1677050" y="987798"/>
                  </a:lnTo>
                  <a:lnTo>
                    <a:pt x="1702927" y="952996"/>
                  </a:lnTo>
                  <a:lnTo>
                    <a:pt x="1726356" y="916976"/>
                  </a:lnTo>
                  <a:lnTo>
                    <a:pt x="1748808" y="876724"/>
                  </a:lnTo>
                  <a:lnTo>
                    <a:pt x="1767697" y="836193"/>
                  </a:lnTo>
                  <a:lnTo>
                    <a:pt x="1783072" y="795486"/>
                  </a:lnTo>
                  <a:lnTo>
                    <a:pt x="1794986" y="754704"/>
                  </a:lnTo>
                  <a:lnTo>
                    <a:pt x="1803490" y="713949"/>
                  </a:lnTo>
                  <a:lnTo>
                    <a:pt x="1808636" y="673324"/>
                  </a:lnTo>
                  <a:lnTo>
                    <a:pt x="1810475" y="632930"/>
                  </a:lnTo>
                  <a:lnTo>
                    <a:pt x="1809059" y="592870"/>
                  </a:lnTo>
                  <a:lnTo>
                    <a:pt x="1804440" y="553246"/>
                  </a:lnTo>
                  <a:lnTo>
                    <a:pt x="1796670" y="514160"/>
                  </a:lnTo>
                  <a:lnTo>
                    <a:pt x="1785799" y="475713"/>
                  </a:lnTo>
                  <a:lnTo>
                    <a:pt x="1771879" y="438009"/>
                  </a:lnTo>
                  <a:lnTo>
                    <a:pt x="1754962" y="401149"/>
                  </a:lnTo>
                  <a:lnTo>
                    <a:pt x="1735100" y="365236"/>
                  </a:lnTo>
                  <a:lnTo>
                    <a:pt x="1712345" y="330370"/>
                  </a:lnTo>
                  <a:lnTo>
                    <a:pt x="1686747" y="296656"/>
                  </a:lnTo>
                  <a:lnTo>
                    <a:pt x="1658358" y="264193"/>
                  </a:lnTo>
                  <a:lnTo>
                    <a:pt x="1627230" y="233086"/>
                  </a:lnTo>
                  <a:lnTo>
                    <a:pt x="1593415" y="203435"/>
                  </a:lnTo>
                  <a:lnTo>
                    <a:pt x="1556964" y="175344"/>
                  </a:lnTo>
                  <a:lnTo>
                    <a:pt x="1517928" y="148913"/>
                  </a:lnTo>
                  <a:lnTo>
                    <a:pt x="1476360" y="124245"/>
                  </a:lnTo>
                  <a:lnTo>
                    <a:pt x="1432311" y="101443"/>
                  </a:lnTo>
                  <a:lnTo>
                    <a:pt x="1385832" y="80608"/>
                  </a:lnTo>
                  <a:lnTo>
                    <a:pt x="1336976" y="61842"/>
                  </a:lnTo>
                  <a:lnTo>
                    <a:pt x="1285793" y="45248"/>
                  </a:lnTo>
                  <a:lnTo>
                    <a:pt x="1236910" y="32046"/>
                  </a:lnTo>
                  <a:lnTo>
                    <a:pt x="1187492" y="21157"/>
                  </a:lnTo>
                  <a:lnTo>
                    <a:pt x="1137650" y="12544"/>
                  </a:lnTo>
                  <a:lnTo>
                    <a:pt x="1087499" y="6171"/>
                  </a:lnTo>
                  <a:lnTo>
                    <a:pt x="1037151" y="2002"/>
                  </a:lnTo>
                  <a:lnTo>
                    <a:pt x="986719" y="0"/>
                  </a:lnTo>
                  <a:close/>
                </a:path>
              </a:pathLst>
            </a:custGeom>
            <a:solidFill>
              <a:srgbClr val="4471C4"/>
            </a:solidFill>
          </p:spPr>
          <p:txBody>
            <a:bodyPr wrap="square" lIns="0" tIns="0" rIns="0" bIns="0" rtlCol="0"/>
            <a:lstStyle/>
            <a:p>
              <a:endParaRPr/>
            </a:p>
          </p:txBody>
        </p:sp>
        <p:sp>
          <p:nvSpPr>
            <p:cNvPr id="16" name="object 16"/>
            <p:cNvSpPr/>
            <p:nvPr/>
          </p:nvSpPr>
          <p:spPr>
            <a:xfrm>
              <a:off x="9675831" y="1152107"/>
              <a:ext cx="1811020" cy="1548765"/>
            </a:xfrm>
            <a:custGeom>
              <a:avLst/>
              <a:gdLst/>
              <a:ahLst/>
              <a:cxnLst/>
              <a:rect l="l" t="t" r="r" b="b"/>
              <a:pathLst>
                <a:path w="1811020" h="1548764">
                  <a:moveTo>
                    <a:pt x="619424" y="1548420"/>
                  </a:moveTo>
                  <a:lnTo>
                    <a:pt x="524682" y="1302802"/>
                  </a:lnTo>
                  <a:lnTo>
                    <a:pt x="473499" y="1286207"/>
                  </a:lnTo>
                  <a:lnTo>
                    <a:pt x="424642" y="1267442"/>
                  </a:lnTo>
                  <a:lnTo>
                    <a:pt x="378164" y="1246607"/>
                  </a:lnTo>
                  <a:lnTo>
                    <a:pt x="334114" y="1223804"/>
                  </a:lnTo>
                  <a:lnTo>
                    <a:pt x="292546" y="1199137"/>
                  </a:lnTo>
                  <a:lnTo>
                    <a:pt x="253511" y="1172707"/>
                  </a:lnTo>
                  <a:lnTo>
                    <a:pt x="217060" y="1144616"/>
                  </a:lnTo>
                  <a:lnTo>
                    <a:pt x="183244" y="1114967"/>
                  </a:lnTo>
                  <a:lnTo>
                    <a:pt x="152117" y="1083861"/>
                  </a:lnTo>
                  <a:lnTo>
                    <a:pt x="123728" y="1051401"/>
                  </a:lnTo>
                  <a:lnTo>
                    <a:pt x="98130" y="1017688"/>
                  </a:lnTo>
                  <a:lnTo>
                    <a:pt x="75374" y="982826"/>
                  </a:lnTo>
                  <a:lnTo>
                    <a:pt x="55512" y="946916"/>
                  </a:lnTo>
                  <a:lnTo>
                    <a:pt x="38595" y="910060"/>
                  </a:lnTo>
                  <a:lnTo>
                    <a:pt x="24676" y="872360"/>
                  </a:lnTo>
                  <a:lnTo>
                    <a:pt x="13805" y="833919"/>
                  </a:lnTo>
                  <a:lnTo>
                    <a:pt x="6034" y="794839"/>
                  </a:lnTo>
                  <a:lnTo>
                    <a:pt x="1415" y="755221"/>
                  </a:lnTo>
                  <a:lnTo>
                    <a:pt x="0" y="715169"/>
                  </a:lnTo>
                  <a:lnTo>
                    <a:pt x="1839" y="674783"/>
                  </a:lnTo>
                  <a:lnTo>
                    <a:pt x="6985" y="634167"/>
                  </a:lnTo>
                  <a:lnTo>
                    <a:pt x="15489" y="593423"/>
                  </a:lnTo>
                  <a:lnTo>
                    <a:pt x="27403" y="552651"/>
                  </a:lnTo>
                  <a:lnTo>
                    <a:pt x="42778" y="511956"/>
                  </a:lnTo>
                  <a:lnTo>
                    <a:pt x="61666" y="471438"/>
                  </a:lnTo>
                  <a:lnTo>
                    <a:pt x="84119" y="431201"/>
                  </a:lnTo>
                  <a:lnTo>
                    <a:pt x="107875" y="394659"/>
                  </a:lnTo>
                  <a:lnTo>
                    <a:pt x="134027" y="359490"/>
                  </a:lnTo>
                  <a:lnTo>
                    <a:pt x="162464" y="325730"/>
                  </a:lnTo>
                  <a:lnTo>
                    <a:pt x="193071" y="293415"/>
                  </a:lnTo>
                  <a:lnTo>
                    <a:pt x="225738" y="262581"/>
                  </a:lnTo>
                  <a:lnTo>
                    <a:pt x="260349" y="233264"/>
                  </a:lnTo>
                  <a:lnTo>
                    <a:pt x="296794" y="205500"/>
                  </a:lnTo>
                  <a:lnTo>
                    <a:pt x="334959" y="179325"/>
                  </a:lnTo>
                  <a:lnTo>
                    <a:pt x="374731" y="154776"/>
                  </a:lnTo>
                  <a:lnTo>
                    <a:pt x="415998" y="131889"/>
                  </a:lnTo>
                  <a:lnTo>
                    <a:pt x="458646" y="110699"/>
                  </a:lnTo>
                  <a:lnTo>
                    <a:pt x="502563" y="91243"/>
                  </a:lnTo>
                  <a:lnTo>
                    <a:pt x="547637" y="73557"/>
                  </a:lnTo>
                  <a:lnTo>
                    <a:pt x="593754" y="57678"/>
                  </a:lnTo>
                  <a:lnTo>
                    <a:pt x="640801" y="43640"/>
                  </a:lnTo>
                  <a:lnTo>
                    <a:pt x="688667" y="31482"/>
                  </a:lnTo>
                  <a:lnTo>
                    <a:pt x="737237" y="21237"/>
                  </a:lnTo>
                  <a:lnTo>
                    <a:pt x="786400" y="12944"/>
                  </a:lnTo>
                  <a:lnTo>
                    <a:pt x="836043" y="6637"/>
                  </a:lnTo>
                  <a:lnTo>
                    <a:pt x="886052" y="2353"/>
                  </a:lnTo>
                  <a:lnTo>
                    <a:pt x="936315" y="129"/>
                  </a:lnTo>
                  <a:lnTo>
                    <a:pt x="986719" y="0"/>
                  </a:lnTo>
                  <a:lnTo>
                    <a:pt x="1037151" y="2002"/>
                  </a:lnTo>
                  <a:lnTo>
                    <a:pt x="1087499" y="6171"/>
                  </a:lnTo>
                  <a:lnTo>
                    <a:pt x="1137650" y="12544"/>
                  </a:lnTo>
                  <a:lnTo>
                    <a:pt x="1187492" y="21157"/>
                  </a:lnTo>
                  <a:lnTo>
                    <a:pt x="1236910" y="32046"/>
                  </a:lnTo>
                  <a:lnTo>
                    <a:pt x="1285793" y="45248"/>
                  </a:lnTo>
                  <a:lnTo>
                    <a:pt x="1336976" y="61842"/>
                  </a:lnTo>
                  <a:lnTo>
                    <a:pt x="1385832" y="80608"/>
                  </a:lnTo>
                  <a:lnTo>
                    <a:pt x="1432311" y="101443"/>
                  </a:lnTo>
                  <a:lnTo>
                    <a:pt x="1476360" y="124245"/>
                  </a:lnTo>
                  <a:lnTo>
                    <a:pt x="1517928" y="148913"/>
                  </a:lnTo>
                  <a:lnTo>
                    <a:pt x="1556964" y="175344"/>
                  </a:lnTo>
                  <a:lnTo>
                    <a:pt x="1593415" y="203435"/>
                  </a:lnTo>
                  <a:lnTo>
                    <a:pt x="1627230" y="233086"/>
                  </a:lnTo>
                  <a:lnTo>
                    <a:pt x="1658358" y="264193"/>
                  </a:lnTo>
                  <a:lnTo>
                    <a:pt x="1686747" y="296656"/>
                  </a:lnTo>
                  <a:lnTo>
                    <a:pt x="1712345" y="330370"/>
                  </a:lnTo>
                  <a:lnTo>
                    <a:pt x="1735100" y="365236"/>
                  </a:lnTo>
                  <a:lnTo>
                    <a:pt x="1754962" y="401149"/>
                  </a:lnTo>
                  <a:lnTo>
                    <a:pt x="1771879" y="438009"/>
                  </a:lnTo>
                  <a:lnTo>
                    <a:pt x="1785799" y="475713"/>
                  </a:lnTo>
                  <a:lnTo>
                    <a:pt x="1796670" y="514160"/>
                  </a:lnTo>
                  <a:lnTo>
                    <a:pt x="1804440" y="553246"/>
                  </a:lnTo>
                  <a:lnTo>
                    <a:pt x="1809059" y="592870"/>
                  </a:lnTo>
                  <a:lnTo>
                    <a:pt x="1810475" y="632930"/>
                  </a:lnTo>
                  <a:lnTo>
                    <a:pt x="1808636" y="673324"/>
                  </a:lnTo>
                  <a:lnTo>
                    <a:pt x="1803490" y="713949"/>
                  </a:lnTo>
                  <a:lnTo>
                    <a:pt x="1794986" y="754704"/>
                  </a:lnTo>
                  <a:lnTo>
                    <a:pt x="1783072" y="795486"/>
                  </a:lnTo>
                  <a:lnTo>
                    <a:pt x="1767697" y="836193"/>
                  </a:lnTo>
                  <a:lnTo>
                    <a:pt x="1748808" y="876724"/>
                  </a:lnTo>
                  <a:lnTo>
                    <a:pt x="1726356" y="916976"/>
                  </a:lnTo>
                  <a:lnTo>
                    <a:pt x="1702927" y="952996"/>
                  </a:lnTo>
                  <a:lnTo>
                    <a:pt x="1677050" y="987798"/>
                  </a:lnTo>
                  <a:lnTo>
                    <a:pt x="1648832" y="1021329"/>
                  </a:lnTo>
                  <a:lnTo>
                    <a:pt x="1618376" y="1053537"/>
                  </a:lnTo>
                  <a:lnTo>
                    <a:pt x="1585787" y="1084369"/>
                  </a:lnTo>
                  <a:lnTo>
                    <a:pt x="1551171" y="1113774"/>
                  </a:lnTo>
                  <a:lnTo>
                    <a:pt x="1514633" y="1141700"/>
                  </a:lnTo>
                  <a:lnTo>
                    <a:pt x="1476276" y="1168093"/>
                  </a:lnTo>
                  <a:lnTo>
                    <a:pt x="1436207" y="1192902"/>
                  </a:lnTo>
                  <a:lnTo>
                    <a:pt x="1394530" y="1216074"/>
                  </a:lnTo>
                  <a:lnTo>
                    <a:pt x="1351350" y="1237558"/>
                  </a:lnTo>
                  <a:lnTo>
                    <a:pt x="1306771" y="1257300"/>
                  </a:lnTo>
                  <a:lnTo>
                    <a:pt x="1260900" y="1275249"/>
                  </a:lnTo>
                  <a:lnTo>
                    <a:pt x="1213840" y="1291353"/>
                  </a:lnTo>
                  <a:lnTo>
                    <a:pt x="1165697" y="1305559"/>
                  </a:lnTo>
                  <a:lnTo>
                    <a:pt x="1116575" y="1317814"/>
                  </a:lnTo>
                  <a:lnTo>
                    <a:pt x="1066580" y="1328068"/>
                  </a:lnTo>
                  <a:lnTo>
                    <a:pt x="1015816" y="1336267"/>
                  </a:lnTo>
                  <a:lnTo>
                    <a:pt x="964389" y="1342359"/>
                  </a:lnTo>
                  <a:lnTo>
                    <a:pt x="912402" y="1346292"/>
                  </a:lnTo>
                  <a:lnTo>
                    <a:pt x="859962" y="1348014"/>
                  </a:lnTo>
                  <a:lnTo>
                    <a:pt x="619424" y="1548420"/>
                  </a:lnTo>
                  <a:close/>
                </a:path>
              </a:pathLst>
            </a:custGeom>
            <a:ln w="12700">
              <a:solidFill>
                <a:srgbClr val="172C51"/>
              </a:solidFill>
            </a:ln>
          </p:spPr>
          <p:txBody>
            <a:bodyPr wrap="square" lIns="0" tIns="0" rIns="0" bIns="0" rtlCol="0"/>
            <a:lstStyle/>
            <a:p>
              <a:endParaRPr/>
            </a:p>
          </p:txBody>
        </p:sp>
      </p:grpSp>
      <p:grpSp>
        <p:nvGrpSpPr>
          <p:cNvPr id="17" name="object 17"/>
          <p:cNvGrpSpPr/>
          <p:nvPr/>
        </p:nvGrpSpPr>
        <p:grpSpPr>
          <a:xfrm>
            <a:off x="4512264" y="1288701"/>
            <a:ext cx="1821814" cy="1358265"/>
            <a:chOff x="4438272" y="1078348"/>
            <a:chExt cx="1821814" cy="1358265"/>
          </a:xfrm>
        </p:grpSpPr>
        <p:sp>
          <p:nvSpPr>
            <p:cNvPr id="18" name="object 18"/>
            <p:cNvSpPr/>
            <p:nvPr/>
          </p:nvSpPr>
          <p:spPr>
            <a:xfrm>
              <a:off x="4444622" y="1084698"/>
              <a:ext cx="1809114" cy="1345565"/>
            </a:xfrm>
            <a:custGeom>
              <a:avLst/>
              <a:gdLst/>
              <a:ahLst/>
              <a:cxnLst/>
              <a:rect l="l" t="t" r="r" b="b"/>
              <a:pathLst>
                <a:path w="1809114" h="1345564">
                  <a:moveTo>
                    <a:pt x="995484" y="0"/>
                  </a:moveTo>
                  <a:lnTo>
                    <a:pt x="945150" y="845"/>
                  </a:lnTo>
                  <a:lnTo>
                    <a:pt x="894928" y="3503"/>
                  </a:lnTo>
                  <a:lnTo>
                    <a:pt x="844930" y="7938"/>
                  </a:lnTo>
                  <a:lnTo>
                    <a:pt x="795269" y="14119"/>
                  </a:lnTo>
                  <a:lnTo>
                    <a:pt x="746059" y="22011"/>
                  </a:lnTo>
                  <a:lnTo>
                    <a:pt x="697412" y="31584"/>
                  </a:lnTo>
                  <a:lnTo>
                    <a:pt x="649442" y="42802"/>
                  </a:lnTo>
                  <a:lnTo>
                    <a:pt x="602262" y="55634"/>
                  </a:lnTo>
                  <a:lnTo>
                    <a:pt x="555985" y="70046"/>
                  </a:lnTo>
                  <a:lnTo>
                    <a:pt x="510724" y="86006"/>
                  </a:lnTo>
                  <a:lnTo>
                    <a:pt x="466592" y="103480"/>
                  </a:lnTo>
                  <a:lnTo>
                    <a:pt x="423703" y="122435"/>
                  </a:lnTo>
                  <a:lnTo>
                    <a:pt x="382168" y="142839"/>
                  </a:lnTo>
                  <a:lnTo>
                    <a:pt x="342102" y="164659"/>
                  </a:lnTo>
                  <a:lnTo>
                    <a:pt x="303618" y="187861"/>
                  </a:lnTo>
                  <a:lnTo>
                    <a:pt x="266828" y="212412"/>
                  </a:lnTo>
                  <a:lnTo>
                    <a:pt x="231846" y="238280"/>
                  </a:lnTo>
                  <a:lnTo>
                    <a:pt x="198784" y="265432"/>
                  </a:lnTo>
                  <a:lnTo>
                    <a:pt x="167756" y="293834"/>
                  </a:lnTo>
                  <a:lnTo>
                    <a:pt x="138876" y="323454"/>
                  </a:lnTo>
                  <a:lnTo>
                    <a:pt x="112255" y="354259"/>
                  </a:lnTo>
                  <a:lnTo>
                    <a:pt x="88008" y="386215"/>
                  </a:lnTo>
                  <a:lnTo>
                    <a:pt x="63252" y="424316"/>
                  </a:lnTo>
                  <a:lnTo>
                    <a:pt x="42663" y="462632"/>
                  </a:lnTo>
                  <a:lnTo>
                    <a:pt x="26178" y="501050"/>
                  </a:lnTo>
                  <a:lnTo>
                    <a:pt x="13733" y="539459"/>
                  </a:lnTo>
                  <a:lnTo>
                    <a:pt x="5263" y="577749"/>
                  </a:lnTo>
                  <a:lnTo>
                    <a:pt x="707" y="615807"/>
                  </a:lnTo>
                  <a:lnTo>
                    <a:pt x="0" y="653523"/>
                  </a:lnTo>
                  <a:lnTo>
                    <a:pt x="3077" y="690785"/>
                  </a:lnTo>
                  <a:lnTo>
                    <a:pt x="20335" y="763501"/>
                  </a:lnTo>
                  <a:lnTo>
                    <a:pt x="51971" y="833065"/>
                  </a:lnTo>
                  <a:lnTo>
                    <a:pt x="73022" y="866386"/>
                  </a:lnTo>
                  <a:lnTo>
                    <a:pt x="97477" y="898586"/>
                  </a:lnTo>
                  <a:lnTo>
                    <a:pt x="125272" y="929552"/>
                  </a:lnTo>
                  <a:lnTo>
                    <a:pt x="156343" y="959173"/>
                  </a:lnTo>
                  <a:lnTo>
                    <a:pt x="190627" y="987338"/>
                  </a:lnTo>
                  <a:lnTo>
                    <a:pt x="228061" y="1013936"/>
                  </a:lnTo>
                  <a:lnTo>
                    <a:pt x="268580" y="1038855"/>
                  </a:lnTo>
                  <a:lnTo>
                    <a:pt x="312121" y="1061984"/>
                  </a:lnTo>
                  <a:lnTo>
                    <a:pt x="358621" y="1083212"/>
                  </a:lnTo>
                  <a:lnTo>
                    <a:pt x="408016" y="1102427"/>
                  </a:lnTo>
                  <a:lnTo>
                    <a:pt x="460242" y="1119517"/>
                  </a:lnTo>
                  <a:lnTo>
                    <a:pt x="515236" y="1134372"/>
                  </a:lnTo>
                  <a:lnTo>
                    <a:pt x="606295" y="1345446"/>
                  </a:lnTo>
                  <a:lnTo>
                    <a:pt x="849373" y="1168535"/>
                  </a:lnTo>
                  <a:lnTo>
                    <a:pt x="904366" y="1166115"/>
                  </a:lnTo>
                  <a:lnTo>
                    <a:pt x="958888" y="1161596"/>
                  </a:lnTo>
                  <a:lnTo>
                    <a:pt x="1012818" y="1155033"/>
                  </a:lnTo>
                  <a:lnTo>
                    <a:pt x="1066033" y="1146479"/>
                  </a:lnTo>
                  <a:lnTo>
                    <a:pt x="1118410" y="1135987"/>
                  </a:lnTo>
                  <a:lnTo>
                    <a:pt x="1169829" y="1123613"/>
                  </a:lnTo>
                  <a:lnTo>
                    <a:pt x="1220166" y="1109409"/>
                  </a:lnTo>
                  <a:lnTo>
                    <a:pt x="1269300" y="1093430"/>
                  </a:lnTo>
                  <a:lnTo>
                    <a:pt x="1317108" y="1075730"/>
                  </a:lnTo>
                  <a:lnTo>
                    <a:pt x="1363469" y="1056362"/>
                  </a:lnTo>
                  <a:lnTo>
                    <a:pt x="1408260" y="1035381"/>
                  </a:lnTo>
                  <a:lnTo>
                    <a:pt x="1451359" y="1012840"/>
                  </a:lnTo>
                  <a:lnTo>
                    <a:pt x="1492644" y="988794"/>
                  </a:lnTo>
                  <a:lnTo>
                    <a:pt x="1531993" y="963295"/>
                  </a:lnTo>
                  <a:lnTo>
                    <a:pt x="1569284" y="936399"/>
                  </a:lnTo>
                  <a:lnTo>
                    <a:pt x="1604395" y="908159"/>
                  </a:lnTo>
                  <a:lnTo>
                    <a:pt x="1637203" y="878628"/>
                  </a:lnTo>
                  <a:lnTo>
                    <a:pt x="1667587" y="847862"/>
                  </a:lnTo>
                  <a:lnTo>
                    <a:pt x="1695424" y="815913"/>
                  </a:lnTo>
                  <a:lnTo>
                    <a:pt x="1720593" y="782836"/>
                  </a:lnTo>
                  <a:lnTo>
                    <a:pt x="1745348" y="744750"/>
                  </a:lnTo>
                  <a:lnTo>
                    <a:pt x="1765937" y="706449"/>
                  </a:lnTo>
                  <a:lnTo>
                    <a:pt x="1782422" y="668043"/>
                  </a:lnTo>
                  <a:lnTo>
                    <a:pt x="1794868" y="629645"/>
                  </a:lnTo>
                  <a:lnTo>
                    <a:pt x="1803338" y="591366"/>
                  </a:lnTo>
                  <a:lnTo>
                    <a:pt x="1807895" y="553317"/>
                  </a:lnTo>
                  <a:lnTo>
                    <a:pt x="1808604" y="515610"/>
                  </a:lnTo>
                  <a:lnTo>
                    <a:pt x="1805527" y="478356"/>
                  </a:lnTo>
                  <a:lnTo>
                    <a:pt x="1788274" y="405652"/>
                  </a:lnTo>
                  <a:lnTo>
                    <a:pt x="1756645" y="336098"/>
                  </a:lnTo>
                  <a:lnTo>
                    <a:pt x="1735598" y="302780"/>
                  </a:lnTo>
                  <a:lnTo>
                    <a:pt x="1711148" y="270583"/>
                  </a:lnTo>
                  <a:lnTo>
                    <a:pt x="1683359" y="239620"/>
                  </a:lnTo>
                  <a:lnTo>
                    <a:pt x="1652295" y="210000"/>
                  </a:lnTo>
                  <a:lnTo>
                    <a:pt x="1618018" y="181836"/>
                  </a:lnTo>
                  <a:lnTo>
                    <a:pt x="1580593" y="155240"/>
                  </a:lnTo>
                  <a:lnTo>
                    <a:pt x="1540083" y="130321"/>
                  </a:lnTo>
                  <a:lnTo>
                    <a:pt x="1496552" y="107193"/>
                  </a:lnTo>
                  <a:lnTo>
                    <a:pt x="1450064" y="85966"/>
                  </a:lnTo>
                  <a:lnTo>
                    <a:pt x="1400682" y="66751"/>
                  </a:lnTo>
                  <a:lnTo>
                    <a:pt x="1348470" y="49661"/>
                  </a:lnTo>
                  <a:lnTo>
                    <a:pt x="1293492" y="34806"/>
                  </a:lnTo>
                  <a:lnTo>
                    <a:pt x="1244865" y="24092"/>
                  </a:lnTo>
                  <a:lnTo>
                    <a:pt x="1195671" y="15387"/>
                  </a:lnTo>
                  <a:lnTo>
                    <a:pt x="1146023" y="8659"/>
                  </a:lnTo>
                  <a:lnTo>
                    <a:pt x="1096034" y="3873"/>
                  </a:lnTo>
                  <a:lnTo>
                    <a:pt x="1045816" y="998"/>
                  </a:lnTo>
                  <a:lnTo>
                    <a:pt x="995484" y="0"/>
                  </a:lnTo>
                  <a:close/>
                </a:path>
              </a:pathLst>
            </a:custGeom>
            <a:solidFill>
              <a:srgbClr val="4471C4"/>
            </a:solidFill>
          </p:spPr>
          <p:txBody>
            <a:bodyPr wrap="square" lIns="0" tIns="0" rIns="0" bIns="0" rtlCol="0"/>
            <a:lstStyle/>
            <a:p>
              <a:endParaRPr/>
            </a:p>
          </p:txBody>
        </p:sp>
        <p:sp>
          <p:nvSpPr>
            <p:cNvPr id="19" name="object 19"/>
            <p:cNvSpPr/>
            <p:nvPr/>
          </p:nvSpPr>
          <p:spPr>
            <a:xfrm>
              <a:off x="4444622" y="1084698"/>
              <a:ext cx="1809114" cy="1345565"/>
            </a:xfrm>
            <a:custGeom>
              <a:avLst/>
              <a:gdLst/>
              <a:ahLst/>
              <a:cxnLst/>
              <a:rect l="l" t="t" r="r" b="b"/>
              <a:pathLst>
                <a:path w="1809114" h="1345564">
                  <a:moveTo>
                    <a:pt x="606295" y="1345446"/>
                  </a:moveTo>
                  <a:lnTo>
                    <a:pt x="515236" y="1134372"/>
                  </a:lnTo>
                  <a:lnTo>
                    <a:pt x="460242" y="1119517"/>
                  </a:lnTo>
                  <a:lnTo>
                    <a:pt x="408016" y="1102427"/>
                  </a:lnTo>
                  <a:lnTo>
                    <a:pt x="358621" y="1083212"/>
                  </a:lnTo>
                  <a:lnTo>
                    <a:pt x="312121" y="1061984"/>
                  </a:lnTo>
                  <a:lnTo>
                    <a:pt x="268580" y="1038855"/>
                  </a:lnTo>
                  <a:lnTo>
                    <a:pt x="228061" y="1013936"/>
                  </a:lnTo>
                  <a:lnTo>
                    <a:pt x="190627" y="987338"/>
                  </a:lnTo>
                  <a:lnTo>
                    <a:pt x="156343" y="959173"/>
                  </a:lnTo>
                  <a:lnTo>
                    <a:pt x="125272" y="929552"/>
                  </a:lnTo>
                  <a:lnTo>
                    <a:pt x="97477" y="898586"/>
                  </a:lnTo>
                  <a:lnTo>
                    <a:pt x="73022" y="866386"/>
                  </a:lnTo>
                  <a:lnTo>
                    <a:pt x="51971" y="833065"/>
                  </a:lnTo>
                  <a:lnTo>
                    <a:pt x="34388" y="798732"/>
                  </a:lnTo>
                  <a:lnTo>
                    <a:pt x="9877" y="727481"/>
                  </a:lnTo>
                  <a:lnTo>
                    <a:pt x="0" y="653523"/>
                  </a:lnTo>
                  <a:lnTo>
                    <a:pt x="707" y="615807"/>
                  </a:lnTo>
                  <a:lnTo>
                    <a:pt x="5263" y="577749"/>
                  </a:lnTo>
                  <a:lnTo>
                    <a:pt x="13733" y="539459"/>
                  </a:lnTo>
                  <a:lnTo>
                    <a:pt x="26178" y="501050"/>
                  </a:lnTo>
                  <a:lnTo>
                    <a:pt x="42663" y="462632"/>
                  </a:lnTo>
                  <a:lnTo>
                    <a:pt x="63252" y="424316"/>
                  </a:lnTo>
                  <a:lnTo>
                    <a:pt x="88008" y="386215"/>
                  </a:lnTo>
                  <a:lnTo>
                    <a:pt x="112255" y="354259"/>
                  </a:lnTo>
                  <a:lnTo>
                    <a:pt x="138876" y="323454"/>
                  </a:lnTo>
                  <a:lnTo>
                    <a:pt x="167756" y="293834"/>
                  </a:lnTo>
                  <a:lnTo>
                    <a:pt x="198784" y="265432"/>
                  </a:lnTo>
                  <a:lnTo>
                    <a:pt x="231846" y="238280"/>
                  </a:lnTo>
                  <a:lnTo>
                    <a:pt x="266828" y="212412"/>
                  </a:lnTo>
                  <a:lnTo>
                    <a:pt x="303618" y="187861"/>
                  </a:lnTo>
                  <a:lnTo>
                    <a:pt x="342102" y="164659"/>
                  </a:lnTo>
                  <a:lnTo>
                    <a:pt x="382168" y="142839"/>
                  </a:lnTo>
                  <a:lnTo>
                    <a:pt x="423703" y="122435"/>
                  </a:lnTo>
                  <a:lnTo>
                    <a:pt x="466592" y="103480"/>
                  </a:lnTo>
                  <a:lnTo>
                    <a:pt x="510724" y="86006"/>
                  </a:lnTo>
                  <a:lnTo>
                    <a:pt x="555985" y="70046"/>
                  </a:lnTo>
                  <a:lnTo>
                    <a:pt x="602262" y="55634"/>
                  </a:lnTo>
                  <a:lnTo>
                    <a:pt x="649442" y="42802"/>
                  </a:lnTo>
                  <a:lnTo>
                    <a:pt x="697412" y="31584"/>
                  </a:lnTo>
                  <a:lnTo>
                    <a:pt x="746059" y="22011"/>
                  </a:lnTo>
                  <a:lnTo>
                    <a:pt x="795269" y="14119"/>
                  </a:lnTo>
                  <a:lnTo>
                    <a:pt x="844930" y="7938"/>
                  </a:lnTo>
                  <a:lnTo>
                    <a:pt x="894928" y="3503"/>
                  </a:lnTo>
                  <a:lnTo>
                    <a:pt x="945150" y="845"/>
                  </a:lnTo>
                  <a:lnTo>
                    <a:pt x="995484" y="0"/>
                  </a:lnTo>
                  <a:lnTo>
                    <a:pt x="1045816" y="998"/>
                  </a:lnTo>
                  <a:lnTo>
                    <a:pt x="1096034" y="3873"/>
                  </a:lnTo>
                  <a:lnTo>
                    <a:pt x="1146023" y="8659"/>
                  </a:lnTo>
                  <a:lnTo>
                    <a:pt x="1195671" y="15387"/>
                  </a:lnTo>
                  <a:lnTo>
                    <a:pt x="1244865" y="24092"/>
                  </a:lnTo>
                  <a:lnTo>
                    <a:pt x="1293492" y="34806"/>
                  </a:lnTo>
                  <a:lnTo>
                    <a:pt x="1348470" y="49661"/>
                  </a:lnTo>
                  <a:lnTo>
                    <a:pt x="1400682" y="66751"/>
                  </a:lnTo>
                  <a:lnTo>
                    <a:pt x="1450064" y="85966"/>
                  </a:lnTo>
                  <a:lnTo>
                    <a:pt x="1496552" y="107193"/>
                  </a:lnTo>
                  <a:lnTo>
                    <a:pt x="1540083" y="130321"/>
                  </a:lnTo>
                  <a:lnTo>
                    <a:pt x="1580593" y="155240"/>
                  </a:lnTo>
                  <a:lnTo>
                    <a:pt x="1618018" y="181836"/>
                  </a:lnTo>
                  <a:lnTo>
                    <a:pt x="1652295" y="210000"/>
                  </a:lnTo>
                  <a:lnTo>
                    <a:pt x="1683359" y="239620"/>
                  </a:lnTo>
                  <a:lnTo>
                    <a:pt x="1711148" y="270583"/>
                  </a:lnTo>
                  <a:lnTo>
                    <a:pt x="1735598" y="302780"/>
                  </a:lnTo>
                  <a:lnTo>
                    <a:pt x="1756645" y="336098"/>
                  </a:lnTo>
                  <a:lnTo>
                    <a:pt x="1774225" y="370426"/>
                  </a:lnTo>
                  <a:lnTo>
                    <a:pt x="1798730" y="441666"/>
                  </a:lnTo>
                  <a:lnTo>
                    <a:pt x="1808604" y="515610"/>
                  </a:lnTo>
                  <a:lnTo>
                    <a:pt x="1807895" y="553317"/>
                  </a:lnTo>
                  <a:lnTo>
                    <a:pt x="1803338" y="591366"/>
                  </a:lnTo>
                  <a:lnTo>
                    <a:pt x="1794868" y="629645"/>
                  </a:lnTo>
                  <a:lnTo>
                    <a:pt x="1782422" y="668043"/>
                  </a:lnTo>
                  <a:lnTo>
                    <a:pt x="1765937" y="706449"/>
                  </a:lnTo>
                  <a:lnTo>
                    <a:pt x="1745348" y="744750"/>
                  </a:lnTo>
                  <a:lnTo>
                    <a:pt x="1720593" y="782836"/>
                  </a:lnTo>
                  <a:lnTo>
                    <a:pt x="1695424" y="815913"/>
                  </a:lnTo>
                  <a:lnTo>
                    <a:pt x="1667587" y="847862"/>
                  </a:lnTo>
                  <a:lnTo>
                    <a:pt x="1637203" y="878628"/>
                  </a:lnTo>
                  <a:lnTo>
                    <a:pt x="1604395" y="908159"/>
                  </a:lnTo>
                  <a:lnTo>
                    <a:pt x="1569284" y="936399"/>
                  </a:lnTo>
                  <a:lnTo>
                    <a:pt x="1531993" y="963295"/>
                  </a:lnTo>
                  <a:lnTo>
                    <a:pt x="1492644" y="988794"/>
                  </a:lnTo>
                  <a:lnTo>
                    <a:pt x="1451359" y="1012840"/>
                  </a:lnTo>
                  <a:lnTo>
                    <a:pt x="1408260" y="1035381"/>
                  </a:lnTo>
                  <a:lnTo>
                    <a:pt x="1363469" y="1056362"/>
                  </a:lnTo>
                  <a:lnTo>
                    <a:pt x="1317108" y="1075730"/>
                  </a:lnTo>
                  <a:lnTo>
                    <a:pt x="1269300" y="1093430"/>
                  </a:lnTo>
                  <a:lnTo>
                    <a:pt x="1220166" y="1109409"/>
                  </a:lnTo>
                  <a:lnTo>
                    <a:pt x="1169829" y="1123613"/>
                  </a:lnTo>
                  <a:lnTo>
                    <a:pt x="1118410" y="1135987"/>
                  </a:lnTo>
                  <a:lnTo>
                    <a:pt x="1066033" y="1146479"/>
                  </a:lnTo>
                  <a:lnTo>
                    <a:pt x="1012818" y="1155033"/>
                  </a:lnTo>
                  <a:lnTo>
                    <a:pt x="958888" y="1161596"/>
                  </a:lnTo>
                  <a:lnTo>
                    <a:pt x="904366" y="1166115"/>
                  </a:lnTo>
                  <a:lnTo>
                    <a:pt x="849373" y="1168535"/>
                  </a:lnTo>
                  <a:lnTo>
                    <a:pt x="606295" y="1345446"/>
                  </a:lnTo>
                  <a:close/>
                </a:path>
              </a:pathLst>
            </a:custGeom>
            <a:ln w="12699">
              <a:solidFill>
                <a:srgbClr val="172C51"/>
              </a:solidFill>
            </a:ln>
          </p:spPr>
          <p:txBody>
            <a:bodyPr wrap="square" lIns="0" tIns="0" rIns="0" bIns="0" rtlCol="0"/>
            <a:lstStyle/>
            <a:p>
              <a:endParaRPr/>
            </a:p>
          </p:txBody>
        </p:sp>
      </p:grpSp>
      <p:grpSp>
        <p:nvGrpSpPr>
          <p:cNvPr id="20" name="object 20"/>
          <p:cNvGrpSpPr/>
          <p:nvPr/>
        </p:nvGrpSpPr>
        <p:grpSpPr>
          <a:xfrm>
            <a:off x="1980480" y="1152107"/>
            <a:ext cx="1821814" cy="1402715"/>
            <a:chOff x="1975200" y="1143000"/>
            <a:chExt cx="1821814" cy="1402715"/>
          </a:xfrm>
        </p:grpSpPr>
        <p:sp>
          <p:nvSpPr>
            <p:cNvPr id="21" name="object 21"/>
            <p:cNvSpPr/>
            <p:nvPr/>
          </p:nvSpPr>
          <p:spPr>
            <a:xfrm>
              <a:off x="1981550" y="1162081"/>
              <a:ext cx="1809114" cy="1377315"/>
            </a:xfrm>
            <a:custGeom>
              <a:avLst/>
              <a:gdLst/>
              <a:ahLst/>
              <a:cxnLst/>
              <a:rect l="l" t="t" r="r" b="b"/>
              <a:pathLst>
                <a:path w="1809114" h="1377314">
                  <a:moveTo>
                    <a:pt x="994089" y="0"/>
                  </a:moveTo>
                  <a:lnTo>
                    <a:pt x="943745" y="736"/>
                  </a:lnTo>
                  <a:lnTo>
                    <a:pt x="893517" y="3327"/>
                  </a:lnTo>
                  <a:lnTo>
                    <a:pt x="843518" y="7740"/>
                  </a:lnTo>
                  <a:lnTo>
                    <a:pt x="793861" y="13942"/>
                  </a:lnTo>
                  <a:lnTo>
                    <a:pt x="744659" y="21898"/>
                  </a:lnTo>
                  <a:lnTo>
                    <a:pt x="696026" y="31575"/>
                  </a:lnTo>
                  <a:lnTo>
                    <a:pt x="648073" y="42940"/>
                  </a:lnTo>
                  <a:lnTo>
                    <a:pt x="600915" y="55959"/>
                  </a:lnTo>
                  <a:lnTo>
                    <a:pt x="554664" y="70599"/>
                  </a:lnTo>
                  <a:lnTo>
                    <a:pt x="509433" y="86826"/>
                  </a:lnTo>
                  <a:lnTo>
                    <a:pt x="465336" y="104607"/>
                  </a:lnTo>
                  <a:lnTo>
                    <a:pt x="422485" y="123908"/>
                  </a:lnTo>
                  <a:lnTo>
                    <a:pt x="380994" y="144695"/>
                  </a:lnTo>
                  <a:lnTo>
                    <a:pt x="340975" y="166936"/>
                  </a:lnTo>
                  <a:lnTo>
                    <a:pt x="302542" y="190597"/>
                  </a:lnTo>
                  <a:lnTo>
                    <a:pt x="265808" y="215644"/>
                  </a:lnTo>
                  <a:lnTo>
                    <a:pt x="230885" y="242043"/>
                  </a:lnTo>
                  <a:lnTo>
                    <a:pt x="197887" y="269762"/>
                  </a:lnTo>
                  <a:lnTo>
                    <a:pt x="166928" y="298767"/>
                  </a:lnTo>
                  <a:lnTo>
                    <a:pt x="138119" y="329023"/>
                  </a:lnTo>
                  <a:lnTo>
                    <a:pt x="111574" y="360499"/>
                  </a:lnTo>
                  <a:lnTo>
                    <a:pt x="87406" y="393160"/>
                  </a:lnTo>
                  <a:lnTo>
                    <a:pt x="62731" y="432111"/>
                  </a:lnTo>
                  <a:lnTo>
                    <a:pt x="42225" y="471292"/>
                  </a:lnTo>
                  <a:lnTo>
                    <a:pt x="25825" y="510589"/>
                  </a:lnTo>
                  <a:lnTo>
                    <a:pt x="13466" y="549887"/>
                  </a:lnTo>
                  <a:lnTo>
                    <a:pt x="5085" y="589072"/>
                  </a:lnTo>
                  <a:lnTo>
                    <a:pt x="617" y="628030"/>
                  </a:lnTo>
                  <a:lnTo>
                    <a:pt x="0" y="666647"/>
                  </a:lnTo>
                  <a:lnTo>
                    <a:pt x="3167" y="704808"/>
                  </a:lnTo>
                  <a:lnTo>
                    <a:pt x="10057" y="742400"/>
                  </a:lnTo>
                  <a:lnTo>
                    <a:pt x="20605" y="779307"/>
                  </a:lnTo>
                  <a:lnTo>
                    <a:pt x="34746" y="815417"/>
                  </a:lnTo>
                  <a:lnTo>
                    <a:pt x="52418" y="850614"/>
                  </a:lnTo>
                  <a:lnTo>
                    <a:pt x="73555" y="884784"/>
                  </a:lnTo>
                  <a:lnTo>
                    <a:pt x="98095" y="917814"/>
                  </a:lnTo>
                  <a:lnTo>
                    <a:pt x="125972" y="949588"/>
                  </a:lnTo>
                  <a:lnTo>
                    <a:pt x="157124" y="979994"/>
                  </a:lnTo>
                  <a:lnTo>
                    <a:pt x="191487" y="1008916"/>
                  </a:lnTo>
                  <a:lnTo>
                    <a:pt x="228995" y="1036240"/>
                  </a:lnTo>
                  <a:lnTo>
                    <a:pt x="269586" y="1061853"/>
                  </a:lnTo>
                  <a:lnTo>
                    <a:pt x="313196" y="1085639"/>
                  </a:lnTo>
                  <a:lnTo>
                    <a:pt x="359759" y="1107485"/>
                  </a:lnTo>
                  <a:lnTo>
                    <a:pt x="409214" y="1127277"/>
                  </a:lnTo>
                  <a:lnTo>
                    <a:pt x="461495" y="1144900"/>
                  </a:lnTo>
                  <a:lnTo>
                    <a:pt x="516539" y="1160240"/>
                  </a:lnTo>
                  <a:lnTo>
                    <a:pt x="608233" y="1376775"/>
                  </a:lnTo>
                  <a:lnTo>
                    <a:pt x="850930" y="1196181"/>
                  </a:lnTo>
                  <a:lnTo>
                    <a:pt x="905939" y="1193849"/>
                  </a:lnTo>
                  <a:lnTo>
                    <a:pt x="960472" y="1189366"/>
                  </a:lnTo>
                  <a:lnTo>
                    <a:pt x="1014407" y="1182786"/>
                  </a:lnTo>
                  <a:lnTo>
                    <a:pt x="1067620" y="1174166"/>
                  </a:lnTo>
                  <a:lnTo>
                    <a:pt x="1119991" y="1163560"/>
                  </a:lnTo>
                  <a:lnTo>
                    <a:pt x="1171397" y="1151022"/>
                  </a:lnTo>
                  <a:lnTo>
                    <a:pt x="1221717" y="1136608"/>
                  </a:lnTo>
                  <a:lnTo>
                    <a:pt x="1270827" y="1120373"/>
                  </a:lnTo>
                  <a:lnTo>
                    <a:pt x="1318605" y="1102372"/>
                  </a:lnTo>
                  <a:lnTo>
                    <a:pt x="1364931" y="1082659"/>
                  </a:lnTo>
                  <a:lnTo>
                    <a:pt x="1409681" y="1061289"/>
                  </a:lnTo>
                  <a:lnTo>
                    <a:pt x="1452733" y="1038319"/>
                  </a:lnTo>
                  <a:lnTo>
                    <a:pt x="1493966" y="1013802"/>
                  </a:lnTo>
                  <a:lnTo>
                    <a:pt x="1533257" y="987793"/>
                  </a:lnTo>
                  <a:lnTo>
                    <a:pt x="1570484" y="960348"/>
                  </a:lnTo>
                  <a:lnTo>
                    <a:pt x="1605525" y="931521"/>
                  </a:lnTo>
                  <a:lnTo>
                    <a:pt x="1638258" y="901367"/>
                  </a:lnTo>
                  <a:lnTo>
                    <a:pt x="1668561" y="869942"/>
                  </a:lnTo>
                  <a:lnTo>
                    <a:pt x="1696312" y="837300"/>
                  </a:lnTo>
                  <a:lnTo>
                    <a:pt x="1721388" y="803497"/>
                  </a:lnTo>
                  <a:lnTo>
                    <a:pt x="1746063" y="764560"/>
                  </a:lnTo>
                  <a:lnTo>
                    <a:pt x="1766569" y="725391"/>
                  </a:lnTo>
                  <a:lnTo>
                    <a:pt x="1782969" y="686104"/>
                  </a:lnTo>
                  <a:lnTo>
                    <a:pt x="1795328" y="646813"/>
                  </a:lnTo>
                  <a:lnTo>
                    <a:pt x="1803709" y="607634"/>
                  </a:lnTo>
                  <a:lnTo>
                    <a:pt x="1808177" y="568680"/>
                  </a:lnTo>
                  <a:lnTo>
                    <a:pt x="1808795" y="530065"/>
                  </a:lnTo>
                  <a:lnTo>
                    <a:pt x="1805627" y="491905"/>
                  </a:lnTo>
                  <a:lnTo>
                    <a:pt x="1798737" y="454313"/>
                  </a:lnTo>
                  <a:lnTo>
                    <a:pt x="1788189" y="417403"/>
                  </a:lnTo>
                  <a:lnTo>
                    <a:pt x="1774048" y="381291"/>
                  </a:lnTo>
                  <a:lnTo>
                    <a:pt x="1756377" y="346090"/>
                  </a:lnTo>
                  <a:lnTo>
                    <a:pt x="1735239" y="311916"/>
                  </a:lnTo>
                  <a:lnTo>
                    <a:pt x="1710699" y="278881"/>
                  </a:lnTo>
                  <a:lnTo>
                    <a:pt x="1682822" y="247102"/>
                  </a:lnTo>
                  <a:lnTo>
                    <a:pt x="1651670" y="216691"/>
                  </a:lnTo>
                  <a:lnTo>
                    <a:pt x="1617307" y="187764"/>
                  </a:lnTo>
                  <a:lnTo>
                    <a:pt x="1579799" y="160434"/>
                  </a:lnTo>
                  <a:lnTo>
                    <a:pt x="1539208" y="134817"/>
                  </a:lnTo>
                  <a:lnTo>
                    <a:pt x="1495598" y="111026"/>
                  </a:lnTo>
                  <a:lnTo>
                    <a:pt x="1449035" y="89177"/>
                  </a:lnTo>
                  <a:lnTo>
                    <a:pt x="1399580" y="69382"/>
                  </a:lnTo>
                  <a:lnTo>
                    <a:pt x="1347299" y="51757"/>
                  </a:lnTo>
                  <a:lnTo>
                    <a:pt x="1292255" y="36417"/>
                  </a:lnTo>
                  <a:lnTo>
                    <a:pt x="1243590" y="25318"/>
                  </a:lnTo>
                  <a:lnTo>
                    <a:pt x="1194362" y="16276"/>
                  </a:lnTo>
                  <a:lnTo>
                    <a:pt x="1144685" y="9257"/>
                  </a:lnTo>
                  <a:lnTo>
                    <a:pt x="1094672" y="4227"/>
                  </a:lnTo>
                  <a:lnTo>
                    <a:pt x="1044436" y="1152"/>
                  </a:lnTo>
                  <a:lnTo>
                    <a:pt x="994089" y="0"/>
                  </a:lnTo>
                  <a:close/>
                </a:path>
              </a:pathLst>
            </a:custGeom>
            <a:solidFill>
              <a:srgbClr val="4471C4"/>
            </a:solidFill>
          </p:spPr>
          <p:txBody>
            <a:bodyPr wrap="square" lIns="0" tIns="0" rIns="0" bIns="0" rtlCol="0"/>
            <a:lstStyle/>
            <a:p>
              <a:endParaRPr/>
            </a:p>
          </p:txBody>
        </p:sp>
        <p:sp>
          <p:nvSpPr>
            <p:cNvPr id="22" name="object 22"/>
            <p:cNvSpPr/>
            <p:nvPr/>
          </p:nvSpPr>
          <p:spPr>
            <a:xfrm>
              <a:off x="1981550" y="1162081"/>
              <a:ext cx="1809114" cy="1377315"/>
            </a:xfrm>
            <a:custGeom>
              <a:avLst/>
              <a:gdLst/>
              <a:ahLst/>
              <a:cxnLst/>
              <a:rect l="l" t="t" r="r" b="b"/>
              <a:pathLst>
                <a:path w="1809114" h="1377314">
                  <a:moveTo>
                    <a:pt x="608233" y="1376775"/>
                  </a:moveTo>
                  <a:lnTo>
                    <a:pt x="516539" y="1160240"/>
                  </a:lnTo>
                  <a:lnTo>
                    <a:pt x="461495" y="1144900"/>
                  </a:lnTo>
                  <a:lnTo>
                    <a:pt x="409214" y="1127277"/>
                  </a:lnTo>
                  <a:lnTo>
                    <a:pt x="359759" y="1107485"/>
                  </a:lnTo>
                  <a:lnTo>
                    <a:pt x="313196" y="1085639"/>
                  </a:lnTo>
                  <a:lnTo>
                    <a:pt x="269586" y="1061853"/>
                  </a:lnTo>
                  <a:lnTo>
                    <a:pt x="228995" y="1036240"/>
                  </a:lnTo>
                  <a:lnTo>
                    <a:pt x="191487" y="1008916"/>
                  </a:lnTo>
                  <a:lnTo>
                    <a:pt x="157124" y="979994"/>
                  </a:lnTo>
                  <a:lnTo>
                    <a:pt x="125972" y="949588"/>
                  </a:lnTo>
                  <a:lnTo>
                    <a:pt x="98095" y="917814"/>
                  </a:lnTo>
                  <a:lnTo>
                    <a:pt x="73555" y="884784"/>
                  </a:lnTo>
                  <a:lnTo>
                    <a:pt x="52418" y="850614"/>
                  </a:lnTo>
                  <a:lnTo>
                    <a:pt x="34746" y="815417"/>
                  </a:lnTo>
                  <a:lnTo>
                    <a:pt x="20605" y="779307"/>
                  </a:lnTo>
                  <a:lnTo>
                    <a:pt x="10057" y="742400"/>
                  </a:lnTo>
                  <a:lnTo>
                    <a:pt x="3167" y="704808"/>
                  </a:lnTo>
                  <a:lnTo>
                    <a:pt x="0" y="666647"/>
                  </a:lnTo>
                  <a:lnTo>
                    <a:pt x="617" y="628030"/>
                  </a:lnTo>
                  <a:lnTo>
                    <a:pt x="5085" y="589072"/>
                  </a:lnTo>
                  <a:lnTo>
                    <a:pt x="13466" y="549887"/>
                  </a:lnTo>
                  <a:lnTo>
                    <a:pt x="25825" y="510589"/>
                  </a:lnTo>
                  <a:lnTo>
                    <a:pt x="42225" y="471292"/>
                  </a:lnTo>
                  <a:lnTo>
                    <a:pt x="62731" y="432111"/>
                  </a:lnTo>
                  <a:lnTo>
                    <a:pt x="87406" y="393160"/>
                  </a:lnTo>
                  <a:lnTo>
                    <a:pt x="111574" y="360499"/>
                  </a:lnTo>
                  <a:lnTo>
                    <a:pt x="138119" y="329023"/>
                  </a:lnTo>
                  <a:lnTo>
                    <a:pt x="166928" y="298767"/>
                  </a:lnTo>
                  <a:lnTo>
                    <a:pt x="197887" y="269762"/>
                  </a:lnTo>
                  <a:lnTo>
                    <a:pt x="230885" y="242043"/>
                  </a:lnTo>
                  <a:lnTo>
                    <a:pt x="265808" y="215644"/>
                  </a:lnTo>
                  <a:lnTo>
                    <a:pt x="302542" y="190597"/>
                  </a:lnTo>
                  <a:lnTo>
                    <a:pt x="340975" y="166936"/>
                  </a:lnTo>
                  <a:lnTo>
                    <a:pt x="380994" y="144695"/>
                  </a:lnTo>
                  <a:lnTo>
                    <a:pt x="422485" y="123908"/>
                  </a:lnTo>
                  <a:lnTo>
                    <a:pt x="465336" y="104607"/>
                  </a:lnTo>
                  <a:lnTo>
                    <a:pt x="509433" y="86826"/>
                  </a:lnTo>
                  <a:lnTo>
                    <a:pt x="554664" y="70599"/>
                  </a:lnTo>
                  <a:lnTo>
                    <a:pt x="600915" y="55959"/>
                  </a:lnTo>
                  <a:lnTo>
                    <a:pt x="648073" y="42940"/>
                  </a:lnTo>
                  <a:lnTo>
                    <a:pt x="696026" y="31575"/>
                  </a:lnTo>
                  <a:lnTo>
                    <a:pt x="744659" y="21898"/>
                  </a:lnTo>
                  <a:lnTo>
                    <a:pt x="793861" y="13942"/>
                  </a:lnTo>
                  <a:lnTo>
                    <a:pt x="843518" y="7740"/>
                  </a:lnTo>
                  <a:lnTo>
                    <a:pt x="893517" y="3327"/>
                  </a:lnTo>
                  <a:lnTo>
                    <a:pt x="943745" y="736"/>
                  </a:lnTo>
                  <a:lnTo>
                    <a:pt x="994089" y="0"/>
                  </a:lnTo>
                  <a:lnTo>
                    <a:pt x="1044436" y="1152"/>
                  </a:lnTo>
                  <a:lnTo>
                    <a:pt x="1094672" y="4227"/>
                  </a:lnTo>
                  <a:lnTo>
                    <a:pt x="1144685" y="9257"/>
                  </a:lnTo>
                  <a:lnTo>
                    <a:pt x="1194362" y="16276"/>
                  </a:lnTo>
                  <a:lnTo>
                    <a:pt x="1243590" y="25318"/>
                  </a:lnTo>
                  <a:lnTo>
                    <a:pt x="1292255" y="36417"/>
                  </a:lnTo>
                  <a:lnTo>
                    <a:pt x="1347299" y="51757"/>
                  </a:lnTo>
                  <a:lnTo>
                    <a:pt x="1399580" y="69382"/>
                  </a:lnTo>
                  <a:lnTo>
                    <a:pt x="1449035" y="89177"/>
                  </a:lnTo>
                  <a:lnTo>
                    <a:pt x="1495598" y="111026"/>
                  </a:lnTo>
                  <a:lnTo>
                    <a:pt x="1539208" y="134817"/>
                  </a:lnTo>
                  <a:lnTo>
                    <a:pt x="1579799" y="160434"/>
                  </a:lnTo>
                  <a:lnTo>
                    <a:pt x="1617307" y="187764"/>
                  </a:lnTo>
                  <a:lnTo>
                    <a:pt x="1651670" y="216691"/>
                  </a:lnTo>
                  <a:lnTo>
                    <a:pt x="1682822" y="247102"/>
                  </a:lnTo>
                  <a:lnTo>
                    <a:pt x="1710699" y="278881"/>
                  </a:lnTo>
                  <a:lnTo>
                    <a:pt x="1735239" y="311916"/>
                  </a:lnTo>
                  <a:lnTo>
                    <a:pt x="1756377" y="346090"/>
                  </a:lnTo>
                  <a:lnTo>
                    <a:pt x="1774048" y="381291"/>
                  </a:lnTo>
                  <a:lnTo>
                    <a:pt x="1788189" y="417403"/>
                  </a:lnTo>
                  <a:lnTo>
                    <a:pt x="1798737" y="454313"/>
                  </a:lnTo>
                  <a:lnTo>
                    <a:pt x="1805627" y="491905"/>
                  </a:lnTo>
                  <a:lnTo>
                    <a:pt x="1808795" y="530065"/>
                  </a:lnTo>
                  <a:lnTo>
                    <a:pt x="1808177" y="568680"/>
                  </a:lnTo>
                  <a:lnTo>
                    <a:pt x="1803709" y="607634"/>
                  </a:lnTo>
                  <a:lnTo>
                    <a:pt x="1795328" y="646813"/>
                  </a:lnTo>
                  <a:lnTo>
                    <a:pt x="1782969" y="686104"/>
                  </a:lnTo>
                  <a:lnTo>
                    <a:pt x="1766569" y="725391"/>
                  </a:lnTo>
                  <a:lnTo>
                    <a:pt x="1746063" y="764560"/>
                  </a:lnTo>
                  <a:lnTo>
                    <a:pt x="1721388" y="803497"/>
                  </a:lnTo>
                  <a:lnTo>
                    <a:pt x="1696312" y="837300"/>
                  </a:lnTo>
                  <a:lnTo>
                    <a:pt x="1668561" y="869942"/>
                  </a:lnTo>
                  <a:lnTo>
                    <a:pt x="1638258" y="901367"/>
                  </a:lnTo>
                  <a:lnTo>
                    <a:pt x="1605525" y="931521"/>
                  </a:lnTo>
                  <a:lnTo>
                    <a:pt x="1570484" y="960348"/>
                  </a:lnTo>
                  <a:lnTo>
                    <a:pt x="1533257" y="987793"/>
                  </a:lnTo>
                  <a:lnTo>
                    <a:pt x="1493966" y="1013802"/>
                  </a:lnTo>
                  <a:lnTo>
                    <a:pt x="1452733" y="1038319"/>
                  </a:lnTo>
                  <a:lnTo>
                    <a:pt x="1409681" y="1061289"/>
                  </a:lnTo>
                  <a:lnTo>
                    <a:pt x="1364931" y="1082659"/>
                  </a:lnTo>
                  <a:lnTo>
                    <a:pt x="1318605" y="1102372"/>
                  </a:lnTo>
                  <a:lnTo>
                    <a:pt x="1270827" y="1120373"/>
                  </a:lnTo>
                  <a:lnTo>
                    <a:pt x="1221717" y="1136608"/>
                  </a:lnTo>
                  <a:lnTo>
                    <a:pt x="1171397" y="1151022"/>
                  </a:lnTo>
                  <a:lnTo>
                    <a:pt x="1119991" y="1163560"/>
                  </a:lnTo>
                  <a:lnTo>
                    <a:pt x="1067620" y="1174166"/>
                  </a:lnTo>
                  <a:lnTo>
                    <a:pt x="1014407" y="1182786"/>
                  </a:lnTo>
                  <a:lnTo>
                    <a:pt x="960472" y="1189366"/>
                  </a:lnTo>
                  <a:lnTo>
                    <a:pt x="905939" y="1193849"/>
                  </a:lnTo>
                  <a:lnTo>
                    <a:pt x="850930" y="1196181"/>
                  </a:lnTo>
                  <a:lnTo>
                    <a:pt x="608233" y="1376775"/>
                  </a:lnTo>
                  <a:close/>
                </a:path>
              </a:pathLst>
            </a:custGeom>
            <a:ln w="12700">
              <a:solidFill>
                <a:srgbClr val="172C51"/>
              </a:solidFill>
            </a:ln>
          </p:spPr>
          <p:txBody>
            <a:bodyPr wrap="square" lIns="0" tIns="0" rIns="0" bIns="0" rtlCol="0"/>
            <a:lstStyle/>
            <a:p>
              <a:endParaRPr/>
            </a:p>
          </p:txBody>
        </p:sp>
        <p:pic>
          <p:nvPicPr>
            <p:cNvPr id="23" name="object 23"/>
            <p:cNvPicPr/>
            <p:nvPr/>
          </p:nvPicPr>
          <p:blipFill>
            <a:blip r:embed="rId2" cstate="print"/>
            <a:stretch>
              <a:fillRect/>
            </a:stretch>
          </p:blipFill>
          <p:spPr>
            <a:xfrm>
              <a:off x="2171700" y="1143000"/>
              <a:ext cx="1295400" cy="1238250"/>
            </a:xfrm>
            <a:prstGeom prst="rect">
              <a:avLst/>
            </a:prstGeom>
          </p:spPr>
        </p:pic>
      </p:grpSp>
      <p:sp>
        <p:nvSpPr>
          <p:cNvPr id="24" name="object 24"/>
          <p:cNvSpPr txBox="1">
            <a:spLocks noGrp="1"/>
          </p:cNvSpPr>
          <p:nvPr>
            <p:ph type="title"/>
          </p:nvPr>
        </p:nvSpPr>
        <p:spPr>
          <a:xfrm>
            <a:off x="400050" y="361950"/>
            <a:ext cx="2857500" cy="523875"/>
          </a:xfrm>
          <a:prstGeom prst="rect">
            <a:avLst/>
          </a:prstGeom>
          <a:solidFill>
            <a:srgbClr val="8496AF"/>
          </a:solidFill>
        </p:spPr>
        <p:txBody>
          <a:bodyPr vert="horz" wrap="square" lIns="0" tIns="29209" rIns="0" bIns="0" rtlCol="0">
            <a:spAutoFit/>
          </a:bodyPr>
          <a:lstStyle/>
          <a:p>
            <a:pPr marL="274955">
              <a:lnSpc>
                <a:spcPct val="100000"/>
              </a:lnSpc>
              <a:spcBef>
                <a:spcPts val="229"/>
              </a:spcBef>
            </a:pPr>
            <a:r>
              <a:rPr sz="2750" dirty="0"/>
              <a:t>Meet</a:t>
            </a:r>
            <a:r>
              <a:rPr sz="2750" spc="95" dirty="0"/>
              <a:t> </a:t>
            </a:r>
            <a:r>
              <a:rPr sz="2750" dirty="0"/>
              <a:t>Our</a:t>
            </a:r>
            <a:r>
              <a:rPr sz="2750" spc="75" dirty="0"/>
              <a:t> </a:t>
            </a:r>
            <a:r>
              <a:rPr sz="2750" spc="-20" dirty="0"/>
              <a:t>Team</a:t>
            </a:r>
            <a:endParaRPr sz="2750"/>
          </a:p>
        </p:txBody>
      </p:sp>
      <p:grpSp>
        <p:nvGrpSpPr>
          <p:cNvPr id="25" name="object 25"/>
          <p:cNvGrpSpPr/>
          <p:nvPr/>
        </p:nvGrpSpPr>
        <p:grpSpPr>
          <a:xfrm>
            <a:off x="7330330" y="1412494"/>
            <a:ext cx="1270000" cy="993775"/>
            <a:chOff x="7313676" y="1217675"/>
            <a:chExt cx="1270000" cy="993775"/>
          </a:xfrm>
        </p:grpSpPr>
        <p:sp>
          <p:nvSpPr>
            <p:cNvPr id="26" name="object 26"/>
            <p:cNvSpPr/>
            <p:nvPr/>
          </p:nvSpPr>
          <p:spPr>
            <a:xfrm>
              <a:off x="7320026" y="1224025"/>
              <a:ext cx="1257300" cy="981075"/>
            </a:xfrm>
            <a:custGeom>
              <a:avLst/>
              <a:gdLst/>
              <a:ahLst/>
              <a:cxnLst/>
              <a:rect l="l" t="t" r="r" b="b"/>
              <a:pathLst>
                <a:path w="1257300" h="981075">
                  <a:moveTo>
                    <a:pt x="628650" y="0"/>
                  </a:moveTo>
                  <a:lnTo>
                    <a:pt x="574404" y="1800"/>
                  </a:lnTo>
                  <a:lnTo>
                    <a:pt x="521440" y="7102"/>
                  </a:lnTo>
                  <a:lnTo>
                    <a:pt x="469947" y="15760"/>
                  </a:lnTo>
                  <a:lnTo>
                    <a:pt x="420113" y="27626"/>
                  </a:lnTo>
                  <a:lnTo>
                    <a:pt x="372127" y="42553"/>
                  </a:lnTo>
                  <a:lnTo>
                    <a:pt x="326178" y="60393"/>
                  </a:lnTo>
                  <a:lnTo>
                    <a:pt x="282454" y="80999"/>
                  </a:lnTo>
                  <a:lnTo>
                    <a:pt x="241144" y="104225"/>
                  </a:lnTo>
                  <a:lnTo>
                    <a:pt x="202437" y="129923"/>
                  </a:lnTo>
                  <a:lnTo>
                    <a:pt x="166520" y="157945"/>
                  </a:lnTo>
                  <a:lnTo>
                    <a:pt x="133584" y="188145"/>
                  </a:lnTo>
                  <a:lnTo>
                    <a:pt x="103815" y="220375"/>
                  </a:lnTo>
                  <a:lnTo>
                    <a:pt x="77404" y="254489"/>
                  </a:lnTo>
                  <a:lnTo>
                    <a:pt x="54539" y="290338"/>
                  </a:lnTo>
                  <a:lnTo>
                    <a:pt x="35408" y="327777"/>
                  </a:lnTo>
                  <a:lnTo>
                    <a:pt x="20200" y="366657"/>
                  </a:lnTo>
                  <a:lnTo>
                    <a:pt x="9103" y="406831"/>
                  </a:lnTo>
                  <a:lnTo>
                    <a:pt x="2307" y="448152"/>
                  </a:lnTo>
                  <a:lnTo>
                    <a:pt x="0" y="490474"/>
                  </a:lnTo>
                  <a:lnTo>
                    <a:pt x="2307" y="532796"/>
                  </a:lnTo>
                  <a:lnTo>
                    <a:pt x="9103" y="574120"/>
                  </a:lnTo>
                  <a:lnTo>
                    <a:pt x="20200" y="614299"/>
                  </a:lnTo>
                  <a:lnTo>
                    <a:pt x="35408" y="653185"/>
                  </a:lnTo>
                  <a:lnTo>
                    <a:pt x="54539" y="690630"/>
                  </a:lnTo>
                  <a:lnTo>
                    <a:pt x="77404" y="726488"/>
                  </a:lnTo>
                  <a:lnTo>
                    <a:pt x="103815" y="760611"/>
                  </a:lnTo>
                  <a:lnTo>
                    <a:pt x="133584" y="792851"/>
                  </a:lnTo>
                  <a:lnTo>
                    <a:pt x="166520" y="823061"/>
                  </a:lnTo>
                  <a:lnTo>
                    <a:pt x="202437" y="851093"/>
                  </a:lnTo>
                  <a:lnTo>
                    <a:pt x="241144" y="876801"/>
                  </a:lnTo>
                  <a:lnTo>
                    <a:pt x="282454" y="900036"/>
                  </a:lnTo>
                  <a:lnTo>
                    <a:pt x="326178" y="920651"/>
                  </a:lnTo>
                  <a:lnTo>
                    <a:pt x="372127" y="938500"/>
                  </a:lnTo>
                  <a:lnTo>
                    <a:pt x="420113" y="953433"/>
                  </a:lnTo>
                  <a:lnTo>
                    <a:pt x="469947" y="965305"/>
                  </a:lnTo>
                  <a:lnTo>
                    <a:pt x="521440" y="973968"/>
                  </a:lnTo>
                  <a:lnTo>
                    <a:pt x="574404" y="979273"/>
                  </a:lnTo>
                  <a:lnTo>
                    <a:pt x="628650" y="981075"/>
                  </a:lnTo>
                  <a:lnTo>
                    <a:pt x="682877" y="979273"/>
                  </a:lnTo>
                  <a:lnTo>
                    <a:pt x="735827" y="973968"/>
                  </a:lnTo>
                  <a:lnTo>
                    <a:pt x="787309" y="965305"/>
                  </a:lnTo>
                  <a:lnTo>
                    <a:pt x="837136" y="953433"/>
                  </a:lnTo>
                  <a:lnTo>
                    <a:pt x="885117" y="938500"/>
                  </a:lnTo>
                  <a:lnTo>
                    <a:pt x="931064" y="920651"/>
                  </a:lnTo>
                  <a:lnTo>
                    <a:pt x="974789" y="900036"/>
                  </a:lnTo>
                  <a:lnTo>
                    <a:pt x="1016101" y="876801"/>
                  </a:lnTo>
                  <a:lnTo>
                    <a:pt x="1054812" y="851093"/>
                  </a:lnTo>
                  <a:lnTo>
                    <a:pt x="1090734" y="823061"/>
                  </a:lnTo>
                  <a:lnTo>
                    <a:pt x="1123676" y="792851"/>
                  </a:lnTo>
                  <a:lnTo>
                    <a:pt x="1153451" y="760611"/>
                  </a:lnTo>
                  <a:lnTo>
                    <a:pt x="1179869" y="726488"/>
                  </a:lnTo>
                  <a:lnTo>
                    <a:pt x="1202741" y="690630"/>
                  </a:lnTo>
                  <a:lnTo>
                    <a:pt x="1221878" y="653185"/>
                  </a:lnTo>
                  <a:lnTo>
                    <a:pt x="1237091" y="614299"/>
                  </a:lnTo>
                  <a:lnTo>
                    <a:pt x="1248192" y="574120"/>
                  </a:lnTo>
                  <a:lnTo>
                    <a:pt x="1254991" y="532796"/>
                  </a:lnTo>
                  <a:lnTo>
                    <a:pt x="1257300" y="490474"/>
                  </a:lnTo>
                  <a:lnTo>
                    <a:pt x="1254991" y="448152"/>
                  </a:lnTo>
                  <a:lnTo>
                    <a:pt x="1248192" y="406831"/>
                  </a:lnTo>
                  <a:lnTo>
                    <a:pt x="1237091" y="366657"/>
                  </a:lnTo>
                  <a:lnTo>
                    <a:pt x="1221878" y="327777"/>
                  </a:lnTo>
                  <a:lnTo>
                    <a:pt x="1202741" y="290338"/>
                  </a:lnTo>
                  <a:lnTo>
                    <a:pt x="1179869" y="254489"/>
                  </a:lnTo>
                  <a:lnTo>
                    <a:pt x="1153451" y="220375"/>
                  </a:lnTo>
                  <a:lnTo>
                    <a:pt x="1123676" y="188145"/>
                  </a:lnTo>
                  <a:lnTo>
                    <a:pt x="1090734" y="157945"/>
                  </a:lnTo>
                  <a:lnTo>
                    <a:pt x="1054812" y="129923"/>
                  </a:lnTo>
                  <a:lnTo>
                    <a:pt x="1016101" y="104225"/>
                  </a:lnTo>
                  <a:lnTo>
                    <a:pt x="974789" y="80999"/>
                  </a:lnTo>
                  <a:lnTo>
                    <a:pt x="931064" y="60393"/>
                  </a:lnTo>
                  <a:lnTo>
                    <a:pt x="885117" y="42553"/>
                  </a:lnTo>
                  <a:lnTo>
                    <a:pt x="837136" y="27626"/>
                  </a:lnTo>
                  <a:lnTo>
                    <a:pt x="787309" y="15760"/>
                  </a:lnTo>
                  <a:lnTo>
                    <a:pt x="735827" y="7102"/>
                  </a:lnTo>
                  <a:lnTo>
                    <a:pt x="682877" y="1800"/>
                  </a:lnTo>
                  <a:lnTo>
                    <a:pt x="628650" y="0"/>
                  </a:lnTo>
                  <a:close/>
                </a:path>
              </a:pathLst>
            </a:custGeom>
            <a:solidFill>
              <a:srgbClr val="8FAADC"/>
            </a:solidFill>
          </p:spPr>
          <p:txBody>
            <a:bodyPr wrap="square" lIns="0" tIns="0" rIns="0" bIns="0" rtlCol="0"/>
            <a:lstStyle/>
            <a:p>
              <a:endParaRPr/>
            </a:p>
          </p:txBody>
        </p:sp>
        <p:sp>
          <p:nvSpPr>
            <p:cNvPr id="27" name="object 27"/>
            <p:cNvSpPr/>
            <p:nvPr/>
          </p:nvSpPr>
          <p:spPr>
            <a:xfrm>
              <a:off x="7320026" y="1224025"/>
              <a:ext cx="1257300" cy="981075"/>
            </a:xfrm>
            <a:custGeom>
              <a:avLst/>
              <a:gdLst/>
              <a:ahLst/>
              <a:cxnLst/>
              <a:rect l="l" t="t" r="r" b="b"/>
              <a:pathLst>
                <a:path w="1257300" h="981075">
                  <a:moveTo>
                    <a:pt x="0" y="490474"/>
                  </a:moveTo>
                  <a:lnTo>
                    <a:pt x="2307" y="448152"/>
                  </a:lnTo>
                  <a:lnTo>
                    <a:pt x="9103" y="406831"/>
                  </a:lnTo>
                  <a:lnTo>
                    <a:pt x="20200" y="366657"/>
                  </a:lnTo>
                  <a:lnTo>
                    <a:pt x="35408" y="327777"/>
                  </a:lnTo>
                  <a:lnTo>
                    <a:pt x="54539" y="290338"/>
                  </a:lnTo>
                  <a:lnTo>
                    <a:pt x="77404" y="254489"/>
                  </a:lnTo>
                  <a:lnTo>
                    <a:pt x="103815" y="220375"/>
                  </a:lnTo>
                  <a:lnTo>
                    <a:pt x="133584" y="188145"/>
                  </a:lnTo>
                  <a:lnTo>
                    <a:pt x="166520" y="157945"/>
                  </a:lnTo>
                  <a:lnTo>
                    <a:pt x="202437" y="129923"/>
                  </a:lnTo>
                  <a:lnTo>
                    <a:pt x="241144" y="104225"/>
                  </a:lnTo>
                  <a:lnTo>
                    <a:pt x="282454" y="80999"/>
                  </a:lnTo>
                  <a:lnTo>
                    <a:pt x="326178" y="60393"/>
                  </a:lnTo>
                  <a:lnTo>
                    <a:pt x="372127" y="42553"/>
                  </a:lnTo>
                  <a:lnTo>
                    <a:pt x="420113" y="27626"/>
                  </a:lnTo>
                  <a:lnTo>
                    <a:pt x="469947" y="15760"/>
                  </a:lnTo>
                  <a:lnTo>
                    <a:pt x="521440" y="7102"/>
                  </a:lnTo>
                  <a:lnTo>
                    <a:pt x="574404" y="1800"/>
                  </a:lnTo>
                  <a:lnTo>
                    <a:pt x="628650" y="0"/>
                  </a:lnTo>
                  <a:lnTo>
                    <a:pt x="682877" y="1800"/>
                  </a:lnTo>
                  <a:lnTo>
                    <a:pt x="735827" y="7102"/>
                  </a:lnTo>
                  <a:lnTo>
                    <a:pt x="787309" y="15760"/>
                  </a:lnTo>
                  <a:lnTo>
                    <a:pt x="837136" y="27626"/>
                  </a:lnTo>
                  <a:lnTo>
                    <a:pt x="885117" y="42553"/>
                  </a:lnTo>
                  <a:lnTo>
                    <a:pt x="931064" y="60393"/>
                  </a:lnTo>
                  <a:lnTo>
                    <a:pt x="974789" y="80999"/>
                  </a:lnTo>
                  <a:lnTo>
                    <a:pt x="1016101" y="104225"/>
                  </a:lnTo>
                  <a:lnTo>
                    <a:pt x="1054812" y="129923"/>
                  </a:lnTo>
                  <a:lnTo>
                    <a:pt x="1090734" y="157945"/>
                  </a:lnTo>
                  <a:lnTo>
                    <a:pt x="1123676" y="188145"/>
                  </a:lnTo>
                  <a:lnTo>
                    <a:pt x="1153451" y="220375"/>
                  </a:lnTo>
                  <a:lnTo>
                    <a:pt x="1179869" y="254489"/>
                  </a:lnTo>
                  <a:lnTo>
                    <a:pt x="1202741" y="290338"/>
                  </a:lnTo>
                  <a:lnTo>
                    <a:pt x="1221878" y="327777"/>
                  </a:lnTo>
                  <a:lnTo>
                    <a:pt x="1237091" y="366657"/>
                  </a:lnTo>
                  <a:lnTo>
                    <a:pt x="1248192" y="406831"/>
                  </a:lnTo>
                  <a:lnTo>
                    <a:pt x="1254991" y="448152"/>
                  </a:lnTo>
                  <a:lnTo>
                    <a:pt x="1257300" y="490474"/>
                  </a:lnTo>
                  <a:lnTo>
                    <a:pt x="1254991" y="532796"/>
                  </a:lnTo>
                  <a:lnTo>
                    <a:pt x="1248192" y="574120"/>
                  </a:lnTo>
                  <a:lnTo>
                    <a:pt x="1237091" y="614299"/>
                  </a:lnTo>
                  <a:lnTo>
                    <a:pt x="1221878" y="653185"/>
                  </a:lnTo>
                  <a:lnTo>
                    <a:pt x="1202741" y="690630"/>
                  </a:lnTo>
                  <a:lnTo>
                    <a:pt x="1179869" y="726488"/>
                  </a:lnTo>
                  <a:lnTo>
                    <a:pt x="1153451" y="760611"/>
                  </a:lnTo>
                  <a:lnTo>
                    <a:pt x="1123676" y="792851"/>
                  </a:lnTo>
                  <a:lnTo>
                    <a:pt x="1090734" y="823061"/>
                  </a:lnTo>
                  <a:lnTo>
                    <a:pt x="1054812" y="851093"/>
                  </a:lnTo>
                  <a:lnTo>
                    <a:pt x="1016101" y="876801"/>
                  </a:lnTo>
                  <a:lnTo>
                    <a:pt x="974789" y="900036"/>
                  </a:lnTo>
                  <a:lnTo>
                    <a:pt x="931064" y="920651"/>
                  </a:lnTo>
                  <a:lnTo>
                    <a:pt x="885117" y="938500"/>
                  </a:lnTo>
                  <a:lnTo>
                    <a:pt x="837136" y="953433"/>
                  </a:lnTo>
                  <a:lnTo>
                    <a:pt x="787309" y="965305"/>
                  </a:lnTo>
                  <a:lnTo>
                    <a:pt x="735827" y="973968"/>
                  </a:lnTo>
                  <a:lnTo>
                    <a:pt x="682877" y="979273"/>
                  </a:lnTo>
                  <a:lnTo>
                    <a:pt x="628650" y="981075"/>
                  </a:lnTo>
                  <a:lnTo>
                    <a:pt x="574404" y="979273"/>
                  </a:lnTo>
                  <a:lnTo>
                    <a:pt x="521440" y="973968"/>
                  </a:lnTo>
                  <a:lnTo>
                    <a:pt x="469947" y="965305"/>
                  </a:lnTo>
                  <a:lnTo>
                    <a:pt x="420113" y="953433"/>
                  </a:lnTo>
                  <a:lnTo>
                    <a:pt x="372127" y="938500"/>
                  </a:lnTo>
                  <a:lnTo>
                    <a:pt x="326178" y="920651"/>
                  </a:lnTo>
                  <a:lnTo>
                    <a:pt x="282454" y="900036"/>
                  </a:lnTo>
                  <a:lnTo>
                    <a:pt x="241144" y="876801"/>
                  </a:lnTo>
                  <a:lnTo>
                    <a:pt x="202437" y="851093"/>
                  </a:lnTo>
                  <a:lnTo>
                    <a:pt x="166520" y="823061"/>
                  </a:lnTo>
                  <a:lnTo>
                    <a:pt x="133584" y="792851"/>
                  </a:lnTo>
                  <a:lnTo>
                    <a:pt x="103815" y="760611"/>
                  </a:lnTo>
                  <a:lnTo>
                    <a:pt x="77404" y="726488"/>
                  </a:lnTo>
                  <a:lnTo>
                    <a:pt x="54539" y="690630"/>
                  </a:lnTo>
                  <a:lnTo>
                    <a:pt x="35408" y="653185"/>
                  </a:lnTo>
                  <a:lnTo>
                    <a:pt x="20200" y="614299"/>
                  </a:lnTo>
                  <a:lnTo>
                    <a:pt x="9103" y="574120"/>
                  </a:lnTo>
                  <a:lnTo>
                    <a:pt x="2307" y="532796"/>
                  </a:lnTo>
                  <a:lnTo>
                    <a:pt x="0" y="490474"/>
                  </a:lnTo>
                  <a:close/>
                </a:path>
              </a:pathLst>
            </a:custGeom>
            <a:ln w="12700">
              <a:solidFill>
                <a:srgbClr val="172C51"/>
              </a:solidFill>
            </a:ln>
          </p:spPr>
          <p:txBody>
            <a:bodyPr wrap="square" lIns="0" tIns="0" rIns="0" bIns="0" rtlCol="0"/>
            <a:lstStyle/>
            <a:p>
              <a:endParaRPr/>
            </a:p>
          </p:txBody>
        </p:sp>
        <p:pic>
          <p:nvPicPr>
            <p:cNvPr id="28" name="object 28"/>
            <p:cNvPicPr/>
            <p:nvPr/>
          </p:nvPicPr>
          <p:blipFill>
            <a:blip r:embed="rId3" cstate="print"/>
            <a:stretch>
              <a:fillRect/>
            </a:stretch>
          </p:blipFill>
          <p:spPr>
            <a:xfrm>
              <a:off x="7581900" y="1285874"/>
              <a:ext cx="723900" cy="847725"/>
            </a:xfrm>
            <a:prstGeom prst="rect">
              <a:avLst/>
            </a:prstGeom>
          </p:spPr>
        </p:pic>
      </p:grpSp>
      <p:grpSp>
        <p:nvGrpSpPr>
          <p:cNvPr id="33" name="object 33"/>
          <p:cNvGrpSpPr/>
          <p:nvPr/>
        </p:nvGrpSpPr>
        <p:grpSpPr>
          <a:xfrm>
            <a:off x="7552441" y="4491159"/>
            <a:ext cx="1279525" cy="917575"/>
            <a:chOff x="8828151" y="4456176"/>
            <a:chExt cx="1279525" cy="917575"/>
          </a:xfrm>
        </p:grpSpPr>
        <p:sp>
          <p:nvSpPr>
            <p:cNvPr id="34" name="object 34"/>
            <p:cNvSpPr/>
            <p:nvPr/>
          </p:nvSpPr>
          <p:spPr>
            <a:xfrm>
              <a:off x="8834501" y="4462526"/>
              <a:ext cx="1266825" cy="904875"/>
            </a:xfrm>
            <a:custGeom>
              <a:avLst/>
              <a:gdLst/>
              <a:ahLst/>
              <a:cxnLst/>
              <a:rect l="l" t="t" r="r" b="b"/>
              <a:pathLst>
                <a:path w="1266825" h="904875">
                  <a:moveTo>
                    <a:pt x="633349" y="0"/>
                  </a:moveTo>
                  <a:lnTo>
                    <a:pt x="578687" y="1659"/>
                  </a:lnTo>
                  <a:lnTo>
                    <a:pt x="525320" y="6548"/>
                  </a:lnTo>
                  <a:lnTo>
                    <a:pt x="473436" y="14530"/>
                  </a:lnTo>
                  <a:lnTo>
                    <a:pt x="423225" y="25471"/>
                  </a:lnTo>
                  <a:lnTo>
                    <a:pt x="374878" y="39234"/>
                  </a:lnTo>
                  <a:lnTo>
                    <a:pt x="328585" y="55683"/>
                  </a:lnTo>
                  <a:lnTo>
                    <a:pt x="284534" y="74685"/>
                  </a:lnTo>
                  <a:lnTo>
                    <a:pt x="242916" y="96102"/>
                  </a:lnTo>
                  <a:lnTo>
                    <a:pt x="203922" y="119799"/>
                  </a:lnTo>
                  <a:lnTo>
                    <a:pt x="167740" y="145641"/>
                  </a:lnTo>
                  <a:lnTo>
                    <a:pt x="134560" y="173493"/>
                  </a:lnTo>
                  <a:lnTo>
                    <a:pt x="104573" y="203218"/>
                  </a:lnTo>
                  <a:lnTo>
                    <a:pt x="77968" y="234681"/>
                  </a:lnTo>
                  <a:lnTo>
                    <a:pt x="54935" y="267747"/>
                  </a:lnTo>
                  <a:lnTo>
                    <a:pt x="35665" y="302280"/>
                  </a:lnTo>
                  <a:lnTo>
                    <a:pt x="20346" y="338145"/>
                  </a:lnTo>
                  <a:lnTo>
                    <a:pt x="9169" y="375206"/>
                  </a:lnTo>
                  <a:lnTo>
                    <a:pt x="2324" y="413327"/>
                  </a:lnTo>
                  <a:lnTo>
                    <a:pt x="0" y="452374"/>
                  </a:lnTo>
                  <a:lnTo>
                    <a:pt x="2324" y="491421"/>
                  </a:lnTo>
                  <a:lnTo>
                    <a:pt x="9169" y="529545"/>
                  </a:lnTo>
                  <a:lnTo>
                    <a:pt x="20346" y="566610"/>
                  </a:lnTo>
                  <a:lnTo>
                    <a:pt x="35665" y="602481"/>
                  </a:lnTo>
                  <a:lnTo>
                    <a:pt x="54935" y="637021"/>
                  </a:lnTo>
                  <a:lnTo>
                    <a:pt x="77968" y="670096"/>
                  </a:lnTo>
                  <a:lnTo>
                    <a:pt x="104573" y="701568"/>
                  </a:lnTo>
                  <a:lnTo>
                    <a:pt x="134560" y="731303"/>
                  </a:lnTo>
                  <a:lnTo>
                    <a:pt x="167740" y="759164"/>
                  </a:lnTo>
                  <a:lnTo>
                    <a:pt x="203922" y="785016"/>
                  </a:lnTo>
                  <a:lnTo>
                    <a:pt x="242916" y="808724"/>
                  </a:lnTo>
                  <a:lnTo>
                    <a:pt x="284534" y="830150"/>
                  </a:lnTo>
                  <a:lnTo>
                    <a:pt x="328585" y="849161"/>
                  </a:lnTo>
                  <a:lnTo>
                    <a:pt x="374878" y="865619"/>
                  </a:lnTo>
                  <a:lnTo>
                    <a:pt x="423225" y="879389"/>
                  </a:lnTo>
                  <a:lnTo>
                    <a:pt x="473436" y="890335"/>
                  </a:lnTo>
                  <a:lnTo>
                    <a:pt x="525320" y="898322"/>
                  </a:lnTo>
                  <a:lnTo>
                    <a:pt x="578687" y="903214"/>
                  </a:lnTo>
                  <a:lnTo>
                    <a:pt x="633349" y="904875"/>
                  </a:lnTo>
                  <a:lnTo>
                    <a:pt x="688011" y="903214"/>
                  </a:lnTo>
                  <a:lnTo>
                    <a:pt x="741381" y="898322"/>
                  </a:lnTo>
                  <a:lnTo>
                    <a:pt x="793270" y="890335"/>
                  </a:lnTo>
                  <a:lnTo>
                    <a:pt x="843486" y="879389"/>
                  </a:lnTo>
                  <a:lnTo>
                    <a:pt x="891840" y="865619"/>
                  </a:lnTo>
                  <a:lnTo>
                    <a:pt x="938142" y="849161"/>
                  </a:lnTo>
                  <a:lnTo>
                    <a:pt x="982202" y="830150"/>
                  </a:lnTo>
                  <a:lnTo>
                    <a:pt x="1023829" y="808724"/>
                  </a:lnTo>
                  <a:lnTo>
                    <a:pt x="1062834" y="785016"/>
                  </a:lnTo>
                  <a:lnTo>
                    <a:pt x="1099026" y="759164"/>
                  </a:lnTo>
                  <a:lnTo>
                    <a:pt x="1132215" y="731303"/>
                  </a:lnTo>
                  <a:lnTo>
                    <a:pt x="1162212" y="701568"/>
                  </a:lnTo>
                  <a:lnTo>
                    <a:pt x="1188826" y="670096"/>
                  </a:lnTo>
                  <a:lnTo>
                    <a:pt x="1211867" y="637021"/>
                  </a:lnTo>
                  <a:lnTo>
                    <a:pt x="1231145" y="602481"/>
                  </a:lnTo>
                  <a:lnTo>
                    <a:pt x="1246469" y="566610"/>
                  </a:lnTo>
                  <a:lnTo>
                    <a:pt x="1257651" y="529545"/>
                  </a:lnTo>
                  <a:lnTo>
                    <a:pt x="1264499" y="491421"/>
                  </a:lnTo>
                  <a:lnTo>
                    <a:pt x="1266825" y="452374"/>
                  </a:lnTo>
                  <a:lnTo>
                    <a:pt x="1264499" y="413327"/>
                  </a:lnTo>
                  <a:lnTo>
                    <a:pt x="1257651" y="375206"/>
                  </a:lnTo>
                  <a:lnTo>
                    <a:pt x="1246469" y="338145"/>
                  </a:lnTo>
                  <a:lnTo>
                    <a:pt x="1231145" y="302280"/>
                  </a:lnTo>
                  <a:lnTo>
                    <a:pt x="1211867" y="267747"/>
                  </a:lnTo>
                  <a:lnTo>
                    <a:pt x="1188826" y="234681"/>
                  </a:lnTo>
                  <a:lnTo>
                    <a:pt x="1162212" y="203218"/>
                  </a:lnTo>
                  <a:lnTo>
                    <a:pt x="1132215" y="173493"/>
                  </a:lnTo>
                  <a:lnTo>
                    <a:pt x="1099026" y="145641"/>
                  </a:lnTo>
                  <a:lnTo>
                    <a:pt x="1062834" y="119799"/>
                  </a:lnTo>
                  <a:lnTo>
                    <a:pt x="1023829" y="96102"/>
                  </a:lnTo>
                  <a:lnTo>
                    <a:pt x="982202" y="74685"/>
                  </a:lnTo>
                  <a:lnTo>
                    <a:pt x="938142" y="55683"/>
                  </a:lnTo>
                  <a:lnTo>
                    <a:pt x="891840" y="39234"/>
                  </a:lnTo>
                  <a:lnTo>
                    <a:pt x="843486" y="25471"/>
                  </a:lnTo>
                  <a:lnTo>
                    <a:pt x="793270" y="14530"/>
                  </a:lnTo>
                  <a:lnTo>
                    <a:pt x="741381" y="6548"/>
                  </a:lnTo>
                  <a:lnTo>
                    <a:pt x="688011" y="1659"/>
                  </a:lnTo>
                  <a:lnTo>
                    <a:pt x="633349" y="0"/>
                  </a:lnTo>
                  <a:close/>
                </a:path>
              </a:pathLst>
            </a:custGeom>
            <a:solidFill>
              <a:srgbClr val="8FAADC"/>
            </a:solidFill>
          </p:spPr>
          <p:txBody>
            <a:bodyPr wrap="square" lIns="0" tIns="0" rIns="0" bIns="0" rtlCol="0"/>
            <a:lstStyle/>
            <a:p>
              <a:endParaRPr/>
            </a:p>
          </p:txBody>
        </p:sp>
        <p:sp>
          <p:nvSpPr>
            <p:cNvPr id="35" name="object 35"/>
            <p:cNvSpPr/>
            <p:nvPr/>
          </p:nvSpPr>
          <p:spPr>
            <a:xfrm>
              <a:off x="8834501" y="4462526"/>
              <a:ext cx="1266825" cy="904875"/>
            </a:xfrm>
            <a:custGeom>
              <a:avLst/>
              <a:gdLst/>
              <a:ahLst/>
              <a:cxnLst/>
              <a:rect l="l" t="t" r="r" b="b"/>
              <a:pathLst>
                <a:path w="1266825" h="904875">
                  <a:moveTo>
                    <a:pt x="0" y="452374"/>
                  </a:moveTo>
                  <a:lnTo>
                    <a:pt x="2324" y="413327"/>
                  </a:lnTo>
                  <a:lnTo>
                    <a:pt x="9169" y="375206"/>
                  </a:lnTo>
                  <a:lnTo>
                    <a:pt x="20346" y="338145"/>
                  </a:lnTo>
                  <a:lnTo>
                    <a:pt x="35665" y="302280"/>
                  </a:lnTo>
                  <a:lnTo>
                    <a:pt x="54935" y="267747"/>
                  </a:lnTo>
                  <a:lnTo>
                    <a:pt x="77968" y="234681"/>
                  </a:lnTo>
                  <a:lnTo>
                    <a:pt x="104573" y="203218"/>
                  </a:lnTo>
                  <a:lnTo>
                    <a:pt x="134560" y="173493"/>
                  </a:lnTo>
                  <a:lnTo>
                    <a:pt x="167740" y="145641"/>
                  </a:lnTo>
                  <a:lnTo>
                    <a:pt x="203922" y="119799"/>
                  </a:lnTo>
                  <a:lnTo>
                    <a:pt x="242916" y="96102"/>
                  </a:lnTo>
                  <a:lnTo>
                    <a:pt x="284534" y="74685"/>
                  </a:lnTo>
                  <a:lnTo>
                    <a:pt x="328585" y="55683"/>
                  </a:lnTo>
                  <a:lnTo>
                    <a:pt x="374878" y="39234"/>
                  </a:lnTo>
                  <a:lnTo>
                    <a:pt x="423225" y="25471"/>
                  </a:lnTo>
                  <a:lnTo>
                    <a:pt x="473436" y="14530"/>
                  </a:lnTo>
                  <a:lnTo>
                    <a:pt x="525320" y="6548"/>
                  </a:lnTo>
                  <a:lnTo>
                    <a:pt x="578687" y="1659"/>
                  </a:lnTo>
                  <a:lnTo>
                    <a:pt x="633349" y="0"/>
                  </a:lnTo>
                  <a:lnTo>
                    <a:pt x="688011" y="1659"/>
                  </a:lnTo>
                  <a:lnTo>
                    <a:pt x="741381" y="6548"/>
                  </a:lnTo>
                  <a:lnTo>
                    <a:pt x="793270" y="14530"/>
                  </a:lnTo>
                  <a:lnTo>
                    <a:pt x="843486" y="25471"/>
                  </a:lnTo>
                  <a:lnTo>
                    <a:pt x="891840" y="39234"/>
                  </a:lnTo>
                  <a:lnTo>
                    <a:pt x="938142" y="55683"/>
                  </a:lnTo>
                  <a:lnTo>
                    <a:pt x="982202" y="74685"/>
                  </a:lnTo>
                  <a:lnTo>
                    <a:pt x="1023829" y="96102"/>
                  </a:lnTo>
                  <a:lnTo>
                    <a:pt x="1062834" y="119799"/>
                  </a:lnTo>
                  <a:lnTo>
                    <a:pt x="1099026" y="145641"/>
                  </a:lnTo>
                  <a:lnTo>
                    <a:pt x="1132215" y="173493"/>
                  </a:lnTo>
                  <a:lnTo>
                    <a:pt x="1162212" y="203218"/>
                  </a:lnTo>
                  <a:lnTo>
                    <a:pt x="1188826" y="234681"/>
                  </a:lnTo>
                  <a:lnTo>
                    <a:pt x="1211867" y="267747"/>
                  </a:lnTo>
                  <a:lnTo>
                    <a:pt x="1231145" y="302280"/>
                  </a:lnTo>
                  <a:lnTo>
                    <a:pt x="1246469" y="338145"/>
                  </a:lnTo>
                  <a:lnTo>
                    <a:pt x="1257651" y="375206"/>
                  </a:lnTo>
                  <a:lnTo>
                    <a:pt x="1264499" y="413327"/>
                  </a:lnTo>
                  <a:lnTo>
                    <a:pt x="1266825" y="452374"/>
                  </a:lnTo>
                  <a:lnTo>
                    <a:pt x="1264499" y="491421"/>
                  </a:lnTo>
                  <a:lnTo>
                    <a:pt x="1257651" y="529545"/>
                  </a:lnTo>
                  <a:lnTo>
                    <a:pt x="1246469" y="566610"/>
                  </a:lnTo>
                  <a:lnTo>
                    <a:pt x="1231145" y="602481"/>
                  </a:lnTo>
                  <a:lnTo>
                    <a:pt x="1211867" y="637021"/>
                  </a:lnTo>
                  <a:lnTo>
                    <a:pt x="1188826" y="670096"/>
                  </a:lnTo>
                  <a:lnTo>
                    <a:pt x="1162212" y="701568"/>
                  </a:lnTo>
                  <a:lnTo>
                    <a:pt x="1132215" y="731303"/>
                  </a:lnTo>
                  <a:lnTo>
                    <a:pt x="1099026" y="759164"/>
                  </a:lnTo>
                  <a:lnTo>
                    <a:pt x="1062834" y="785016"/>
                  </a:lnTo>
                  <a:lnTo>
                    <a:pt x="1023829" y="808724"/>
                  </a:lnTo>
                  <a:lnTo>
                    <a:pt x="982202" y="830150"/>
                  </a:lnTo>
                  <a:lnTo>
                    <a:pt x="938142" y="849161"/>
                  </a:lnTo>
                  <a:lnTo>
                    <a:pt x="891840" y="865619"/>
                  </a:lnTo>
                  <a:lnTo>
                    <a:pt x="843486" y="879389"/>
                  </a:lnTo>
                  <a:lnTo>
                    <a:pt x="793270" y="890335"/>
                  </a:lnTo>
                  <a:lnTo>
                    <a:pt x="741381" y="898322"/>
                  </a:lnTo>
                  <a:lnTo>
                    <a:pt x="688011" y="903214"/>
                  </a:lnTo>
                  <a:lnTo>
                    <a:pt x="633349" y="904875"/>
                  </a:lnTo>
                  <a:lnTo>
                    <a:pt x="578687" y="903214"/>
                  </a:lnTo>
                  <a:lnTo>
                    <a:pt x="525320" y="898322"/>
                  </a:lnTo>
                  <a:lnTo>
                    <a:pt x="473436" y="890335"/>
                  </a:lnTo>
                  <a:lnTo>
                    <a:pt x="423225" y="879389"/>
                  </a:lnTo>
                  <a:lnTo>
                    <a:pt x="374878" y="865619"/>
                  </a:lnTo>
                  <a:lnTo>
                    <a:pt x="328585" y="849161"/>
                  </a:lnTo>
                  <a:lnTo>
                    <a:pt x="284534" y="830150"/>
                  </a:lnTo>
                  <a:lnTo>
                    <a:pt x="242916" y="808724"/>
                  </a:lnTo>
                  <a:lnTo>
                    <a:pt x="203922" y="785016"/>
                  </a:lnTo>
                  <a:lnTo>
                    <a:pt x="167740" y="759164"/>
                  </a:lnTo>
                  <a:lnTo>
                    <a:pt x="134560" y="731303"/>
                  </a:lnTo>
                  <a:lnTo>
                    <a:pt x="104573" y="701568"/>
                  </a:lnTo>
                  <a:lnTo>
                    <a:pt x="77968" y="670096"/>
                  </a:lnTo>
                  <a:lnTo>
                    <a:pt x="54935" y="637021"/>
                  </a:lnTo>
                  <a:lnTo>
                    <a:pt x="35665" y="602481"/>
                  </a:lnTo>
                  <a:lnTo>
                    <a:pt x="20346" y="566610"/>
                  </a:lnTo>
                  <a:lnTo>
                    <a:pt x="9169" y="529545"/>
                  </a:lnTo>
                  <a:lnTo>
                    <a:pt x="2324" y="491421"/>
                  </a:lnTo>
                  <a:lnTo>
                    <a:pt x="0" y="452374"/>
                  </a:lnTo>
                  <a:close/>
                </a:path>
              </a:pathLst>
            </a:custGeom>
            <a:ln w="12700">
              <a:solidFill>
                <a:srgbClr val="172C51"/>
              </a:solidFill>
            </a:ln>
          </p:spPr>
          <p:txBody>
            <a:bodyPr wrap="square" lIns="0" tIns="0" rIns="0" bIns="0" rtlCol="0"/>
            <a:lstStyle/>
            <a:p>
              <a:endParaRPr/>
            </a:p>
          </p:txBody>
        </p:sp>
        <p:pic>
          <p:nvPicPr>
            <p:cNvPr id="36" name="object 36"/>
            <p:cNvPicPr/>
            <p:nvPr/>
          </p:nvPicPr>
          <p:blipFill>
            <a:blip r:embed="rId3" cstate="print"/>
            <a:stretch>
              <a:fillRect/>
            </a:stretch>
          </p:blipFill>
          <p:spPr>
            <a:xfrm>
              <a:off x="9096375" y="4495800"/>
              <a:ext cx="733425" cy="857250"/>
            </a:xfrm>
            <a:prstGeom prst="rect">
              <a:avLst/>
            </a:prstGeom>
          </p:spPr>
        </p:pic>
      </p:grpSp>
      <p:grpSp>
        <p:nvGrpSpPr>
          <p:cNvPr id="37" name="object 37"/>
          <p:cNvGrpSpPr/>
          <p:nvPr/>
        </p:nvGrpSpPr>
        <p:grpSpPr>
          <a:xfrm>
            <a:off x="1016723" y="3751326"/>
            <a:ext cx="10358755" cy="146050"/>
            <a:chOff x="1016723" y="3751326"/>
            <a:chExt cx="10358755" cy="146050"/>
          </a:xfrm>
        </p:grpSpPr>
        <p:sp>
          <p:nvSpPr>
            <p:cNvPr id="38" name="object 38"/>
            <p:cNvSpPr/>
            <p:nvPr/>
          </p:nvSpPr>
          <p:spPr>
            <a:xfrm>
              <a:off x="1023073" y="3757676"/>
              <a:ext cx="10346055" cy="133350"/>
            </a:xfrm>
            <a:custGeom>
              <a:avLst/>
              <a:gdLst/>
              <a:ahLst/>
              <a:cxnLst/>
              <a:rect l="l" t="t" r="r" b="b"/>
              <a:pathLst>
                <a:path w="10346055" h="133350">
                  <a:moveTo>
                    <a:pt x="10345928" y="0"/>
                  </a:moveTo>
                  <a:lnTo>
                    <a:pt x="0" y="0"/>
                  </a:lnTo>
                  <a:lnTo>
                    <a:pt x="0" y="133350"/>
                  </a:lnTo>
                  <a:lnTo>
                    <a:pt x="10345928" y="133350"/>
                  </a:lnTo>
                  <a:lnTo>
                    <a:pt x="10345928" y="0"/>
                  </a:lnTo>
                  <a:close/>
                </a:path>
              </a:pathLst>
            </a:custGeom>
            <a:solidFill>
              <a:srgbClr val="4471C4"/>
            </a:solidFill>
          </p:spPr>
          <p:txBody>
            <a:bodyPr wrap="square" lIns="0" tIns="0" rIns="0" bIns="0" rtlCol="0"/>
            <a:lstStyle/>
            <a:p>
              <a:endParaRPr/>
            </a:p>
          </p:txBody>
        </p:sp>
        <p:sp>
          <p:nvSpPr>
            <p:cNvPr id="39" name="object 39"/>
            <p:cNvSpPr/>
            <p:nvPr/>
          </p:nvSpPr>
          <p:spPr>
            <a:xfrm>
              <a:off x="1023073" y="3757676"/>
              <a:ext cx="10346055" cy="133350"/>
            </a:xfrm>
            <a:custGeom>
              <a:avLst/>
              <a:gdLst/>
              <a:ahLst/>
              <a:cxnLst/>
              <a:rect l="l" t="t" r="r" b="b"/>
              <a:pathLst>
                <a:path w="10346055" h="133350">
                  <a:moveTo>
                    <a:pt x="0" y="133350"/>
                  </a:moveTo>
                  <a:lnTo>
                    <a:pt x="10345928" y="133350"/>
                  </a:lnTo>
                  <a:lnTo>
                    <a:pt x="10345928" y="0"/>
                  </a:lnTo>
                  <a:lnTo>
                    <a:pt x="0" y="0"/>
                  </a:lnTo>
                  <a:lnTo>
                    <a:pt x="0" y="133350"/>
                  </a:lnTo>
                  <a:close/>
                </a:path>
              </a:pathLst>
            </a:custGeom>
            <a:ln w="12700">
              <a:solidFill>
                <a:srgbClr val="172C51"/>
              </a:solidFill>
            </a:ln>
          </p:spPr>
          <p:txBody>
            <a:bodyPr wrap="square" lIns="0" tIns="0" rIns="0" bIns="0" rtlCol="0"/>
            <a:lstStyle/>
            <a:p>
              <a:endParaRPr/>
            </a:p>
          </p:txBody>
        </p:sp>
      </p:grpSp>
      <p:sp>
        <p:nvSpPr>
          <p:cNvPr id="40" name="object 40"/>
          <p:cNvSpPr txBox="1"/>
          <p:nvPr/>
        </p:nvSpPr>
        <p:spPr>
          <a:xfrm>
            <a:off x="2106676" y="2664523"/>
            <a:ext cx="1814195" cy="561436"/>
          </a:xfrm>
          <a:prstGeom prst="rect">
            <a:avLst/>
          </a:prstGeom>
        </p:spPr>
        <p:txBody>
          <a:bodyPr vert="horz" wrap="square" lIns="0" tIns="10795" rIns="0" bIns="0" rtlCol="0">
            <a:spAutoFit/>
          </a:bodyPr>
          <a:lstStyle/>
          <a:p>
            <a:pPr marL="479425" marR="5080" indent="-467359">
              <a:lnSpc>
                <a:spcPct val="100800"/>
              </a:lnSpc>
              <a:spcBef>
                <a:spcPts val="85"/>
              </a:spcBef>
            </a:pPr>
            <a:r>
              <a:rPr sz="1800" b="1" dirty="0">
                <a:solidFill>
                  <a:srgbClr val="212121"/>
                </a:solidFill>
                <a:latin typeface="Calibri"/>
                <a:cs typeface="Calibri"/>
              </a:rPr>
              <a:t>Ms.</a:t>
            </a:r>
            <a:r>
              <a:rPr sz="1800" b="1" spc="-70" dirty="0">
                <a:solidFill>
                  <a:srgbClr val="212121"/>
                </a:solidFill>
                <a:latin typeface="Calibri"/>
                <a:cs typeface="Calibri"/>
              </a:rPr>
              <a:t> </a:t>
            </a:r>
            <a:r>
              <a:rPr lang="en-US" b="1" spc="-70" dirty="0">
                <a:solidFill>
                  <a:srgbClr val="212121"/>
                </a:solidFill>
                <a:latin typeface="Calibri"/>
                <a:cs typeface="Calibri"/>
              </a:rPr>
              <a:t>Pratiksha Kudachi </a:t>
            </a:r>
            <a:endParaRPr sz="1800" dirty="0">
              <a:latin typeface="Calibri"/>
              <a:cs typeface="Calibri"/>
            </a:endParaRPr>
          </a:p>
        </p:txBody>
      </p:sp>
      <p:sp>
        <p:nvSpPr>
          <p:cNvPr id="41" name="object 41"/>
          <p:cNvSpPr txBox="1"/>
          <p:nvPr/>
        </p:nvSpPr>
        <p:spPr>
          <a:xfrm>
            <a:off x="4686546" y="2716990"/>
            <a:ext cx="1556385" cy="561436"/>
          </a:xfrm>
          <a:prstGeom prst="rect">
            <a:avLst/>
          </a:prstGeom>
        </p:spPr>
        <p:txBody>
          <a:bodyPr vert="horz" wrap="square" lIns="0" tIns="10795" rIns="0" bIns="0" rtlCol="0">
            <a:spAutoFit/>
          </a:bodyPr>
          <a:lstStyle/>
          <a:p>
            <a:pPr marL="346075" marR="5080" indent="-333375">
              <a:lnSpc>
                <a:spcPct val="100800"/>
              </a:lnSpc>
              <a:spcBef>
                <a:spcPts val="85"/>
              </a:spcBef>
            </a:pPr>
            <a:r>
              <a:rPr sz="1800" b="1" dirty="0">
                <a:solidFill>
                  <a:srgbClr val="212121"/>
                </a:solidFill>
                <a:latin typeface="Calibri"/>
                <a:cs typeface="Calibri"/>
              </a:rPr>
              <a:t>Ms.</a:t>
            </a:r>
            <a:r>
              <a:rPr sz="1800" b="1" spc="-45" dirty="0">
                <a:solidFill>
                  <a:srgbClr val="212121"/>
                </a:solidFill>
                <a:latin typeface="Calibri"/>
                <a:cs typeface="Calibri"/>
              </a:rPr>
              <a:t> </a:t>
            </a:r>
            <a:r>
              <a:rPr lang="en-US" b="1" spc="-45" dirty="0">
                <a:solidFill>
                  <a:srgbClr val="212121"/>
                </a:solidFill>
                <a:latin typeface="Calibri"/>
                <a:cs typeface="Calibri"/>
              </a:rPr>
              <a:t>Sakshi </a:t>
            </a:r>
            <a:r>
              <a:rPr lang="en-US" b="1" spc="-45" dirty="0" err="1">
                <a:solidFill>
                  <a:srgbClr val="212121"/>
                </a:solidFill>
                <a:latin typeface="Calibri"/>
                <a:cs typeface="Calibri"/>
              </a:rPr>
              <a:t>Masekar</a:t>
            </a:r>
            <a:endParaRPr sz="1800" dirty="0">
              <a:latin typeface="Calibri"/>
              <a:cs typeface="Calibri"/>
            </a:endParaRPr>
          </a:p>
        </p:txBody>
      </p:sp>
      <p:sp>
        <p:nvSpPr>
          <p:cNvPr id="42" name="object 42"/>
          <p:cNvSpPr txBox="1"/>
          <p:nvPr/>
        </p:nvSpPr>
        <p:spPr>
          <a:xfrm>
            <a:off x="7353085" y="2804401"/>
            <a:ext cx="1610360" cy="281680"/>
          </a:xfrm>
          <a:prstGeom prst="rect">
            <a:avLst/>
          </a:prstGeom>
        </p:spPr>
        <p:txBody>
          <a:bodyPr vert="horz" wrap="square" lIns="0" tIns="10795" rIns="0" bIns="0" rtlCol="0">
            <a:spAutoFit/>
          </a:bodyPr>
          <a:lstStyle/>
          <a:p>
            <a:pPr marL="393700" marR="5080" indent="-381635">
              <a:lnSpc>
                <a:spcPct val="100800"/>
              </a:lnSpc>
              <a:spcBef>
                <a:spcPts val="85"/>
              </a:spcBef>
            </a:pPr>
            <a:r>
              <a:rPr sz="1800" b="1" spc="-45" dirty="0">
                <a:solidFill>
                  <a:srgbClr val="212121"/>
                </a:solidFill>
                <a:latin typeface="Calibri"/>
                <a:cs typeface="Calibri"/>
              </a:rPr>
              <a:t>Mr.</a:t>
            </a:r>
            <a:r>
              <a:rPr sz="1800" b="1" spc="-35" dirty="0">
                <a:solidFill>
                  <a:srgbClr val="212121"/>
                </a:solidFill>
                <a:latin typeface="Calibri"/>
                <a:cs typeface="Calibri"/>
              </a:rPr>
              <a:t> </a:t>
            </a:r>
            <a:r>
              <a:rPr lang="en-US" sz="1800" b="1" spc="-35" dirty="0">
                <a:solidFill>
                  <a:srgbClr val="212121"/>
                </a:solidFill>
                <a:latin typeface="Calibri"/>
                <a:cs typeface="Calibri"/>
              </a:rPr>
              <a:t>Ankit</a:t>
            </a:r>
            <a:endParaRPr sz="1800" dirty="0">
              <a:latin typeface="Calibri"/>
              <a:cs typeface="Calibri"/>
            </a:endParaRPr>
          </a:p>
        </p:txBody>
      </p:sp>
      <p:pic>
        <p:nvPicPr>
          <p:cNvPr id="43" name="object 43"/>
          <p:cNvPicPr/>
          <p:nvPr/>
        </p:nvPicPr>
        <p:blipFill>
          <a:blip r:embed="rId4" cstate="print"/>
          <a:stretch>
            <a:fillRect/>
          </a:stretch>
        </p:blipFill>
        <p:spPr>
          <a:xfrm>
            <a:off x="4738751" y="1208405"/>
            <a:ext cx="1297051" cy="1362075"/>
          </a:xfrm>
          <a:prstGeom prst="rect">
            <a:avLst/>
          </a:prstGeom>
        </p:spPr>
      </p:pic>
      <p:sp>
        <p:nvSpPr>
          <p:cNvPr id="45" name="object 45"/>
          <p:cNvSpPr txBox="1"/>
          <p:nvPr/>
        </p:nvSpPr>
        <p:spPr>
          <a:xfrm>
            <a:off x="9538081" y="2839148"/>
            <a:ext cx="1811020" cy="561436"/>
          </a:xfrm>
          <a:prstGeom prst="rect">
            <a:avLst/>
          </a:prstGeom>
        </p:spPr>
        <p:txBody>
          <a:bodyPr vert="horz" wrap="square" lIns="0" tIns="10795" rIns="0" bIns="0" rtlCol="0">
            <a:spAutoFit/>
          </a:bodyPr>
          <a:lstStyle/>
          <a:p>
            <a:pPr marL="12700" marR="5080" indent="123825">
              <a:lnSpc>
                <a:spcPct val="100800"/>
              </a:lnSpc>
              <a:spcBef>
                <a:spcPts val="85"/>
              </a:spcBef>
            </a:pPr>
            <a:r>
              <a:rPr sz="1800" b="1" dirty="0">
                <a:solidFill>
                  <a:srgbClr val="212121"/>
                </a:solidFill>
                <a:latin typeface="Calibri"/>
                <a:cs typeface="Calibri"/>
              </a:rPr>
              <a:t>M</a:t>
            </a:r>
            <a:r>
              <a:rPr lang="en-US" sz="1800" b="1" dirty="0">
                <a:solidFill>
                  <a:srgbClr val="212121"/>
                </a:solidFill>
                <a:latin typeface="Calibri"/>
                <a:cs typeface="Calibri"/>
              </a:rPr>
              <a:t>r</a:t>
            </a:r>
            <a:r>
              <a:rPr lang="en-US" b="1" dirty="0">
                <a:solidFill>
                  <a:srgbClr val="212121"/>
                </a:solidFill>
                <a:latin typeface="Calibri"/>
                <a:cs typeface="Calibri"/>
              </a:rPr>
              <a:t>. </a:t>
            </a:r>
            <a:r>
              <a:rPr lang="en-US" b="1" dirty="0" err="1">
                <a:solidFill>
                  <a:srgbClr val="212121"/>
                </a:solidFill>
                <a:latin typeface="Calibri"/>
                <a:cs typeface="Calibri"/>
              </a:rPr>
              <a:t>Hazique</a:t>
            </a:r>
            <a:r>
              <a:rPr lang="en-US" b="1" dirty="0">
                <a:solidFill>
                  <a:srgbClr val="212121"/>
                </a:solidFill>
                <a:latin typeface="Calibri"/>
                <a:cs typeface="Calibri"/>
              </a:rPr>
              <a:t> </a:t>
            </a:r>
            <a:r>
              <a:rPr lang="en-US" b="1" dirty="0" err="1">
                <a:solidFill>
                  <a:srgbClr val="212121"/>
                </a:solidFill>
                <a:latin typeface="Calibri"/>
                <a:cs typeface="Calibri"/>
              </a:rPr>
              <a:t>Khalique</a:t>
            </a:r>
            <a:endParaRPr sz="1800" dirty="0">
              <a:latin typeface="Calibri"/>
              <a:cs typeface="Calibri"/>
            </a:endParaRPr>
          </a:p>
        </p:txBody>
      </p:sp>
      <p:sp>
        <p:nvSpPr>
          <p:cNvPr id="47" name="object 47"/>
          <p:cNvSpPr txBox="1"/>
          <p:nvPr/>
        </p:nvSpPr>
        <p:spPr>
          <a:xfrm>
            <a:off x="3689031" y="5982652"/>
            <a:ext cx="1579245" cy="281680"/>
          </a:xfrm>
          <a:prstGeom prst="rect">
            <a:avLst/>
          </a:prstGeom>
        </p:spPr>
        <p:txBody>
          <a:bodyPr vert="horz" wrap="square" lIns="0" tIns="10795" rIns="0" bIns="0" rtlCol="0">
            <a:spAutoFit/>
          </a:bodyPr>
          <a:lstStyle/>
          <a:p>
            <a:pPr marL="250825" marR="5080" indent="-238125">
              <a:lnSpc>
                <a:spcPct val="100800"/>
              </a:lnSpc>
              <a:spcBef>
                <a:spcPts val="85"/>
              </a:spcBef>
            </a:pPr>
            <a:r>
              <a:rPr lang="en-US" b="1" spc="-35" dirty="0">
                <a:solidFill>
                  <a:srgbClr val="212121"/>
                </a:solidFill>
                <a:latin typeface="Calibri"/>
                <a:cs typeface="Calibri"/>
              </a:rPr>
              <a:t>Mr. Sahil </a:t>
            </a:r>
            <a:r>
              <a:rPr lang="en-US" b="1" spc="-35" dirty="0" err="1">
                <a:solidFill>
                  <a:srgbClr val="212121"/>
                </a:solidFill>
                <a:latin typeface="Calibri"/>
                <a:cs typeface="Calibri"/>
              </a:rPr>
              <a:t>Gajraj</a:t>
            </a:r>
            <a:endParaRPr sz="1800" dirty="0">
              <a:latin typeface="Calibri"/>
              <a:cs typeface="Calibri"/>
            </a:endParaRPr>
          </a:p>
        </p:txBody>
      </p:sp>
      <p:sp>
        <p:nvSpPr>
          <p:cNvPr id="48" name="object 48"/>
          <p:cNvSpPr txBox="1"/>
          <p:nvPr/>
        </p:nvSpPr>
        <p:spPr>
          <a:xfrm>
            <a:off x="7532867" y="5982652"/>
            <a:ext cx="1184910" cy="561436"/>
          </a:xfrm>
          <a:prstGeom prst="rect">
            <a:avLst/>
          </a:prstGeom>
        </p:spPr>
        <p:txBody>
          <a:bodyPr vert="horz" wrap="square" lIns="0" tIns="10795" rIns="0" bIns="0" rtlCol="0">
            <a:spAutoFit/>
          </a:bodyPr>
          <a:lstStyle/>
          <a:p>
            <a:pPr marL="184150" marR="5080" indent="-171450">
              <a:lnSpc>
                <a:spcPct val="100800"/>
              </a:lnSpc>
              <a:spcBef>
                <a:spcPts val="85"/>
              </a:spcBef>
            </a:pPr>
            <a:r>
              <a:rPr lang="en-US" sz="1800" b="1" dirty="0">
                <a:solidFill>
                  <a:srgbClr val="212121"/>
                </a:solidFill>
                <a:latin typeface="Calibri"/>
                <a:cs typeface="Calibri"/>
              </a:rPr>
              <a:t>Mr. </a:t>
            </a:r>
            <a:r>
              <a:rPr lang="en-US" b="1" dirty="0" err="1">
                <a:solidFill>
                  <a:srgbClr val="212121"/>
                </a:solidFill>
                <a:latin typeface="Calibri"/>
                <a:cs typeface="Calibri"/>
              </a:rPr>
              <a:t>Perwez</a:t>
            </a:r>
            <a:r>
              <a:rPr lang="en-US" b="1" dirty="0">
                <a:solidFill>
                  <a:srgbClr val="212121"/>
                </a:solidFill>
                <a:latin typeface="Calibri"/>
                <a:cs typeface="Calibri"/>
              </a:rPr>
              <a:t> </a:t>
            </a:r>
            <a:r>
              <a:rPr lang="en-US" b="1" dirty="0" err="1">
                <a:solidFill>
                  <a:srgbClr val="212121"/>
                </a:solidFill>
                <a:latin typeface="Calibri"/>
                <a:cs typeface="Calibri"/>
              </a:rPr>
              <a:t>Alam</a:t>
            </a:r>
            <a:endParaRPr sz="1800" dirty="0">
              <a:latin typeface="Calibri"/>
              <a:cs typeface="Calibri"/>
            </a:endParaRPr>
          </a:p>
        </p:txBody>
      </p:sp>
      <p:grpSp>
        <p:nvGrpSpPr>
          <p:cNvPr id="49" name="object 49"/>
          <p:cNvGrpSpPr/>
          <p:nvPr/>
        </p:nvGrpSpPr>
        <p:grpSpPr>
          <a:xfrm>
            <a:off x="3769333" y="4422743"/>
            <a:ext cx="1327150" cy="1098550"/>
            <a:chOff x="5532501" y="4408551"/>
            <a:chExt cx="1327150" cy="1098550"/>
          </a:xfrm>
        </p:grpSpPr>
        <p:sp>
          <p:nvSpPr>
            <p:cNvPr id="50" name="object 50"/>
            <p:cNvSpPr/>
            <p:nvPr/>
          </p:nvSpPr>
          <p:spPr>
            <a:xfrm>
              <a:off x="5538851" y="4414901"/>
              <a:ext cx="1314450" cy="1085850"/>
            </a:xfrm>
            <a:custGeom>
              <a:avLst/>
              <a:gdLst/>
              <a:ahLst/>
              <a:cxnLst/>
              <a:rect l="l" t="t" r="r" b="b"/>
              <a:pathLst>
                <a:path w="1314450" h="1085850">
                  <a:moveTo>
                    <a:pt x="657225" y="0"/>
                  </a:moveTo>
                  <a:lnTo>
                    <a:pt x="605848" y="1632"/>
                  </a:lnTo>
                  <a:lnTo>
                    <a:pt x="555555" y="6450"/>
                  </a:lnTo>
                  <a:lnTo>
                    <a:pt x="506492" y="14332"/>
                  </a:lnTo>
                  <a:lnTo>
                    <a:pt x="458805" y="25158"/>
                  </a:lnTo>
                  <a:lnTo>
                    <a:pt x="412640" y="38808"/>
                  </a:lnTo>
                  <a:lnTo>
                    <a:pt x="368142" y="55161"/>
                  </a:lnTo>
                  <a:lnTo>
                    <a:pt x="325458" y="74097"/>
                  </a:lnTo>
                  <a:lnTo>
                    <a:pt x="284734" y="95495"/>
                  </a:lnTo>
                  <a:lnTo>
                    <a:pt x="246114" y="119235"/>
                  </a:lnTo>
                  <a:lnTo>
                    <a:pt x="209746" y="145196"/>
                  </a:lnTo>
                  <a:lnTo>
                    <a:pt x="175775" y="173258"/>
                  </a:lnTo>
                  <a:lnTo>
                    <a:pt x="144347" y="203300"/>
                  </a:lnTo>
                  <a:lnTo>
                    <a:pt x="115608" y="235203"/>
                  </a:lnTo>
                  <a:lnTo>
                    <a:pt x="89704" y="268844"/>
                  </a:lnTo>
                  <a:lnTo>
                    <a:pt x="66780" y="304105"/>
                  </a:lnTo>
                  <a:lnTo>
                    <a:pt x="46983" y="340865"/>
                  </a:lnTo>
                  <a:lnTo>
                    <a:pt x="30458" y="379002"/>
                  </a:lnTo>
                  <a:lnTo>
                    <a:pt x="17351" y="418397"/>
                  </a:lnTo>
                  <a:lnTo>
                    <a:pt x="7809" y="458930"/>
                  </a:lnTo>
                  <a:lnTo>
                    <a:pt x="1976" y="500479"/>
                  </a:lnTo>
                  <a:lnTo>
                    <a:pt x="0" y="542925"/>
                  </a:lnTo>
                  <a:lnTo>
                    <a:pt x="1976" y="585353"/>
                  </a:lnTo>
                  <a:lnTo>
                    <a:pt x="7809" y="626889"/>
                  </a:lnTo>
                  <a:lnTo>
                    <a:pt x="17351" y="667412"/>
                  </a:lnTo>
                  <a:lnTo>
                    <a:pt x="30458" y="706799"/>
                  </a:lnTo>
                  <a:lnTo>
                    <a:pt x="46983" y="744932"/>
                  </a:lnTo>
                  <a:lnTo>
                    <a:pt x="66780" y="781688"/>
                  </a:lnTo>
                  <a:lnTo>
                    <a:pt x="89704" y="816948"/>
                  </a:lnTo>
                  <a:lnTo>
                    <a:pt x="115608" y="850591"/>
                  </a:lnTo>
                  <a:lnTo>
                    <a:pt x="144347" y="882495"/>
                  </a:lnTo>
                  <a:lnTo>
                    <a:pt x="175775" y="912541"/>
                  </a:lnTo>
                  <a:lnTo>
                    <a:pt x="209746" y="940608"/>
                  </a:lnTo>
                  <a:lnTo>
                    <a:pt x="246114" y="966574"/>
                  </a:lnTo>
                  <a:lnTo>
                    <a:pt x="284734" y="990320"/>
                  </a:lnTo>
                  <a:lnTo>
                    <a:pt x="325458" y="1011724"/>
                  </a:lnTo>
                  <a:lnTo>
                    <a:pt x="368142" y="1030666"/>
                  </a:lnTo>
                  <a:lnTo>
                    <a:pt x="412640" y="1047024"/>
                  </a:lnTo>
                  <a:lnTo>
                    <a:pt x="458805" y="1060680"/>
                  </a:lnTo>
                  <a:lnTo>
                    <a:pt x="506492" y="1071510"/>
                  </a:lnTo>
                  <a:lnTo>
                    <a:pt x="555555" y="1079396"/>
                  </a:lnTo>
                  <a:lnTo>
                    <a:pt x="605848" y="1084216"/>
                  </a:lnTo>
                  <a:lnTo>
                    <a:pt x="657225" y="1085850"/>
                  </a:lnTo>
                  <a:lnTo>
                    <a:pt x="708585" y="1084216"/>
                  </a:lnTo>
                  <a:lnTo>
                    <a:pt x="758865" y="1079396"/>
                  </a:lnTo>
                  <a:lnTo>
                    <a:pt x="807917" y="1071510"/>
                  </a:lnTo>
                  <a:lnTo>
                    <a:pt x="855597" y="1060680"/>
                  </a:lnTo>
                  <a:lnTo>
                    <a:pt x="901757" y="1047024"/>
                  </a:lnTo>
                  <a:lnTo>
                    <a:pt x="946251" y="1030666"/>
                  </a:lnTo>
                  <a:lnTo>
                    <a:pt x="988934" y="1011724"/>
                  </a:lnTo>
                  <a:lnTo>
                    <a:pt x="1029660" y="990320"/>
                  </a:lnTo>
                  <a:lnTo>
                    <a:pt x="1068281" y="966574"/>
                  </a:lnTo>
                  <a:lnTo>
                    <a:pt x="1104653" y="940608"/>
                  </a:lnTo>
                  <a:lnTo>
                    <a:pt x="1138628" y="912541"/>
                  </a:lnTo>
                  <a:lnTo>
                    <a:pt x="1170062" y="882495"/>
                  </a:lnTo>
                  <a:lnTo>
                    <a:pt x="1198807" y="850591"/>
                  </a:lnTo>
                  <a:lnTo>
                    <a:pt x="1224717" y="816948"/>
                  </a:lnTo>
                  <a:lnTo>
                    <a:pt x="1247647" y="781688"/>
                  </a:lnTo>
                  <a:lnTo>
                    <a:pt x="1267450" y="744932"/>
                  </a:lnTo>
                  <a:lnTo>
                    <a:pt x="1283980" y="706799"/>
                  </a:lnTo>
                  <a:lnTo>
                    <a:pt x="1297091" y="667412"/>
                  </a:lnTo>
                  <a:lnTo>
                    <a:pt x="1306637" y="626889"/>
                  </a:lnTo>
                  <a:lnTo>
                    <a:pt x="1312472" y="585353"/>
                  </a:lnTo>
                  <a:lnTo>
                    <a:pt x="1314450" y="542925"/>
                  </a:lnTo>
                  <a:lnTo>
                    <a:pt x="1312472" y="500479"/>
                  </a:lnTo>
                  <a:lnTo>
                    <a:pt x="1306637" y="458930"/>
                  </a:lnTo>
                  <a:lnTo>
                    <a:pt x="1297091" y="418397"/>
                  </a:lnTo>
                  <a:lnTo>
                    <a:pt x="1283980" y="379002"/>
                  </a:lnTo>
                  <a:lnTo>
                    <a:pt x="1267450" y="340865"/>
                  </a:lnTo>
                  <a:lnTo>
                    <a:pt x="1247647" y="304105"/>
                  </a:lnTo>
                  <a:lnTo>
                    <a:pt x="1224717" y="268844"/>
                  </a:lnTo>
                  <a:lnTo>
                    <a:pt x="1198807" y="235203"/>
                  </a:lnTo>
                  <a:lnTo>
                    <a:pt x="1170062" y="203300"/>
                  </a:lnTo>
                  <a:lnTo>
                    <a:pt x="1138628" y="173258"/>
                  </a:lnTo>
                  <a:lnTo>
                    <a:pt x="1104653" y="145196"/>
                  </a:lnTo>
                  <a:lnTo>
                    <a:pt x="1068281" y="119235"/>
                  </a:lnTo>
                  <a:lnTo>
                    <a:pt x="1029660" y="95495"/>
                  </a:lnTo>
                  <a:lnTo>
                    <a:pt x="988934" y="74097"/>
                  </a:lnTo>
                  <a:lnTo>
                    <a:pt x="946251" y="55161"/>
                  </a:lnTo>
                  <a:lnTo>
                    <a:pt x="901757" y="38808"/>
                  </a:lnTo>
                  <a:lnTo>
                    <a:pt x="855597" y="25158"/>
                  </a:lnTo>
                  <a:lnTo>
                    <a:pt x="807917" y="14332"/>
                  </a:lnTo>
                  <a:lnTo>
                    <a:pt x="758865" y="6450"/>
                  </a:lnTo>
                  <a:lnTo>
                    <a:pt x="708585" y="1632"/>
                  </a:lnTo>
                  <a:lnTo>
                    <a:pt x="657225" y="0"/>
                  </a:lnTo>
                  <a:close/>
                </a:path>
              </a:pathLst>
            </a:custGeom>
            <a:solidFill>
              <a:srgbClr val="8FAADC"/>
            </a:solidFill>
          </p:spPr>
          <p:txBody>
            <a:bodyPr wrap="square" lIns="0" tIns="0" rIns="0" bIns="0" rtlCol="0"/>
            <a:lstStyle/>
            <a:p>
              <a:endParaRPr/>
            </a:p>
          </p:txBody>
        </p:sp>
        <p:sp>
          <p:nvSpPr>
            <p:cNvPr id="51" name="object 51"/>
            <p:cNvSpPr/>
            <p:nvPr/>
          </p:nvSpPr>
          <p:spPr>
            <a:xfrm>
              <a:off x="5538851" y="4414901"/>
              <a:ext cx="1314450" cy="1085850"/>
            </a:xfrm>
            <a:custGeom>
              <a:avLst/>
              <a:gdLst/>
              <a:ahLst/>
              <a:cxnLst/>
              <a:rect l="l" t="t" r="r" b="b"/>
              <a:pathLst>
                <a:path w="1314450" h="1085850">
                  <a:moveTo>
                    <a:pt x="0" y="542925"/>
                  </a:moveTo>
                  <a:lnTo>
                    <a:pt x="1976" y="500479"/>
                  </a:lnTo>
                  <a:lnTo>
                    <a:pt x="7809" y="458930"/>
                  </a:lnTo>
                  <a:lnTo>
                    <a:pt x="17351" y="418397"/>
                  </a:lnTo>
                  <a:lnTo>
                    <a:pt x="30458" y="379002"/>
                  </a:lnTo>
                  <a:lnTo>
                    <a:pt x="46983" y="340865"/>
                  </a:lnTo>
                  <a:lnTo>
                    <a:pt x="66780" y="304105"/>
                  </a:lnTo>
                  <a:lnTo>
                    <a:pt x="89704" y="268844"/>
                  </a:lnTo>
                  <a:lnTo>
                    <a:pt x="115608" y="235203"/>
                  </a:lnTo>
                  <a:lnTo>
                    <a:pt x="144347" y="203300"/>
                  </a:lnTo>
                  <a:lnTo>
                    <a:pt x="175775" y="173258"/>
                  </a:lnTo>
                  <a:lnTo>
                    <a:pt x="209746" y="145196"/>
                  </a:lnTo>
                  <a:lnTo>
                    <a:pt x="246114" y="119235"/>
                  </a:lnTo>
                  <a:lnTo>
                    <a:pt x="284734" y="95495"/>
                  </a:lnTo>
                  <a:lnTo>
                    <a:pt x="325458" y="74097"/>
                  </a:lnTo>
                  <a:lnTo>
                    <a:pt x="368142" y="55161"/>
                  </a:lnTo>
                  <a:lnTo>
                    <a:pt x="412640" y="38808"/>
                  </a:lnTo>
                  <a:lnTo>
                    <a:pt x="458805" y="25158"/>
                  </a:lnTo>
                  <a:lnTo>
                    <a:pt x="506492" y="14332"/>
                  </a:lnTo>
                  <a:lnTo>
                    <a:pt x="555555" y="6450"/>
                  </a:lnTo>
                  <a:lnTo>
                    <a:pt x="605848" y="1632"/>
                  </a:lnTo>
                  <a:lnTo>
                    <a:pt x="657225" y="0"/>
                  </a:lnTo>
                  <a:lnTo>
                    <a:pt x="708585" y="1632"/>
                  </a:lnTo>
                  <a:lnTo>
                    <a:pt x="758865" y="6450"/>
                  </a:lnTo>
                  <a:lnTo>
                    <a:pt x="807917" y="14332"/>
                  </a:lnTo>
                  <a:lnTo>
                    <a:pt x="855597" y="25158"/>
                  </a:lnTo>
                  <a:lnTo>
                    <a:pt x="901757" y="38808"/>
                  </a:lnTo>
                  <a:lnTo>
                    <a:pt x="946251" y="55161"/>
                  </a:lnTo>
                  <a:lnTo>
                    <a:pt x="988934" y="74097"/>
                  </a:lnTo>
                  <a:lnTo>
                    <a:pt x="1029660" y="95495"/>
                  </a:lnTo>
                  <a:lnTo>
                    <a:pt x="1068281" y="119235"/>
                  </a:lnTo>
                  <a:lnTo>
                    <a:pt x="1104653" y="145196"/>
                  </a:lnTo>
                  <a:lnTo>
                    <a:pt x="1138628" y="173258"/>
                  </a:lnTo>
                  <a:lnTo>
                    <a:pt x="1170062" y="203300"/>
                  </a:lnTo>
                  <a:lnTo>
                    <a:pt x="1198807" y="235203"/>
                  </a:lnTo>
                  <a:lnTo>
                    <a:pt x="1224717" y="268844"/>
                  </a:lnTo>
                  <a:lnTo>
                    <a:pt x="1247647" y="304105"/>
                  </a:lnTo>
                  <a:lnTo>
                    <a:pt x="1267450" y="340865"/>
                  </a:lnTo>
                  <a:lnTo>
                    <a:pt x="1283980" y="379002"/>
                  </a:lnTo>
                  <a:lnTo>
                    <a:pt x="1297091" y="418397"/>
                  </a:lnTo>
                  <a:lnTo>
                    <a:pt x="1306637" y="458930"/>
                  </a:lnTo>
                  <a:lnTo>
                    <a:pt x="1312472" y="500479"/>
                  </a:lnTo>
                  <a:lnTo>
                    <a:pt x="1314450" y="542925"/>
                  </a:lnTo>
                  <a:lnTo>
                    <a:pt x="1312472" y="585353"/>
                  </a:lnTo>
                  <a:lnTo>
                    <a:pt x="1306637" y="626889"/>
                  </a:lnTo>
                  <a:lnTo>
                    <a:pt x="1297091" y="667412"/>
                  </a:lnTo>
                  <a:lnTo>
                    <a:pt x="1283980" y="706799"/>
                  </a:lnTo>
                  <a:lnTo>
                    <a:pt x="1267450" y="744932"/>
                  </a:lnTo>
                  <a:lnTo>
                    <a:pt x="1247647" y="781688"/>
                  </a:lnTo>
                  <a:lnTo>
                    <a:pt x="1224717" y="816948"/>
                  </a:lnTo>
                  <a:lnTo>
                    <a:pt x="1198807" y="850591"/>
                  </a:lnTo>
                  <a:lnTo>
                    <a:pt x="1170062" y="882495"/>
                  </a:lnTo>
                  <a:lnTo>
                    <a:pt x="1138628" y="912541"/>
                  </a:lnTo>
                  <a:lnTo>
                    <a:pt x="1104653" y="940608"/>
                  </a:lnTo>
                  <a:lnTo>
                    <a:pt x="1068281" y="966574"/>
                  </a:lnTo>
                  <a:lnTo>
                    <a:pt x="1029660" y="990320"/>
                  </a:lnTo>
                  <a:lnTo>
                    <a:pt x="988934" y="1011724"/>
                  </a:lnTo>
                  <a:lnTo>
                    <a:pt x="946251" y="1030666"/>
                  </a:lnTo>
                  <a:lnTo>
                    <a:pt x="901757" y="1047024"/>
                  </a:lnTo>
                  <a:lnTo>
                    <a:pt x="855597" y="1060680"/>
                  </a:lnTo>
                  <a:lnTo>
                    <a:pt x="807917" y="1071510"/>
                  </a:lnTo>
                  <a:lnTo>
                    <a:pt x="758865" y="1079396"/>
                  </a:lnTo>
                  <a:lnTo>
                    <a:pt x="708585" y="1084216"/>
                  </a:lnTo>
                  <a:lnTo>
                    <a:pt x="657225" y="1085850"/>
                  </a:lnTo>
                  <a:lnTo>
                    <a:pt x="605848" y="1084216"/>
                  </a:lnTo>
                  <a:lnTo>
                    <a:pt x="555555" y="1079396"/>
                  </a:lnTo>
                  <a:lnTo>
                    <a:pt x="506492" y="1071510"/>
                  </a:lnTo>
                  <a:lnTo>
                    <a:pt x="458805" y="1060680"/>
                  </a:lnTo>
                  <a:lnTo>
                    <a:pt x="412640" y="1047024"/>
                  </a:lnTo>
                  <a:lnTo>
                    <a:pt x="368142" y="1030666"/>
                  </a:lnTo>
                  <a:lnTo>
                    <a:pt x="325458" y="1011724"/>
                  </a:lnTo>
                  <a:lnTo>
                    <a:pt x="284734" y="990320"/>
                  </a:lnTo>
                  <a:lnTo>
                    <a:pt x="246114" y="966574"/>
                  </a:lnTo>
                  <a:lnTo>
                    <a:pt x="209746" y="940608"/>
                  </a:lnTo>
                  <a:lnTo>
                    <a:pt x="175775" y="912541"/>
                  </a:lnTo>
                  <a:lnTo>
                    <a:pt x="144347" y="882495"/>
                  </a:lnTo>
                  <a:lnTo>
                    <a:pt x="115608" y="850591"/>
                  </a:lnTo>
                  <a:lnTo>
                    <a:pt x="89704" y="816948"/>
                  </a:lnTo>
                  <a:lnTo>
                    <a:pt x="66780" y="781688"/>
                  </a:lnTo>
                  <a:lnTo>
                    <a:pt x="46983" y="744932"/>
                  </a:lnTo>
                  <a:lnTo>
                    <a:pt x="30458" y="706799"/>
                  </a:lnTo>
                  <a:lnTo>
                    <a:pt x="17351" y="667412"/>
                  </a:lnTo>
                  <a:lnTo>
                    <a:pt x="7809" y="626889"/>
                  </a:lnTo>
                  <a:lnTo>
                    <a:pt x="1976" y="585353"/>
                  </a:lnTo>
                  <a:lnTo>
                    <a:pt x="0" y="542925"/>
                  </a:lnTo>
                  <a:close/>
                </a:path>
              </a:pathLst>
            </a:custGeom>
            <a:ln w="12700">
              <a:solidFill>
                <a:srgbClr val="172C51"/>
              </a:solidFill>
            </a:ln>
          </p:spPr>
          <p:txBody>
            <a:bodyPr wrap="square" lIns="0" tIns="0" rIns="0" bIns="0" rtlCol="0"/>
            <a:lstStyle/>
            <a:p>
              <a:endParaRPr/>
            </a:p>
          </p:txBody>
        </p:sp>
        <p:pic>
          <p:nvPicPr>
            <p:cNvPr id="52" name="object 52"/>
            <p:cNvPicPr/>
            <p:nvPr/>
          </p:nvPicPr>
          <p:blipFill>
            <a:blip r:embed="rId3" cstate="print"/>
            <a:stretch>
              <a:fillRect/>
            </a:stretch>
          </p:blipFill>
          <p:spPr>
            <a:xfrm>
              <a:off x="5829300" y="4572000"/>
              <a:ext cx="733425" cy="857250"/>
            </a:xfrm>
            <a:prstGeom prst="rect">
              <a:avLst/>
            </a:prstGeom>
          </p:spPr>
        </p:pic>
      </p:grpSp>
      <p:grpSp>
        <p:nvGrpSpPr>
          <p:cNvPr id="53" name="object 25">
            <a:extLst>
              <a:ext uri="{FF2B5EF4-FFF2-40B4-BE49-F238E27FC236}">
                <a16:creationId xmlns:a16="http://schemas.microsoft.com/office/drawing/2014/main" id="{D2FE63AE-2EBB-4AAE-A13A-53FBF1A8474B}"/>
              </a:ext>
            </a:extLst>
          </p:cNvPr>
          <p:cNvGrpSpPr/>
          <p:nvPr/>
        </p:nvGrpSpPr>
        <p:grpSpPr>
          <a:xfrm>
            <a:off x="9875901" y="1328459"/>
            <a:ext cx="1270000" cy="993775"/>
            <a:chOff x="7313676" y="1217675"/>
            <a:chExt cx="1270000" cy="993775"/>
          </a:xfrm>
        </p:grpSpPr>
        <p:sp>
          <p:nvSpPr>
            <p:cNvPr id="54" name="object 26">
              <a:extLst>
                <a:ext uri="{FF2B5EF4-FFF2-40B4-BE49-F238E27FC236}">
                  <a16:creationId xmlns:a16="http://schemas.microsoft.com/office/drawing/2014/main" id="{AFA8B2C4-C1A0-4B3D-9743-37916268FC73}"/>
                </a:ext>
              </a:extLst>
            </p:cNvPr>
            <p:cNvSpPr/>
            <p:nvPr/>
          </p:nvSpPr>
          <p:spPr>
            <a:xfrm>
              <a:off x="7320026" y="1224025"/>
              <a:ext cx="1257300" cy="981075"/>
            </a:xfrm>
            <a:custGeom>
              <a:avLst/>
              <a:gdLst/>
              <a:ahLst/>
              <a:cxnLst/>
              <a:rect l="l" t="t" r="r" b="b"/>
              <a:pathLst>
                <a:path w="1257300" h="981075">
                  <a:moveTo>
                    <a:pt x="628650" y="0"/>
                  </a:moveTo>
                  <a:lnTo>
                    <a:pt x="574404" y="1800"/>
                  </a:lnTo>
                  <a:lnTo>
                    <a:pt x="521440" y="7102"/>
                  </a:lnTo>
                  <a:lnTo>
                    <a:pt x="469947" y="15760"/>
                  </a:lnTo>
                  <a:lnTo>
                    <a:pt x="420113" y="27626"/>
                  </a:lnTo>
                  <a:lnTo>
                    <a:pt x="372127" y="42553"/>
                  </a:lnTo>
                  <a:lnTo>
                    <a:pt x="326178" y="60393"/>
                  </a:lnTo>
                  <a:lnTo>
                    <a:pt x="282454" y="80999"/>
                  </a:lnTo>
                  <a:lnTo>
                    <a:pt x="241144" y="104225"/>
                  </a:lnTo>
                  <a:lnTo>
                    <a:pt x="202437" y="129923"/>
                  </a:lnTo>
                  <a:lnTo>
                    <a:pt x="166520" y="157945"/>
                  </a:lnTo>
                  <a:lnTo>
                    <a:pt x="133584" y="188145"/>
                  </a:lnTo>
                  <a:lnTo>
                    <a:pt x="103815" y="220375"/>
                  </a:lnTo>
                  <a:lnTo>
                    <a:pt x="77404" y="254489"/>
                  </a:lnTo>
                  <a:lnTo>
                    <a:pt x="54539" y="290338"/>
                  </a:lnTo>
                  <a:lnTo>
                    <a:pt x="35408" y="327777"/>
                  </a:lnTo>
                  <a:lnTo>
                    <a:pt x="20200" y="366657"/>
                  </a:lnTo>
                  <a:lnTo>
                    <a:pt x="9103" y="406831"/>
                  </a:lnTo>
                  <a:lnTo>
                    <a:pt x="2307" y="448152"/>
                  </a:lnTo>
                  <a:lnTo>
                    <a:pt x="0" y="490474"/>
                  </a:lnTo>
                  <a:lnTo>
                    <a:pt x="2307" y="532796"/>
                  </a:lnTo>
                  <a:lnTo>
                    <a:pt x="9103" y="574120"/>
                  </a:lnTo>
                  <a:lnTo>
                    <a:pt x="20200" y="614299"/>
                  </a:lnTo>
                  <a:lnTo>
                    <a:pt x="35408" y="653185"/>
                  </a:lnTo>
                  <a:lnTo>
                    <a:pt x="54539" y="690630"/>
                  </a:lnTo>
                  <a:lnTo>
                    <a:pt x="77404" y="726488"/>
                  </a:lnTo>
                  <a:lnTo>
                    <a:pt x="103815" y="760611"/>
                  </a:lnTo>
                  <a:lnTo>
                    <a:pt x="133584" y="792851"/>
                  </a:lnTo>
                  <a:lnTo>
                    <a:pt x="166520" y="823061"/>
                  </a:lnTo>
                  <a:lnTo>
                    <a:pt x="202437" y="851093"/>
                  </a:lnTo>
                  <a:lnTo>
                    <a:pt x="241144" y="876801"/>
                  </a:lnTo>
                  <a:lnTo>
                    <a:pt x="282454" y="900036"/>
                  </a:lnTo>
                  <a:lnTo>
                    <a:pt x="326178" y="920651"/>
                  </a:lnTo>
                  <a:lnTo>
                    <a:pt x="372127" y="938500"/>
                  </a:lnTo>
                  <a:lnTo>
                    <a:pt x="420113" y="953433"/>
                  </a:lnTo>
                  <a:lnTo>
                    <a:pt x="469947" y="965305"/>
                  </a:lnTo>
                  <a:lnTo>
                    <a:pt x="521440" y="973968"/>
                  </a:lnTo>
                  <a:lnTo>
                    <a:pt x="574404" y="979273"/>
                  </a:lnTo>
                  <a:lnTo>
                    <a:pt x="628650" y="981075"/>
                  </a:lnTo>
                  <a:lnTo>
                    <a:pt x="682877" y="979273"/>
                  </a:lnTo>
                  <a:lnTo>
                    <a:pt x="735827" y="973968"/>
                  </a:lnTo>
                  <a:lnTo>
                    <a:pt x="787309" y="965305"/>
                  </a:lnTo>
                  <a:lnTo>
                    <a:pt x="837136" y="953433"/>
                  </a:lnTo>
                  <a:lnTo>
                    <a:pt x="885117" y="938500"/>
                  </a:lnTo>
                  <a:lnTo>
                    <a:pt x="931064" y="920651"/>
                  </a:lnTo>
                  <a:lnTo>
                    <a:pt x="974789" y="900036"/>
                  </a:lnTo>
                  <a:lnTo>
                    <a:pt x="1016101" y="876801"/>
                  </a:lnTo>
                  <a:lnTo>
                    <a:pt x="1054812" y="851093"/>
                  </a:lnTo>
                  <a:lnTo>
                    <a:pt x="1090734" y="823061"/>
                  </a:lnTo>
                  <a:lnTo>
                    <a:pt x="1123676" y="792851"/>
                  </a:lnTo>
                  <a:lnTo>
                    <a:pt x="1153451" y="760611"/>
                  </a:lnTo>
                  <a:lnTo>
                    <a:pt x="1179869" y="726488"/>
                  </a:lnTo>
                  <a:lnTo>
                    <a:pt x="1202741" y="690630"/>
                  </a:lnTo>
                  <a:lnTo>
                    <a:pt x="1221878" y="653185"/>
                  </a:lnTo>
                  <a:lnTo>
                    <a:pt x="1237091" y="614299"/>
                  </a:lnTo>
                  <a:lnTo>
                    <a:pt x="1248192" y="574120"/>
                  </a:lnTo>
                  <a:lnTo>
                    <a:pt x="1254991" y="532796"/>
                  </a:lnTo>
                  <a:lnTo>
                    <a:pt x="1257300" y="490474"/>
                  </a:lnTo>
                  <a:lnTo>
                    <a:pt x="1254991" y="448152"/>
                  </a:lnTo>
                  <a:lnTo>
                    <a:pt x="1248192" y="406831"/>
                  </a:lnTo>
                  <a:lnTo>
                    <a:pt x="1237091" y="366657"/>
                  </a:lnTo>
                  <a:lnTo>
                    <a:pt x="1221878" y="327777"/>
                  </a:lnTo>
                  <a:lnTo>
                    <a:pt x="1202741" y="290338"/>
                  </a:lnTo>
                  <a:lnTo>
                    <a:pt x="1179869" y="254489"/>
                  </a:lnTo>
                  <a:lnTo>
                    <a:pt x="1153451" y="220375"/>
                  </a:lnTo>
                  <a:lnTo>
                    <a:pt x="1123676" y="188145"/>
                  </a:lnTo>
                  <a:lnTo>
                    <a:pt x="1090734" y="157945"/>
                  </a:lnTo>
                  <a:lnTo>
                    <a:pt x="1054812" y="129923"/>
                  </a:lnTo>
                  <a:lnTo>
                    <a:pt x="1016101" y="104225"/>
                  </a:lnTo>
                  <a:lnTo>
                    <a:pt x="974789" y="80999"/>
                  </a:lnTo>
                  <a:lnTo>
                    <a:pt x="931064" y="60393"/>
                  </a:lnTo>
                  <a:lnTo>
                    <a:pt x="885117" y="42553"/>
                  </a:lnTo>
                  <a:lnTo>
                    <a:pt x="837136" y="27626"/>
                  </a:lnTo>
                  <a:lnTo>
                    <a:pt x="787309" y="15760"/>
                  </a:lnTo>
                  <a:lnTo>
                    <a:pt x="735827" y="7102"/>
                  </a:lnTo>
                  <a:lnTo>
                    <a:pt x="682877" y="1800"/>
                  </a:lnTo>
                  <a:lnTo>
                    <a:pt x="628650" y="0"/>
                  </a:lnTo>
                  <a:close/>
                </a:path>
              </a:pathLst>
            </a:custGeom>
            <a:solidFill>
              <a:srgbClr val="8FAADC"/>
            </a:solidFill>
          </p:spPr>
          <p:txBody>
            <a:bodyPr wrap="square" lIns="0" tIns="0" rIns="0" bIns="0" rtlCol="0"/>
            <a:lstStyle/>
            <a:p>
              <a:endParaRPr/>
            </a:p>
          </p:txBody>
        </p:sp>
        <p:sp>
          <p:nvSpPr>
            <p:cNvPr id="55" name="object 27">
              <a:extLst>
                <a:ext uri="{FF2B5EF4-FFF2-40B4-BE49-F238E27FC236}">
                  <a16:creationId xmlns:a16="http://schemas.microsoft.com/office/drawing/2014/main" id="{C27FC74F-2A79-4D47-B04A-B4102D911B62}"/>
                </a:ext>
              </a:extLst>
            </p:cNvPr>
            <p:cNvSpPr/>
            <p:nvPr/>
          </p:nvSpPr>
          <p:spPr>
            <a:xfrm>
              <a:off x="7320026" y="1224025"/>
              <a:ext cx="1257300" cy="981075"/>
            </a:xfrm>
            <a:custGeom>
              <a:avLst/>
              <a:gdLst/>
              <a:ahLst/>
              <a:cxnLst/>
              <a:rect l="l" t="t" r="r" b="b"/>
              <a:pathLst>
                <a:path w="1257300" h="981075">
                  <a:moveTo>
                    <a:pt x="0" y="490474"/>
                  </a:moveTo>
                  <a:lnTo>
                    <a:pt x="2307" y="448152"/>
                  </a:lnTo>
                  <a:lnTo>
                    <a:pt x="9103" y="406831"/>
                  </a:lnTo>
                  <a:lnTo>
                    <a:pt x="20200" y="366657"/>
                  </a:lnTo>
                  <a:lnTo>
                    <a:pt x="35408" y="327777"/>
                  </a:lnTo>
                  <a:lnTo>
                    <a:pt x="54539" y="290338"/>
                  </a:lnTo>
                  <a:lnTo>
                    <a:pt x="77404" y="254489"/>
                  </a:lnTo>
                  <a:lnTo>
                    <a:pt x="103815" y="220375"/>
                  </a:lnTo>
                  <a:lnTo>
                    <a:pt x="133584" y="188145"/>
                  </a:lnTo>
                  <a:lnTo>
                    <a:pt x="166520" y="157945"/>
                  </a:lnTo>
                  <a:lnTo>
                    <a:pt x="202437" y="129923"/>
                  </a:lnTo>
                  <a:lnTo>
                    <a:pt x="241144" y="104225"/>
                  </a:lnTo>
                  <a:lnTo>
                    <a:pt x="282454" y="80999"/>
                  </a:lnTo>
                  <a:lnTo>
                    <a:pt x="326178" y="60393"/>
                  </a:lnTo>
                  <a:lnTo>
                    <a:pt x="372127" y="42553"/>
                  </a:lnTo>
                  <a:lnTo>
                    <a:pt x="420113" y="27626"/>
                  </a:lnTo>
                  <a:lnTo>
                    <a:pt x="469947" y="15760"/>
                  </a:lnTo>
                  <a:lnTo>
                    <a:pt x="521440" y="7102"/>
                  </a:lnTo>
                  <a:lnTo>
                    <a:pt x="574404" y="1800"/>
                  </a:lnTo>
                  <a:lnTo>
                    <a:pt x="628650" y="0"/>
                  </a:lnTo>
                  <a:lnTo>
                    <a:pt x="682877" y="1800"/>
                  </a:lnTo>
                  <a:lnTo>
                    <a:pt x="735827" y="7102"/>
                  </a:lnTo>
                  <a:lnTo>
                    <a:pt x="787309" y="15760"/>
                  </a:lnTo>
                  <a:lnTo>
                    <a:pt x="837136" y="27626"/>
                  </a:lnTo>
                  <a:lnTo>
                    <a:pt x="885117" y="42553"/>
                  </a:lnTo>
                  <a:lnTo>
                    <a:pt x="931064" y="60393"/>
                  </a:lnTo>
                  <a:lnTo>
                    <a:pt x="974789" y="80999"/>
                  </a:lnTo>
                  <a:lnTo>
                    <a:pt x="1016101" y="104225"/>
                  </a:lnTo>
                  <a:lnTo>
                    <a:pt x="1054812" y="129923"/>
                  </a:lnTo>
                  <a:lnTo>
                    <a:pt x="1090734" y="157945"/>
                  </a:lnTo>
                  <a:lnTo>
                    <a:pt x="1123676" y="188145"/>
                  </a:lnTo>
                  <a:lnTo>
                    <a:pt x="1153451" y="220375"/>
                  </a:lnTo>
                  <a:lnTo>
                    <a:pt x="1179869" y="254489"/>
                  </a:lnTo>
                  <a:lnTo>
                    <a:pt x="1202741" y="290338"/>
                  </a:lnTo>
                  <a:lnTo>
                    <a:pt x="1221878" y="327777"/>
                  </a:lnTo>
                  <a:lnTo>
                    <a:pt x="1237091" y="366657"/>
                  </a:lnTo>
                  <a:lnTo>
                    <a:pt x="1248192" y="406831"/>
                  </a:lnTo>
                  <a:lnTo>
                    <a:pt x="1254991" y="448152"/>
                  </a:lnTo>
                  <a:lnTo>
                    <a:pt x="1257300" y="490474"/>
                  </a:lnTo>
                  <a:lnTo>
                    <a:pt x="1254991" y="532796"/>
                  </a:lnTo>
                  <a:lnTo>
                    <a:pt x="1248192" y="574120"/>
                  </a:lnTo>
                  <a:lnTo>
                    <a:pt x="1237091" y="614299"/>
                  </a:lnTo>
                  <a:lnTo>
                    <a:pt x="1221878" y="653185"/>
                  </a:lnTo>
                  <a:lnTo>
                    <a:pt x="1202741" y="690630"/>
                  </a:lnTo>
                  <a:lnTo>
                    <a:pt x="1179869" y="726488"/>
                  </a:lnTo>
                  <a:lnTo>
                    <a:pt x="1153451" y="760611"/>
                  </a:lnTo>
                  <a:lnTo>
                    <a:pt x="1123676" y="792851"/>
                  </a:lnTo>
                  <a:lnTo>
                    <a:pt x="1090734" y="823061"/>
                  </a:lnTo>
                  <a:lnTo>
                    <a:pt x="1054812" y="851093"/>
                  </a:lnTo>
                  <a:lnTo>
                    <a:pt x="1016101" y="876801"/>
                  </a:lnTo>
                  <a:lnTo>
                    <a:pt x="974789" y="900036"/>
                  </a:lnTo>
                  <a:lnTo>
                    <a:pt x="931064" y="920651"/>
                  </a:lnTo>
                  <a:lnTo>
                    <a:pt x="885117" y="938500"/>
                  </a:lnTo>
                  <a:lnTo>
                    <a:pt x="837136" y="953433"/>
                  </a:lnTo>
                  <a:lnTo>
                    <a:pt x="787309" y="965305"/>
                  </a:lnTo>
                  <a:lnTo>
                    <a:pt x="735827" y="973968"/>
                  </a:lnTo>
                  <a:lnTo>
                    <a:pt x="682877" y="979273"/>
                  </a:lnTo>
                  <a:lnTo>
                    <a:pt x="628650" y="981075"/>
                  </a:lnTo>
                  <a:lnTo>
                    <a:pt x="574404" y="979273"/>
                  </a:lnTo>
                  <a:lnTo>
                    <a:pt x="521440" y="973968"/>
                  </a:lnTo>
                  <a:lnTo>
                    <a:pt x="469947" y="965305"/>
                  </a:lnTo>
                  <a:lnTo>
                    <a:pt x="420113" y="953433"/>
                  </a:lnTo>
                  <a:lnTo>
                    <a:pt x="372127" y="938500"/>
                  </a:lnTo>
                  <a:lnTo>
                    <a:pt x="326178" y="920651"/>
                  </a:lnTo>
                  <a:lnTo>
                    <a:pt x="282454" y="900036"/>
                  </a:lnTo>
                  <a:lnTo>
                    <a:pt x="241144" y="876801"/>
                  </a:lnTo>
                  <a:lnTo>
                    <a:pt x="202437" y="851093"/>
                  </a:lnTo>
                  <a:lnTo>
                    <a:pt x="166520" y="823061"/>
                  </a:lnTo>
                  <a:lnTo>
                    <a:pt x="133584" y="792851"/>
                  </a:lnTo>
                  <a:lnTo>
                    <a:pt x="103815" y="760611"/>
                  </a:lnTo>
                  <a:lnTo>
                    <a:pt x="77404" y="726488"/>
                  </a:lnTo>
                  <a:lnTo>
                    <a:pt x="54539" y="690630"/>
                  </a:lnTo>
                  <a:lnTo>
                    <a:pt x="35408" y="653185"/>
                  </a:lnTo>
                  <a:lnTo>
                    <a:pt x="20200" y="614299"/>
                  </a:lnTo>
                  <a:lnTo>
                    <a:pt x="9103" y="574120"/>
                  </a:lnTo>
                  <a:lnTo>
                    <a:pt x="2307" y="532796"/>
                  </a:lnTo>
                  <a:lnTo>
                    <a:pt x="0" y="490474"/>
                  </a:lnTo>
                  <a:close/>
                </a:path>
              </a:pathLst>
            </a:custGeom>
            <a:ln w="12700">
              <a:solidFill>
                <a:srgbClr val="172C51"/>
              </a:solidFill>
            </a:ln>
          </p:spPr>
          <p:txBody>
            <a:bodyPr wrap="square" lIns="0" tIns="0" rIns="0" bIns="0" rtlCol="0"/>
            <a:lstStyle/>
            <a:p>
              <a:endParaRPr/>
            </a:p>
          </p:txBody>
        </p:sp>
        <p:pic>
          <p:nvPicPr>
            <p:cNvPr id="56" name="object 28">
              <a:extLst>
                <a:ext uri="{FF2B5EF4-FFF2-40B4-BE49-F238E27FC236}">
                  <a16:creationId xmlns:a16="http://schemas.microsoft.com/office/drawing/2014/main" id="{D58F2562-8EB7-456C-9E83-22C274C0CE84}"/>
                </a:ext>
              </a:extLst>
            </p:cNvPr>
            <p:cNvPicPr/>
            <p:nvPr/>
          </p:nvPicPr>
          <p:blipFill>
            <a:blip r:embed="rId3" cstate="print"/>
            <a:stretch>
              <a:fillRect/>
            </a:stretch>
          </p:blipFill>
          <p:spPr>
            <a:xfrm>
              <a:off x="7581900" y="1285874"/>
              <a:ext cx="723900" cy="84772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3" name="object 3"/>
          <p:cNvSpPr/>
          <p:nvPr/>
        </p:nvSpPr>
        <p:spPr>
          <a:xfrm>
            <a:off x="4763" y="0"/>
            <a:ext cx="0" cy="6858000"/>
          </a:xfrm>
          <a:custGeom>
            <a:avLst/>
            <a:gdLst/>
            <a:ahLst/>
            <a:cxnLst/>
            <a:rect l="l" t="t" r="r" b="b"/>
            <a:pathLst>
              <a:path h="6858000">
                <a:moveTo>
                  <a:pt x="0" y="6858000"/>
                </a:moveTo>
                <a:lnTo>
                  <a:pt x="0" y="0"/>
                </a:lnTo>
              </a:path>
            </a:pathLst>
          </a:custGeom>
          <a:ln w="12700">
            <a:solidFill>
              <a:srgbClr val="172C51"/>
            </a:solidFill>
          </a:ln>
        </p:spPr>
        <p:txBody>
          <a:bodyPr wrap="square" lIns="0" tIns="0" rIns="0" bIns="0" rtlCol="0"/>
          <a:lstStyle/>
          <a:p>
            <a:endParaRPr/>
          </a:p>
        </p:txBody>
      </p:sp>
      <p:grpSp>
        <p:nvGrpSpPr>
          <p:cNvPr id="4" name="object 4"/>
          <p:cNvGrpSpPr/>
          <p:nvPr/>
        </p:nvGrpSpPr>
        <p:grpSpPr>
          <a:xfrm>
            <a:off x="9525" y="-38100"/>
            <a:ext cx="5770245" cy="6934200"/>
            <a:chOff x="9525" y="-38100"/>
            <a:chExt cx="5770245" cy="6934200"/>
          </a:xfrm>
        </p:grpSpPr>
        <p:sp>
          <p:nvSpPr>
            <p:cNvPr id="5" name="object 5"/>
            <p:cNvSpPr/>
            <p:nvPr/>
          </p:nvSpPr>
          <p:spPr>
            <a:xfrm>
              <a:off x="87178" y="0"/>
              <a:ext cx="5648325" cy="6858000"/>
            </a:xfrm>
            <a:custGeom>
              <a:avLst/>
              <a:gdLst/>
              <a:ahLst/>
              <a:cxnLst/>
              <a:rect l="l" t="t" r="r" b="b"/>
              <a:pathLst>
                <a:path w="5648325" h="6858000">
                  <a:moveTo>
                    <a:pt x="0" y="0"/>
                  </a:moveTo>
                  <a:lnTo>
                    <a:pt x="5647775" y="6858000"/>
                  </a:lnTo>
                </a:path>
              </a:pathLst>
            </a:custGeom>
            <a:ln w="12699">
              <a:solidFill>
                <a:srgbClr val="172C51"/>
              </a:solidFill>
            </a:ln>
          </p:spPr>
          <p:txBody>
            <a:bodyPr wrap="square" lIns="0" tIns="0" rIns="0" bIns="0" rtlCol="0"/>
            <a:lstStyle/>
            <a:p>
              <a:endParaRPr/>
            </a:p>
          </p:txBody>
        </p:sp>
        <p:sp>
          <p:nvSpPr>
            <p:cNvPr id="6" name="object 6"/>
            <p:cNvSpPr/>
            <p:nvPr/>
          </p:nvSpPr>
          <p:spPr>
            <a:xfrm>
              <a:off x="47625"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7" name="object 7"/>
          <p:cNvSpPr txBox="1"/>
          <p:nvPr/>
        </p:nvSpPr>
        <p:spPr>
          <a:xfrm>
            <a:off x="822007" y="4650803"/>
            <a:ext cx="2462530" cy="849630"/>
          </a:xfrm>
          <a:prstGeom prst="rect">
            <a:avLst/>
          </a:prstGeom>
        </p:spPr>
        <p:txBody>
          <a:bodyPr vert="horz" wrap="square" lIns="0" tIns="13335" rIns="0" bIns="0" rtlCol="0">
            <a:spAutoFit/>
          </a:bodyPr>
          <a:lstStyle/>
          <a:p>
            <a:pPr marL="12700">
              <a:lnSpc>
                <a:spcPct val="100000"/>
              </a:lnSpc>
              <a:spcBef>
                <a:spcPts val="105"/>
              </a:spcBef>
            </a:pPr>
            <a:r>
              <a:rPr sz="5400" b="1" spc="-10" dirty="0">
                <a:solidFill>
                  <a:srgbClr val="E7E6E6"/>
                </a:solidFill>
                <a:latin typeface="Comic Sans MS"/>
                <a:cs typeface="Comic Sans MS"/>
              </a:rPr>
              <a:t>Agenda</a:t>
            </a:r>
            <a:endParaRPr sz="5400">
              <a:latin typeface="Comic Sans MS"/>
              <a:cs typeface="Comic Sans MS"/>
            </a:endParaRPr>
          </a:p>
        </p:txBody>
      </p:sp>
      <p:grpSp>
        <p:nvGrpSpPr>
          <p:cNvPr id="8" name="object 8"/>
          <p:cNvGrpSpPr/>
          <p:nvPr/>
        </p:nvGrpSpPr>
        <p:grpSpPr>
          <a:xfrm>
            <a:off x="62867" y="-6350"/>
            <a:ext cx="5859780" cy="6832600"/>
            <a:chOff x="62867" y="-6350"/>
            <a:chExt cx="5859780" cy="6832600"/>
          </a:xfrm>
        </p:grpSpPr>
        <p:pic>
          <p:nvPicPr>
            <p:cNvPr id="9" name="object 9"/>
            <p:cNvPicPr/>
            <p:nvPr/>
          </p:nvPicPr>
          <p:blipFill>
            <a:blip r:embed="rId2" cstate="print"/>
            <a:stretch>
              <a:fillRect/>
            </a:stretch>
          </p:blipFill>
          <p:spPr>
            <a:xfrm>
              <a:off x="419100" y="4476813"/>
              <a:ext cx="3281426" cy="1452499"/>
            </a:xfrm>
            <a:prstGeom prst="rect">
              <a:avLst/>
            </a:prstGeom>
          </p:spPr>
        </p:pic>
        <p:sp>
          <p:nvSpPr>
            <p:cNvPr id="10" name="object 10"/>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1" name="object 11"/>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sp>
          <p:nvSpPr>
            <p:cNvPr id="12" name="object 12"/>
            <p:cNvSpPr/>
            <p:nvPr/>
          </p:nvSpPr>
          <p:spPr>
            <a:xfrm>
              <a:off x="3100450" y="604901"/>
              <a:ext cx="1028700" cy="628650"/>
            </a:xfrm>
            <a:custGeom>
              <a:avLst/>
              <a:gdLst/>
              <a:ahLst/>
              <a:cxnLst/>
              <a:rect l="l" t="t" r="r" b="b"/>
              <a:pathLst>
                <a:path w="1028700" h="628650">
                  <a:moveTo>
                    <a:pt x="514350" y="0"/>
                  </a:moveTo>
                  <a:lnTo>
                    <a:pt x="454360" y="2114"/>
                  </a:lnTo>
                  <a:lnTo>
                    <a:pt x="396404" y="8300"/>
                  </a:lnTo>
                  <a:lnTo>
                    <a:pt x="340868" y="18323"/>
                  </a:lnTo>
                  <a:lnTo>
                    <a:pt x="288138" y="31946"/>
                  </a:lnTo>
                  <a:lnTo>
                    <a:pt x="238599" y="48933"/>
                  </a:lnTo>
                  <a:lnTo>
                    <a:pt x="192637" y="69049"/>
                  </a:lnTo>
                  <a:lnTo>
                    <a:pt x="150637" y="92059"/>
                  </a:lnTo>
                  <a:lnTo>
                    <a:pt x="112987" y="117725"/>
                  </a:lnTo>
                  <a:lnTo>
                    <a:pt x="80070" y="145813"/>
                  </a:lnTo>
                  <a:lnTo>
                    <a:pt x="52273" y="176087"/>
                  </a:lnTo>
                  <a:lnTo>
                    <a:pt x="29982" y="208311"/>
                  </a:lnTo>
                  <a:lnTo>
                    <a:pt x="3459" y="277665"/>
                  </a:lnTo>
                  <a:lnTo>
                    <a:pt x="0" y="314325"/>
                  </a:lnTo>
                  <a:lnTo>
                    <a:pt x="3459" y="350960"/>
                  </a:lnTo>
                  <a:lnTo>
                    <a:pt x="29982" y="420288"/>
                  </a:lnTo>
                  <a:lnTo>
                    <a:pt x="52273" y="452506"/>
                  </a:lnTo>
                  <a:lnTo>
                    <a:pt x="80070" y="482780"/>
                  </a:lnTo>
                  <a:lnTo>
                    <a:pt x="112987" y="510871"/>
                  </a:lnTo>
                  <a:lnTo>
                    <a:pt x="150637" y="536543"/>
                  </a:lnTo>
                  <a:lnTo>
                    <a:pt x="192637" y="559560"/>
                  </a:lnTo>
                  <a:lnTo>
                    <a:pt x="238599" y="579685"/>
                  </a:lnTo>
                  <a:lnTo>
                    <a:pt x="288138" y="596681"/>
                  </a:lnTo>
                  <a:lnTo>
                    <a:pt x="340868" y="610312"/>
                  </a:lnTo>
                  <a:lnTo>
                    <a:pt x="396404" y="620342"/>
                  </a:lnTo>
                  <a:lnTo>
                    <a:pt x="454360" y="626533"/>
                  </a:lnTo>
                  <a:lnTo>
                    <a:pt x="514350" y="628650"/>
                  </a:lnTo>
                  <a:lnTo>
                    <a:pt x="574316" y="626533"/>
                  </a:lnTo>
                  <a:lnTo>
                    <a:pt x="632255" y="620342"/>
                  </a:lnTo>
                  <a:lnTo>
                    <a:pt x="687781" y="610312"/>
                  </a:lnTo>
                  <a:lnTo>
                    <a:pt x="740506" y="596681"/>
                  </a:lnTo>
                  <a:lnTo>
                    <a:pt x="790044" y="579685"/>
                  </a:lnTo>
                  <a:lnTo>
                    <a:pt x="836009" y="559560"/>
                  </a:lnTo>
                  <a:lnTo>
                    <a:pt x="878014" y="536543"/>
                  </a:lnTo>
                  <a:lnTo>
                    <a:pt x="915672" y="510871"/>
                  </a:lnTo>
                  <a:lnTo>
                    <a:pt x="948598" y="482780"/>
                  </a:lnTo>
                  <a:lnTo>
                    <a:pt x="976404" y="452506"/>
                  </a:lnTo>
                  <a:lnTo>
                    <a:pt x="998703" y="420288"/>
                  </a:lnTo>
                  <a:lnTo>
                    <a:pt x="1025238" y="350960"/>
                  </a:lnTo>
                  <a:lnTo>
                    <a:pt x="1028700" y="314325"/>
                  </a:lnTo>
                  <a:lnTo>
                    <a:pt x="1025238" y="277665"/>
                  </a:lnTo>
                  <a:lnTo>
                    <a:pt x="998703" y="208311"/>
                  </a:lnTo>
                  <a:lnTo>
                    <a:pt x="976404" y="176087"/>
                  </a:lnTo>
                  <a:lnTo>
                    <a:pt x="948598" y="145813"/>
                  </a:lnTo>
                  <a:lnTo>
                    <a:pt x="915672" y="117725"/>
                  </a:lnTo>
                  <a:lnTo>
                    <a:pt x="878014" y="92059"/>
                  </a:lnTo>
                  <a:lnTo>
                    <a:pt x="836009" y="69049"/>
                  </a:lnTo>
                  <a:lnTo>
                    <a:pt x="790044" y="48933"/>
                  </a:lnTo>
                  <a:lnTo>
                    <a:pt x="740506" y="31946"/>
                  </a:lnTo>
                  <a:lnTo>
                    <a:pt x="687781" y="18323"/>
                  </a:lnTo>
                  <a:lnTo>
                    <a:pt x="632255" y="8300"/>
                  </a:lnTo>
                  <a:lnTo>
                    <a:pt x="574316" y="2114"/>
                  </a:lnTo>
                  <a:lnTo>
                    <a:pt x="514350" y="0"/>
                  </a:lnTo>
                  <a:close/>
                </a:path>
              </a:pathLst>
            </a:custGeom>
            <a:solidFill>
              <a:srgbClr val="001F5F"/>
            </a:solidFill>
          </p:spPr>
          <p:txBody>
            <a:bodyPr wrap="square" lIns="0" tIns="0" rIns="0" bIns="0" rtlCol="0"/>
            <a:lstStyle/>
            <a:p>
              <a:endParaRPr/>
            </a:p>
          </p:txBody>
        </p:sp>
        <p:sp>
          <p:nvSpPr>
            <p:cNvPr id="13" name="object 13"/>
            <p:cNvSpPr/>
            <p:nvPr/>
          </p:nvSpPr>
          <p:spPr>
            <a:xfrm>
              <a:off x="3100450" y="604901"/>
              <a:ext cx="1028700" cy="628650"/>
            </a:xfrm>
            <a:custGeom>
              <a:avLst/>
              <a:gdLst/>
              <a:ahLst/>
              <a:cxnLst/>
              <a:rect l="l" t="t" r="r" b="b"/>
              <a:pathLst>
                <a:path w="1028700" h="628650">
                  <a:moveTo>
                    <a:pt x="0" y="314325"/>
                  </a:moveTo>
                  <a:lnTo>
                    <a:pt x="13582" y="242249"/>
                  </a:lnTo>
                  <a:lnTo>
                    <a:pt x="52273" y="176087"/>
                  </a:lnTo>
                  <a:lnTo>
                    <a:pt x="80070" y="145813"/>
                  </a:lnTo>
                  <a:lnTo>
                    <a:pt x="112987" y="117725"/>
                  </a:lnTo>
                  <a:lnTo>
                    <a:pt x="150637" y="92059"/>
                  </a:lnTo>
                  <a:lnTo>
                    <a:pt x="192637" y="69049"/>
                  </a:lnTo>
                  <a:lnTo>
                    <a:pt x="238599" y="48933"/>
                  </a:lnTo>
                  <a:lnTo>
                    <a:pt x="288138" y="31946"/>
                  </a:lnTo>
                  <a:lnTo>
                    <a:pt x="340868" y="18323"/>
                  </a:lnTo>
                  <a:lnTo>
                    <a:pt x="396404" y="8300"/>
                  </a:lnTo>
                  <a:lnTo>
                    <a:pt x="454360" y="2114"/>
                  </a:lnTo>
                  <a:lnTo>
                    <a:pt x="514350" y="0"/>
                  </a:lnTo>
                  <a:lnTo>
                    <a:pt x="574316" y="2114"/>
                  </a:lnTo>
                  <a:lnTo>
                    <a:pt x="632255" y="8300"/>
                  </a:lnTo>
                  <a:lnTo>
                    <a:pt x="687781" y="18323"/>
                  </a:lnTo>
                  <a:lnTo>
                    <a:pt x="740506" y="31946"/>
                  </a:lnTo>
                  <a:lnTo>
                    <a:pt x="790044" y="48933"/>
                  </a:lnTo>
                  <a:lnTo>
                    <a:pt x="836009" y="69049"/>
                  </a:lnTo>
                  <a:lnTo>
                    <a:pt x="878014" y="92059"/>
                  </a:lnTo>
                  <a:lnTo>
                    <a:pt x="915672" y="117725"/>
                  </a:lnTo>
                  <a:lnTo>
                    <a:pt x="948598" y="145813"/>
                  </a:lnTo>
                  <a:lnTo>
                    <a:pt x="976404" y="176087"/>
                  </a:lnTo>
                  <a:lnTo>
                    <a:pt x="998703" y="208311"/>
                  </a:lnTo>
                  <a:lnTo>
                    <a:pt x="1025238" y="277665"/>
                  </a:lnTo>
                  <a:lnTo>
                    <a:pt x="1028700" y="314325"/>
                  </a:lnTo>
                  <a:lnTo>
                    <a:pt x="1025238" y="350960"/>
                  </a:lnTo>
                  <a:lnTo>
                    <a:pt x="998703" y="420288"/>
                  </a:lnTo>
                  <a:lnTo>
                    <a:pt x="976404" y="452506"/>
                  </a:lnTo>
                  <a:lnTo>
                    <a:pt x="948598" y="482780"/>
                  </a:lnTo>
                  <a:lnTo>
                    <a:pt x="915672" y="510871"/>
                  </a:lnTo>
                  <a:lnTo>
                    <a:pt x="878014" y="536543"/>
                  </a:lnTo>
                  <a:lnTo>
                    <a:pt x="836009" y="559560"/>
                  </a:lnTo>
                  <a:lnTo>
                    <a:pt x="790044" y="579685"/>
                  </a:lnTo>
                  <a:lnTo>
                    <a:pt x="740506" y="596681"/>
                  </a:lnTo>
                  <a:lnTo>
                    <a:pt x="687781" y="610312"/>
                  </a:lnTo>
                  <a:lnTo>
                    <a:pt x="632255" y="620342"/>
                  </a:lnTo>
                  <a:lnTo>
                    <a:pt x="574316" y="626533"/>
                  </a:lnTo>
                  <a:lnTo>
                    <a:pt x="514350" y="628650"/>
                  </a:lnTo>
                  <a:lnTo>
                    <a:pt x="454360" y="626533"/>
                  </a:lnTo>
                  <a:lnTo>
                    <a:pt x="396404" y="620342"/>
                  </a:lnTo>
                  <a:lnTo>
                    <a:pt x="340868" y="610312"/>
                  </a:lnTo>
                  <a:lnTo>
                    <a:pt x="288138" y="596681"/>
                  </a:lnTo>
                  <a:lnTo>
                    <a:pt x="238599" y="579685"/>
                  </a:lnTo>
                  <a:lnTo>
                    <a:pt x="192637" y="559560"/>
                  </a:lnTo>
                  <a:lnTo>
                    <a:pt x="150637" y="536543"/>
                  </a:lnTo>
                  <a:lnTo>
                    <a:pt x="112987" y="510871"/>
                  </a:lnTo>
                  <a:lnTo>
                    <a:pt x="80070" y="482780"/>
                  </a:lnTo>
                  <a:lnTo>
                    <a:pt x="52273" y="452506"/>
                  </a:lnTo>
                  <a:lnTo>
                    <a:pt x="29982" y="420288"/>
                  </a:lnTo>
                  <a:lnTo>
                    <a:pt x="3459" y="350960"/>
                  </a:lnTo>
                  <a:lnTo>
                    <a:pt x="0" y="314325"/>
                  </a:lnTo>
                  <a:close/>
                </a:path>
              </a:pathLst>
            </a:custGeom>
            <a:ln w="12700">
              <a:solidFill>
                <a:srgbClr val="172C51"/>
              </a:solidFill>
            </a:ln>
          </p:spPr>
          <p:txBody>
            <a:bodyPr wrap="square" lIns="0" tIns="0" rIns="0" bIns="0" rtlCol="0"/>
            <a:lstStyle/>
            <a:p>
              <a:endParaRPr/>
            </a:p>
          </p:txBody>
        </p:sp>
      </p:grpSp>
      <p:sp>
        <p:nvSpPr>
          <p:cNvPr id="14" name="object 14"/>
          <p:cNvSpPr txBox="1"/>
          <p:nvPr/>
        </p:nvSpPr>
        <p:spPr>
          <a:xfrm>
            <a:off x="3411601" y="670623"/>
            <a:ext cx="387985" cy="448945"/>
          </a:xfrm>
          <a:prstGeom prst="rect">
            <a:avLst/>
          </a:prstGeom>
        </p:spPr>
        <p:txBody>
          <a:bodyPr vert="horz" wrap="square" lIns="0" tIns="15875" rIns="0" bIns="0" rtlCol="0">
            <a:spAutoFit/>
          </a:bodyPr>
          <a:lstStyle/>
          <a:p>
            <a:pPr marL="12700">
              <a:lnSpc>
                <a:spcPct val="100000"/>
              </a:lnSpc>
              <a:spcBef>
                <a:spcPts val="125"/>
              </a:spcBef>
            </a:pPr>
            <a:r>
              <a:rPr sz="2750" b="1" spc="-25" dirty="0">
                <a:solidFill>
                  <a:srgbClr val="FFFFFF"/>
                </a:solidFill>
                <a:latin typeface="Calibri"/>
                <a:cs typeface="Calibri"/>
              </a:rPr>
              <a:t>01</a:t>
            </a:r>
            <a:endParaRPr sz="2750">
              <a:latin typeface="Calibri"/>
              <a:cs typeface="Calibri"/>
            </a:endParaRPr>
          </a:p>
        </p:txBody>
      </p:sp>
      <p:grpSp>
        <p:nvGrpSpPr>
          <p:cNvPr id="15" name="object 15"/>
          <p:cNvGrpSpPr/>
          <p:nvPr/>
        </p:nvGrpSpPr>
        <p:grpSpPr>
          <a:xfrm>
            <a:off x="3170301" y="1455800"/>
            <a:ext cx="8798560" cy="2279650"/>
            <a:chOff x="3170301" y="1455800"/>
            <a:chExt cx="8798560" cy="2279650"/>
          </a:xfrm>
        </p:grpSpPr>
        <p:sp>
          <p:nvSpPr>
            <p:cNvPr id="16" name="object 16"/>
            <p:cNvSpPr/>
            <p:nvPr/>
          </p:nvSpPr>
          <p:spPr>
            <a:xfrm>
              <a:off x="3319526" y="1519300"/>
              <a:ext cx="8645525" cy="0"/>
            </a:xfrm>
            <a:custGeom>
              <a:avLst/>
              <a:gdLst/>
              <a:ahLst/>
              <a:cxnLst/>
              <a:rect l="l" t="t" r="r" b="b"/>
              <a:pathLst>
                <a:path w="8645525">
                  <a:moveTo>
                    <a:pt x="0" y="0"/>
                  </a:moveTo>
                  <a:lnTo>
                    <a:pt x="8645144" y="0"/>
                  </a:lnTo>
                </a:path>
              </a:pathLst>
            </a:custGeom>
            <a:ln w="6350">
              <a:solidFill>
                <a:srgbClr val="001F5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3170301" y="1455800"/>
              <a:ext cx="107950" cy="155575"/>
            </a:xfrm>
            <a:prstGeom prst="rect">
              <a:avLst/>
            </a:prstGeom>
          </p:spPr>
        </p:pic>
        <p:sp>
          <p:nvSpPr>
            <p:cNvPr id="18" name="object 18"/>
            <p:cNvSpPr/>
            <p:nvPr/>
          </p:nvSpPr>
          <p:spPr>
            <a:xfrm>
              <a:off x="3929126" y="1900300"/>
              <a:ext cx="1028700" cy="619125"/>
            </a:xfrm>
            <a:custGeom>
              <a:avLst/>
              <a:gdLst/>
              <a:ahLst/>
              <a:cxnLst/>
              <a:rect l="l" t="t" r="r" b="b"/>
              <a:pathLst>
                <a:path w="1028700" h="619125">
                  <a:moveTo>
                    <a:pt x="514350" y="0"/>
                  </a:moveTo>
                  <a:lnTo>
                    <a:pt x="454360" y="2082"/>
                  </a:lnTo>
                  <a:lnTo>
                    <a:pt x="396404" y="8173"/>
                  </a:lnTo>
                  <a:lnTo>
                    <a:pt x="340868" y="18042"/>
                  </a:lnTo>
                  <a:lnTo>
                    <a:pt x="288138" y="31456"/>
                  </a:lnTo>
                  <a:lnTo>
                    <a:pt x="238599" y="48182"/>
                  </a:lnTo>
                  <a:lnTo>
                    <a:pt x="192637" y="67990"/>
                  </a:lnTo>
                  <a:lnTo>
                    <a:pt x="150637" y="90646"/>
                  </a:lnTo>
                  <a:lnTo>
                    <a:pt x="112987" y="115918"/>
                  </a:lnTo>
                  <a:lnTo>
                    <a:pt x="80070" y="143575"/>
                  </a:lnTo>
                  <a:lnTo>
                    <a:pt x="52273" y="173384"/>
                  </a:lnTo>
                  <a:lnTo>
                    <a:pt x="29982" y="205113"/>
                  </a:lnTo>
                  <a:lnTo>
                    <a:pt x="3459" y="273402"/>
                  </a:lnTo>
                  <a:lnTo>
                    <a:pt x="0" y="309499"/>
                  </a:lnTo>
                  <a:lnTo>
                    <a:pt x="3459" y="345596"/>
                  </a:lnTo>
                  <a:lnTo>
                    <a:pt x="29982" y="413899"/>
                  </a:lnTo>
                  <a:lnTo>
                    <a:pt x="52273" y="445638"/>
                  </a:lnTo>
                  <a:lnTo>
                    <a:pt x="80070" y="475459"/>
                  </a:lnTo>
                  <a:lnTo>
                    <a:pt x="112987" y="503129"/>
                  </a:lnTo>
                  <a:lnTo>
                    <a:pt x="150637" y="528415"/>
                  </a:lnTo>
                  <a:lnTo>
                    <a:pt x="192637" y="551084"/>
                  </a:lnTo>
                  <a:lnTo>
                    <a:pt x="238599" y="570905"/>
                  </a:lnTo>
                  <a:lnTo>
                    <a:pt x="288138" y="587643"/>
                  </a:lnTo>
                  <a:lnTo>
                    <a:pt x="340868" y="601067"/>
                  </a:lnTo>
                  <a:lnTo>
                    <a:pt x="396404" y="610944"/>
                  </a:lnTo>
                  <a:lnTo>
                    <a:pt x="454360" y="617041"/>
                  </a:lnTo>
                  <a:lnTo>
                    <a:pt x="514350" y="619125"/>
                  </a:lnTo>
                  <a:lnTo>
                    <a:pt x="574316" y="617041"/>
                  </a:lnTo>
                  <a:lnTo>
                    <a:pt x="632255" y="610944"/>
                  </a:lnTo>
                  <a:lnTo>
                    <a:pt x="687781" y="601067"/>
                  </a:lnTo>
                  <a:lnTo>
                    <a:pt x="740506" y="587643"/>
                  </a:lnTo>
                  <a:lnTo>
                    <a:pt x="790044" y="570905"/>
                  </a:lnTo>
                  <a:lnTo>
                    <a:pt x="836009" y="551084"/>
                  </a:lnTo>
                  <a:lnTo>
                    <a:pt x="878014" y="528415"/>
                  </a:lnTo>
                  <a:lnTo>
                    <a:pt x="915672" y="503129"/>
                  </a:lnTo>
                  <a:lnTo>
                    <a:pt x="948598" y="475459"/>
                  </a:lnTo>
                  <a:lnTo>
                    <a:pt x="976404" y="445638"/>
                  </a:lnTo>
                  <a:lnTo>
                    <a:pt x="998703" y="413899"/>
                  </a:lnTo>
                  <a:lnTo>
                    <a:pt x="1025238" y="345596"/>
                  </a:lnTo>
                  <a:lnTo>
                    <a:pt x="1028700" y="309499"/>
                  </a:lnTo>
                  <a:lnTo>
                    <a:pt x="1025238" y="273402"/>
                  </a:lnTo>
                  <a:lnTo>
                    <a:pt x="998703" y="205113"/>
                  </a:lnTo>
                  <a:lnTo>
                    <a:pt x="976404" y="173384"/>
                  </a:lnTo>
                  <a:lnTo>
                    <a:pt x="948598" y="143575"/>
                  </a:lnTo>
                  <a:lnTo>
                    <a:pt x="915672" y="115918"/>
                  </a:lnTo>
                  <a:lnTo>
                    <a:pt x="878014" y="90646"/>
                  </a:lnTo>
                  <a:lnTo>
                    <a:pt x="836009" y="67990"/>
                  </a:lnTo>
                  <a:lnTo>
                    <a:pt x="790044" y="48182"/>
                  </a:lnTo>
                  <a:lnTo>
                    <a:pt x="740506" y="31456"/>
                  </a:lnTo>
                  <a:lnTo>
                    <a:pt x="687781" y="18042"/>
                  </a:lnTo>
                  <a:lnTo>
                    <a:pt x="632255" y="8173"/>
                  </a:lnTo>
                  <a:lnTo>
                    <a:pt x="574316" y="2082"/>
                  </a:lnTo>
                  <a:lnTo>
                    <a:pt x="514350" y="0"/>
                  </a:lnTo>
                  <a:close/>
                </a:path>
              </a:pathLst>
            </a:custGeom>
            <a:solidFill>
              <a:srgbClr val="C55A11"/>
            </a:solidFill>
          </p:spPr>
          <p:txBody>
            <a:bodyPr wrap="square" lIns="0" tIns="0" rIns="0" bIns="0" rtlCol="0"/>
            <a:lstStyle/>
            <a:p>
              <a:endParaRPr/>
            </a:p>
          </p:txBody>
        </p:sp>
        <p:sp>
          <p:nvSpPr>
            <p:cNvPr id="19" name="object 19"/>
            <p:cNvSpPr/>
            <p:nvPr/>
          </p:nvSpPr>
          <p:spPr>
            <a:xfrm>
              <a:off x="3929126" y="1900300"/>
              <a:ext cx="1028700" cy="619125"/>
            </a:xfrm>
            <a:custGeom>
              <a:avLst/>
              <a:gdLst/>
              <a:ahLst/>
              <a:cxnLst/>
              <a:rect l="l" t="t" r="r" b="b"/>
              <a:pathLst>
                <a:path w="1028700" h="619125">
                  <a:moveTo>
                    <a:pt x="0" y="309499"/>
                  </a:moveTo>
                  <a:lnTo>
                    <a:pt x="13582" y="238530"/>
                  </a:lnTo>
                  <a:lnTo>
                    <a:pt x="52273" y="173384"/>
                  </a:lnTo>
                  <a:lnTo>
                    <a:pt x="80070" y="143575"/>
                  </a:lnTo>
                  <a:lnTo>
                    <a:pt x="112987" y="115918"/>
                  </a:lnTo>
                  <a:lnTo>
                    <a:pt x="150637" y="90646"/>
                  </a:lnTo>
                  <a:lnTo>
                    <a:pt x="192637" y="67990"/>
                  </a:lnTo>
                  <a:lnTo>
                    <a:pt x="238599" y="48182"/>
                  </a:lnTo>
                  <a:lnTo>
                    <a:pt x="288138" y="31456"/>
                  </a:lnTo>
                  <a:lnTo>
                    <a:pt x="340868" y="18042"/>
                  </a:lnTo>
                  <a:lnTo>
                    <a:pt x="396404" y="8173"/>
                  </a:lnTo>
                  <a:lnTo>
                    <a:pt x="454360" y="2082"/>
                  </a:lnTo>
                  <a:lnTo>
                    <a:pt x="514350" y="0"/>
                  </a:lnTo>
                  <a:lnTo>
                    <a:pt x="574316" y="2082"/>
                  </a:lnTo>
                  <a:lnTo>
                    <a:pt x="632255" y="8173"/>
                  </a:lnTo>
                  <a:lnTo>
                    <a:pt x="687781" y="18042"/>
                  </a:lnTo>
                  <a:lnTo>
                    <a:pt x="740506" y="31456"/>
                  </a:lnTo>
                  <a:lnTo>
                    <a:pt x="790044" y="48182"/>
                  </a:lnTo>
                  <a:lnTo>
                    <a:pt x="836009" y="67990"/>
                  </a:lnTo>
                  <a:lnTo>
                    <a:pt x="878014" y="90646"/>
                  </a:lnTo>
                  <a:lnTo>
                    <a:pt x="915672" y="115918"/>
                  </a:lnTo>
                  <a:lnTo>
                    <a:pt x="948598" y="143575"/>
                  </a:lnTo>
                  <a:lnTo>
                    <a:pt x="976404" y="173384"/>
                  </a:lnTo>
                  <a:lnTo>
                    <a:pt x="998703" y="205113"/>
                  </a:lnTo>
                  <a:lnTo>
                    <a:pt x="1025238" y="273402"/>
                  </a:lnTo>
                  <a:lnTo>
                    <a:pt x="1028700" y="309499"/>
                  </a:lnTo>
                  <a:lnTo>
                    <a:pt x="1025238" y="345596"/>
                  </a:lnTo>
                  <a:lnTo>
                    <a:pt x="998703" y="413899"/>
                  </a:lnTo>
                  <a:lnTo>
                    <a:pt x="976404" y="445638"/>
                  </a:lnTo>
                  <a:lnTo>
                    <a:pt x="948598" y="475459"/>
                  </a:lnTo>
                  <a:lnTo>
                    <a:pt x="915672" y="503129"/>
                  </a:lnTo>
                  <a:lnTo>
                    <a:pt x="878014" y="528415"/>
                  </a:lnTo>
                  <a:lnTo>
                    <a:pt x="836009" y="551084"/>
                  </a:lnTo>
                  <a:lnTo>
                    <a:pt x="790044" y="570905"/>
                  </a:lnTo>
                  <a:lnTo>
                    <a:pt x="740506" y="587643"/>
                  </a:lnTo>
                  <a:lnTo>
                    <a:pt x="687781" y="601067"/>
                  </a:lnTo>
                  <a:lnTo>
                    <a:pt x="632255" y="610944"/>
                  </a:lnTo>
                  <a:lnTo>
                    <a:pt x="574316" y="617041"/>
                  </a:lnTo>
                  <a:lnTo>
                    <a:pt x="514350" y="619125"/>
                  </a:lnTo>
                  <a:lnTo>
                    <a:pt x="454360" y="617041"/>
                  </a:lnTo>
                  <a:lnTo>
                    <a:pt x="396404" y="610944"/>
                  </a:lnTo>
                  <a:lnTo>
                    <a:pt x="340868" y="601067"/>
                  </a:lnTo>
                  <a:lnTo>
                    <a:pt x="288138" y="587643"/>
                  </a:lnTo>
                  <a:lnTo>
                    <a:pt x="238599" y="570905"/>
                  </a:lnTo>
                  <a:lnTo>
                    <a:pt x="192637" y="551084"/>
                  </a:lnTo>
                  <a:lnTo>
                    <a:pt x="150637" y="528415"/>
                  </a:lnTo>
                  <a:lnTo>
                    <a:pt x="112987" y="503129"/>
                  </a:lnTo>
                  <a:lnTo>
                    <a:pt x="80070" y="475459"/>
                  </a:lnTo>
                  <a:lnTo>
                    <a:pt x="52273" y="445638"/>
                  </a:lnTo>
                  <a:lnTo>
                    <a:pt x="29982" y="413899"/>
                  </a:lnTo>
                  <a:lnTo>
                    <a:pt x="3459" y="345596"/>
                  </a:lnTo>
                  <a:lnTo>
                    <a:pt x="0" y="309499"/>
                  </a:lnTo>
                  <a:close/>
                </a:path>
              </a:pathLst>
            </a:custGeom>
            <a:ln w="12700">
              <a:solidFill>
                <a:srgbClr val="172C51"/>
              </a:solidFill>
            </a:ln>
          </p:spPr>
          <p:txBody>
            <a:bodyPr wrap="square" lIns="0" tIns="0" rIns="0" bIns="0" rtlCol="0"/>
            <a:lstStyle/>
            <a:p>
              <a:endParaRPr/>
            </a:p>
          </p:txBody>
        </p:sp>
        <p:sp>
          <p:nvSpPr>
            <p:cNvPr id="20" name="object 20"/>
            <p:cNvSpPr/>
            <p:nvPr/>
          </p:nvSpPr>
          <p:spPr>
            <a:xfrm>
              <a:off x="4262501" y="2814700"/>
              <a:ext cx="7703184" cy="0"/>
            </a:xfrm>
            <a:custGeom>
              <a:avLst/>
              <a:gdLst/>
              <a:ahLst/>
              <a:cxnLst/>
              <a:rect l="l" t="t" r="r" b="b"/>
              <a:pathLst>
                <a:path w="7703184">
                  <a:moveTo>
                    <a:pt x="0" y="0"/>
                  </a:moveTo>
                  <a:lnTo>
                    <a:pt x="7703058" y="0"/>
                  </a:lnTo>
                </a:path>
              </a:pathLst>
            </a:custGeom>
            <a:ln w="6350">
              <a:solidFill>
                <a:srgbClr val="EC7C30"/>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4132326" y="2732150"/>
              <a:ext cx="98425" cy="184150"/>
            </a:xfrm>
            <a:prstGeom prst="rect">
              <a:avLst/>
            </a:prstGeom>
          </p:spPr>
        </p:pic>
        <p:sp>
          <p:nvSpPr>
            <p:cNvPr id="22" name="object 22"/>
            <p:cNvSpPr/>
            <p:nvPr/>
          </p:nvSpPr>
          <p:spPr>
            <a:xfrm>
              <a:off x="4586351" y="3109975"/>
              <a:ext cx="1028700" cy="619125"/>
            </a:xfrm>
            <a:custGeom>
              <a:avLst/>
              <a:gdLst/>
              <a:ahLst/>
              <a:cxnLst/>
              <a:rect l="l" t="t" r="r" b="b"/>
              <a:pathLst>
                <a:path w="1028700" h="619125">
                  <a:moveTo>
                    <a:pt x="514350" y="0"/>
                  </a:moveTo>
                  <a:lnTo>
                    <a:pt x="454360" y="2082"/>
                  </a:lnTo>
                  <a:lnTo>
                    <a:pt x="396404" y="8173"/>
                  </a:lnTo>
                  <a:lnTo>
                    <a:pt x="340868" y="18042"/>
                  </a:lnTo>
                  <a:lnTo>
                    <a:pt x="288138" y="31456"/>
                  </a:lnTo>
                  <a:lnTo>
                    <a:pt x="238599" y="48182"/>
                  </a:lnTo>
                  <a:lnTo>
                    <a:pt x="192637" y="67990"/>
                  </a:lnTo>
                  <a:lnTo>
                    <a:pt x="150637" y="90646"/>
                  </a:lnTo>
                  <a:lnTo>
                    <a:pt x="112987" y="115918"/>
                  </a:lnTo>
                  <a:lnTo>
                    <a:pt x="80070" y="143575"/>
                  </a:lnTo>
                  <a:lnTo>
                    <a:pt x="52273" y="173384"/>
                  </a:lnTo>
                  <a:lnTo>
                    <a:pt x="29982" y="205113"/>
                  </a:lnTo>
                  <a:lnTo>
                    <a:pt x="3459" y="273402"/>
                  </a:lnTo>
                  <a:lnTo>
                    <a:pt x="0" y="309499"/>
                  </a:lnTo>
                  <a:lnTo>
                    <a:pt x="3459" y="345596"/>
                  </a:lnTo>
                  <a:lnTo>
                    <a:pt x="29982" y="413899"/>
                  </a:lnTo>
                  <a:lnTo>
                    <a:pt x="52273" y="445638"/>
                  </a:lnTo>
                  <a:lnTo>
                    <a:pt x="80070" y="475459"/>
                  </a:lnTo>
                  <a:lnTo>
                    <a:pt x="112987" y="503129"/>
                  </a:lnTo>
                  <a:lnTo>
                    <a:pt x="150637" y="528415"/>
                  </a:lnTo>
                  <a:lnTo>
                    <a:pt x="192637" y="551084"/>
                  </a:lnTo>
                  <a:lnTo>
                    <a:pt x="238599" y="570905"/>
                  </a:lnTo>
                  <a:lnTo>
                    <a:pt x="288138" y="587643"/>
                  </a:lnTo>
                  <a:lnTo>
                    <a:pt x="340868" y="601067"/>
                  </a:lnTo>
                  <a:lnTo>
                    <a:pt x="396404" y="610944"/>
                  </a:lnTo>
                  <a:lnTo>
                    <a:pt x="454360" y="617041"/>
                  </a:lnTo>
                  <a:lnTo>
                    <a:pt x="514350" y="619125"/>
                  </a:lnTo>
                  <a:lnTo>
                    <a:pt x="574316" y="617041"/>
                  </a:lnTo>
                  <a:lnTo>
                    <a:pt x="632255" y="610944"/>
                  </a:lnTo>
                  <a:lnTo>
                    <a:pt x="687781" y="601067"/>
                  </a:lnTo>
                  <a:lnTo>
                    <a:pt x="740506" y="587643"/>
                  </a:lnTo>
                  <a:lnTo>
                    <a:pt x="790044" y="570905"/>
                  </a:lnTo>
                  <a:lnTo>
                    <a:pt x="836009" y="551084"/>
                  </a:lnTo>
                  <a:lnTo>
                    <a:pt x="878014" y="528415"/>
                  </a:lnTo>
                  <a:lnTo>
                    <a:pt x="915672" y="503129"/>
                  </a:lnTo>
                  <a:lnTo>
                    <a:pt x="948598" y="475459"/>
                  </a:lnTo>
                  <a:lnTo>
                    <a:pt x="976404" y="445638"/>
                  </a:lnTo>
                  <a:lnTo>
                    <a:pt x="998703" y="413899"/>
                  </a:lnTo>
                  <a:lnTo>
                    <a:pt x="1025238" y="345596"/>
                  </a:lnTo>
                  <a:lnTo>
                    <a:pt x="1028700" y="309499"/>
                  </a:lnTo>
                  <a:lnTo>
                    <a:pt x="1025238" y="273402"/>
                  </a:lnTo>
                  <a:lnTo>
                    <a:pt x="998703" y="205113"/>
                  </a:lnTo>
                  <a:lnTo>
                    <a:pt x="976404" y="173384"/>
                  </a:lnTo>
                  <a:lnTo>
                    <a:pt x="948598" y="143575"/>
                  </a:lnTo>
                  <a:lnTo>
                    <a:pt x="915672" y="115918"/>
                  </a:lnTo>
                  <a:lnTo>
                    <a:pt x="878014" y="90646"/>
                  </a:lnTo>
                  <a:lnTo>
                    <a:pt x="836009" y="67990"/>
                  </a:lnTo>
                  <a:lnTo>
                    <a:pt x="790044" y="48182"/>
                  </a:lnTo>
                  <a:lnTo>
                    <a:pt x="740506" y="31456"/>
                  </a:lnTo>
                  <a:lnTo>
                    <a:pt x="687781" y="18042"/>
                  </a:lnTo>
                  <a:lnTo>
                    <a:pt x="632255" y="8173"/>
                  </a:lnTo>
                  <a:lnTo>
                    <a:pt x="574316" y="2082"/>
                  </a:lnTo>
                  <a:lnTo>
                    <a:pt x="514350" y="0"/>
                  </a:lnTo>
                  <a:close/>
                </a:path>
              </a:pathLst>
            </a:custGeom>
            <a:solidFill>
              <a:srgbClr val="385622"/>
            </a:solidFill>
          </p:spPr>
          <p:txBody>
            <a:bodyPr wrap="square" lIns="0" tIns="0" rIns="0" bIns="0" rtlCol="0"/>
            <a:lstStyle/>
            <a:p>
              <a:endParaRPr/>
            </a:p>
          </p:txBody>
        </p:sp>
        <p:sp>
          <p:nvSpPr>
            <p:cNvPr id="23" name="object 23"/>
            <p:cNvSpPr/>
            <p:nvPr/>
          </p:nvSpPr>
          <p:spPr>
            <a:xfrm>
              <a:off x="4586351" y="3109975"/>
              <a:ext cx="1028700" cy="619125"/>
            </a:xfrm>
            <a:custGeom>
              <a:avLst/>
              <a:gdLst/>
              <a:ahLst/>
              <a:cxnLst/>
              <a:rect l="l" t="t" r="r" b="b"/>
              <a:pathLst>
                <a:path w="1028700" h="619125">
                  <a:moveTo>
                    <a:pt x="0" y="309499"/>
                  </a:moveTo>
                  <a:lnTo>
                    <a:pt x="13582" y="238530"/>
                  </a:lnTo>
                  <a:lnTo>
                    <a:pt x="52273" y="173384"/>
                  </a:lnTo>
                  <a:lnTo>
                    <a:pt x="80070" y="143575"/>
                  </a:lnTo>
                  <a:lnTo>
                    <a:pt x="112987" y="115918"/>
                  </a:lnTo>
                  <a:lnTo>
                    <a:pt x="150637" y="90646"/>
                  </a:lnTo>
                  <a:lnTo>
                    <a:pt x="192637" y="67990"/>
                  </a:lnTo>
                  <a:lnTo>
                    <a:pt x="238599" y="48182"/>
                  </a:lnTo>
                  <a:lnTo>
                    <a:pt x="288138" y="31456"/>
                  </a:lnTo>
                  <a:lnTo>
                    <a:pt x="340868" y="18042"/>
                  </a:lnTo>
                  <a:lnTo>
                    <a:pt x="396404" y="8173"/>
                  </a:lnTo>
                  <a:lnTo>
                    <a:pt x="454360" y="2082"/>
                  </a:lnTo>
                  <a:lnTo>
                    <a:pt x="514350" y="0"/>
                  </a:lnTo>
                  <a:lnTo>
                    <a:pt x="574316" y="2082"/>
                  </a:lnTo>
                  <a:lnTo>
                    <a:pt x="632255" y="8173"/>
                  </a:lnTo>
                  <a:lnTo>
                    <a:pt x="687781" y="18042"/>
                  </a:lnTo>
                  <a:lnTo>
                    <a:pt x="740506" y="31456"/>
                  </a:lnTo>
                  <a:lnTo>
                    <a:pt x="790044" y="48182"/>
                  </a:lnTo>
                  <a:lnTo>
                    <a:pt x="836009" y="67990"/>
                  </a:lnTo>
                  <a:lnTo>
                    <a:pt x="878014" y="90646"/>
                  </a:lnTo>
                  <a:lnTo>
                    <a:pt x="915672" y="115918"/>
                  </a:lnTo>
                  <a:lnTo>
                    <a:pt x="948598" y="143575"/>
                  </a:lnTo>
                  <a:lnTo>
                    <a:pt x="976404" y="173384"/>
                  </a:lnTo>
                  <a:lnTo>
                    <a:pt x="998703" y="205113"/>
                  </a:lnTo>
                  <a:lnTo>
                    <a:pt x="1025238" y="273402"/>
                  </a:lnTo>
                  <a:lnTo>
                    <a:pt x="1028700" y="309499"/>
                  </a:lnTo>
                  <a:lnTo>
                    <a:pt x="1025238" y="345596"/>
                  </a:lnTo>
                  <a:lnTo>
                    <a:pt x="998703" y="413899"/>
                  </a:lnTo>
                  <a:lnTo>
                    <a:pt x="976404" y="445638"/>
                  </a:lnTo>
                  <a:lnTo>
                    <a:pt x="948598" y="475459"/>
                  </a:lnTo>
                  <a:lnTo>
                    <a:pt x="915672" y="503129"/>
                  </a:lnTo>
                  <a:lnTo>
                    <a:pt x="878014" y="528415"/>
                  </a:lnTo>
                  <a:lnTo>
                    <a:pt x="836009" y="551084"/>
                  </a:lnTo>
                  <a:lnTo>
                    <a:pt x="790044" y="570905"/>
                  </a:lnTo>
                  <a:lnTo>
                    <a:pt x="740506" y="587643"/>
                  </a:lnTo>
                  <a:lnTo>
                    <a:pt x="687781" y="601067"/>
                  </a:lnTo>
                  <a:lnTo>
                    <a:pt x="632255" y="610944"/>
                  </a:lnTo>
                  <a:lnTo>
                    <a:pt x="574316" y="617041"/>
                  </a:lnTo>
                  <a:lnTo>
                    <a:pt x="514350" y="619125"/>
                  </a:lnTo>
                  <a:lnTo>
                    <a:pt x="454360" y="617041"/>
                  </a:lnTo>
                  <a:lnTo>
                    <a:pt x="396404" y="610944"/>
                  </a:lnTo>
                  <a:lnTo>
                    <a:pt x="340868" y="601067"/>
                  </a:lnTo>
                  <a:lnTo>
                    <a:pt x="288138" y="587643"/>
                  </a:lnTo>
                  <a:lnTo>
                    <a:pt x="238599" y="570905"/>
                  </a:lnTo>
                  <a:lnTo>
                    <a:pt x="192637" y="551084"/>
                  </a:lnTo>
                  <a:lnTo>
                    <a:pt x="150637" y="528415"/>
                  </a:lnTo>
                  <a:lnTo>
                    <a:pt x="112987" y="503129"/>
                  </a:lnTo>
                  <a:lnTo>
                    <a:pt x="80070" y="475459"/>
                  </a:lnTo>
                  <a:lnTo>
                    <a:pt x="52273" y="445638"/>
                  </a:lnTo>
                  <a:lnTo>
                    <a:pt x="29982" y="413899"/>
                  </a:lnTo>
                  <a:lnTo>
                    <a:pt x="3459" y="345596"/>
                  </a:lnTo>
                  <a:lnTo>
                    <a:pt x="0" y="309499"/>
                  </a:lnTo>
                  <a:close/>
                </a:path>
              </a:pathLst>
            </a:custGeom>
            <a:ln w="12700">
              <a:solidFill>
                <a:srgbClr val="172C51"/>
              </a:solidFill>
            </a:ln>
          </p:spPr>
          <p:txBody>
            <a:bodyPr wrap="square" lIns="0" tIns="0" rIns="0" bIns="0" rtlCol="0"/>
            <a:lstStyle/>
            <a:p>
              <a:endParaRPr/>
            </a:p>
          </p:txBody>
        </p:sp>
      </p:grpSp>
      <p:sp>
        <p:nvSpPr>
          <p:cNvPr id="24" name="object 24"/>
          <p:cNvSpPr txBox="1"/>
          <p:nvPr/>
        </p:nvSpPr>
        <p:spPr>
          <a:xfrm>
            <a:off x="4904740" y="3174428"/>
            <a:ext cx="387985" cy="448945"/>
          </a:xfrm>
          <a:prstGeom prst="rect">
            <a:avLst/>
          </a:prstGeom>
        </p:spPr>
        <p:txBody>
          <a:bodyPr vert="horz" wrap="square" lIns="0" tIns="15875" rIns="0" bIns="0" rtlCol="0">
            <a:spAutoFit/>
          </a:bodyPr>
          <a:lstStyle/>
          <a:p>
            <a:pPr marL="12700">
              <a:lnSpc>
                <a:spcPct val="100000"/>
              </a:lnSpc>
              <a:spcBef>
                <a:spcPts val="125"/>
              </a:spcBef>
            </a:pPr>
            <a:r>
              <a:rPr sz="2750" b="1" spc="-25" dirty="0">
                <a:solidFill>
                  <a:srgbClr val="FFFFFF"/>
                </a:solidFill>
                <a:latin typeface="Calibri"/>
                <a:cs typeface="Calibri"/>
              </a:rPr>
              <a:t>03</a:t>
            </a:r>
            <a:endParaRPr sz="2750">
              <a:latin typeface="Calibri"/>
              <a:cs typeface="Calibri"/>
            </a:endParaRPr>
          </a:p>
        </p:txBody>
      </p:sp>
      <p:grpSp>
        <p:nvGrpSpPr>
          <p:cNvPr id="25" name="object 25"/>
          <p:cNvGrpSpPr/>
          <p:nvPr/>
        </p:nvGrpSpPr>
        <p:grpSpPr>
          <a:xfrm>
            <a:off x="4808601" y="3960876"/>
            <a:ext cx="7176770" cy="2212975"/>
            <a:chOff x="4808601" y="3960876"/>
            <a:chExt cx="7176770" cy="2212975"/>
          </a:xfrm>
        </p:grpSpPr>
        <p:sp>
          <p:nvSpPr>
            <p:cNvPr id="26" name="object 26"/>
            <p:cNvSpPr/>
            <p:nvPr/>
          </p:nvSpPr>
          <p:spPr>
            <a:xfrm>
              <a:off x="4957826" y="4024376"/>
              <a:ext cx="7027545" cy="0"/>
            </a:xfrm>
            <a:custGeom>
              <a:avLst/>
              <a:gdLst/>
              <a:ahLst/>
              <a:cxnLst/>
              <a:rect l="l" t="t" r="r" b="b"/>
              <a:pathLst>
                <a:path w="7027545">
                  <a:moveTo>
                    <a:pt x="0" y="0"/>
                  </a:moveTo>
                  <a:lnTo>
                    <a:pt x="7027291" y="0"/>
                  </a:lnTo>
                </a:path>
              </a:pathLst>
            </a:custGeom>
            <a:ln w="6350">
              <a:solidFill>
                <a:srgbClr val="385622"/>
              </a:solidFill>
            </a:ln>
          </p:spPr>
          <p:txBody>
            <a:bodyPr wrap="square" lIns="0" tIns="0" rIns="0" bIns="0" rtlCol="0"/>
            <a:lstStyle/>
            <a:p>
              <a:endParaRPr/>
            </a:p>
          </p:txBody>
        </p:sp>
        <p:pic>
          <p:nvPicPr>
            <p:cNvPr id="27" name="object 27"/>
            <p:cNvPicPr/>
            <p:nvPr/>
          </p:nvPicPr>
          <p:blipFill>
            <a:blip r:embed="rId5" cstate="print"/>
            <a:stretch>
              <a:fillRect/>
            </a:stretch>
          </p:blipFill>
          <p:spPr>
            <a:xfrm>
              <a:off x="4808601" y="3960876"/>
              <a:ext cx="136525" cy="127000"/>
            </a:xfrm>
            <a:prstGeom prst="rect">
              <a:avLst/>
            </a:prstGeom>
          </p:spPr>
        </p:pic>
        <p:sp>
          <p:nvSpPr>
            <p:cNvPr id="28" name="object 28"/>
            <p:cNvSpPr/>
            <p:nvPr/>
          </p:nvSpPr>
          <p:spPr>
            <a:xfrm>
              <a:off x="5462651" y="4310126"/>
              <a:ext cx="1019175" cy="628650"/>
            </a:xfrm>
            <a:custGeom>
              <a:avLst/>
              <a:gdLst/>
              <a:ahLst/>
              <a:cxnLst/>
              <a:rect l="l" t="t" r="r" b="b"/>
              <a:pathLst>
                <a:path w="1019175" h="628650">
                  <a:moveTo>
                    <a:pt x="509524" y="0"/>
                  </a:moveTo>
                  <a:lnTo>
                    <a:pt x="450097" y="2114"/>
                  </a:lnTo>
                  <a:lnTo>
                    <a:pt x="392685" y="8300"/>
                  </a:lnTo>
                  <a:lnTo>
                    <a:pt x="337670" y="18323"/>
                  </a:lnTo>
                  <a:lnTo>
                    <a:pt x="285435" y="31946"/>
                  </a:lnTo>
                  <a:lnTo>
                    <a:pt x="236361" y="48933"/>
                  </a:lnTo>
                  <a:lnTo>
                    <a:pt x="190830" y="69049"/>
                  </a:lnTo>
                  <a:lnTo>
                    <a:pt x="149225" y="92059"/>
                  </a:lnTo>
                  <a:lnTo>
                    <a:pt x="111927" y="117725"/>
                  </a:lnTo>
                  <a:lnTo>
                    <a:pt x="79319" y="145813"/>
                  </a:lnTo>
                  <a:lnTo>
                    <a:pt x="51783" y="176087"/>
                  </a:lnTo>
                  <a:lnTo>
                    <a:pt x="29701" y="208311"/>
                  </a:lnTo>
                  <a:lnTo>
                    <a:pt x="3427" y="277665"/>
                  </a:lnTo>
                  <a:lnTo>
                    <a:pt x="0" y="314325"/>
                  </a:lnTo>
                  <a:lnTo>
                    <a:pt x="3427" y="350960"/>
                  </a:lnTo>
                  <a:lnTo>
                    <a:pt x="29701" y="420288"/>
                  </a:lnTo>
                  <a:lnTo>
                    <a:pt x="51783" y="452506"/>
                  </a:lnTo>
                  <a:lnTo>
                    <a:pt x="79319" y="482780"/>
                  </a:lnTo>
                  <a:lnTo>
                    <a:pt x="111927" y="510871"/>
                  </a:lnTo>
                  <a:lnTo>
                    <a:pt x="149224" y="536543"/>
                  </a:lnTo>
                  <a:lnTo>
                    <a:pt x="190830" y="559560"/>
                  </a:lnTo>
                  <a:lnTo>
                    <a:pt x="236361" y="579685"/>
                  </a:lnTo>
                  <a:lnTo>
                    <a:pt x="285435" y="596681"/>
                  </a:lnTo>
                  <a:lnTo>
                    <a:pt x="337670" y="610312"/>
                  </a:lnTo>
                  <a:lnTo>
                    <a:pt x="392685" y="620342"/>
                  </a:lnTo>
                  <a:lnTo>
                    <a:pt x="450097" y="626533"/>
                  </a:lnTo>
                  <a:lnTo>
                    <a:pt x="509524" y="628650"/>
                  </a:lnTo>
                  <a:lnTo>
                    <a:pt x="568952" y="626533"/>
                  </a:lnTo>
                  <a:lnTo>
                    <a:pt x="626369" y="620342"/>
                  </a:lnTo>
                  <a:lnTo>
                    <a:pt x="681392" y="610312"/>
                  </a:lnTo>
                  <a:lnTo>
                    <a:pt x="733637" y="596681"/>
                  </a:lnTo>
                  <a:lnTo>
                    <a:pt x="782723" y="579685"/>
                  </a:lnTo>
                  <a:lnTo>
                    <a:pt x="828267" y="559560"/>
                  </a:lnTo>
                  <a:lnTo>
                    <a:pt x="869886" y="536543"/>
                  </a:lnTo>
                  <a:lnTo>
                    <a:pt x="907197" y="510871"/>
                  </a:lnTo>
                  <a:lnTo>
                    <a:pt x="939818" y="482780"/>
                  </a:lnTo>
                  <a:lnTo>
                    <a:pt x="967366" y="452506"/>
                  </a:lnTo>
                  <a:lnTo>
                    <a:pt x="989458" y="420288"/>
                  </a:lnTo>
                  <a:lnTo>
                    <a:pt x="1015745" y="350960"/>
                  </a:lnTo>
                  <a:lnTo>
                    <a:pt x="1019175" y="314325"/>
                  </a:lnTo>
                  <a:lnTo>
                    <a:pt x="1015745" y="277665"/>
                  </a:lnTo>
                  <a:lnTo>
                    <a:pt x="989458" y="208311"/>
                  </a:lnTo>
                  <a:lnTo>
                    <a:pt x="967366" y="176087"/>
                  </a:lnTo>
                  <a:lnTo>
                    <a:pt x="939818" y="145813"/>
                  </a:lnTo>
                  <a:lnTo>
                    <a:pt x="907197" y="117725"/>
                  </a:lnTo>
                  <a:lnTo>
                    <a:pt x="869886" y="92059"/>
                  </a:lnTo>
                  <a:lnTo>
                    <a:pt x="828267" y="69049"/>
                  </a:lnTo>
                  <a:lnTo>
                    <a:pt x="782723" y="48933"/>
                  </a:lnTo>
                  <a:lnTo>
                    <a:pt x="733637" y="31946"/>
                  </a:lnTo>
                  <a:lnTo>
                    <a:pt x="681392" y="18323"/>
                  </a:lnTo>
                  <a:lnTo>
                    <a:pt x="626369" y="8300"/>
                  </a:lnTo>
                  <a:lnTo>
                    <a:pt x="568952" y="2114"/>
                  </a:lnTo>
                  <a:lnTo>
                    <a:pt x="509524" y="0"/>
                  </a:lnTo>
                  <a:close/>
                </a:path>
              </a:pathLst>
            </a:custGeom>
            <a:solidFill>
              <a:srgbClr val="BE9000"/>
            </a:solidFill>
          </p:spPr>
          <p:txBody>
            <a:bodyPr wrap="square" lIns="0" tIns="0" rIns="0" bIns="0" rtlCol="0"/>
            <a:lstStyle/>
            <a:p>
              <a:endParaRPr/>
            </a:p>
          </p:txBody>
        </p:sp>
        <p:sp>
          <p:nvSpPr>
            <p:cNvPr id="29" name="object 29"/>
            <p:cNvSpPr/>
            <p:nvPr/>
          </p:nvSpPr>
          <p:spPr>
            <a:xfrm>
              <a:off x="5462651" y="4310126"/>
              <a:ext cx="1019175" cy="628650"/>
            </a:xfrm>
            <a:custGeom>
              <a:avLst/>
              <a:gdLst/>
              <a:ahLst/>
              <a:cxnLst/>
              <a:rect l="l" t="t" r="r" b="b"/>
              <a:pathLst>
                <a:path w="1019175" h="628650">
                  <a:moveTo>
                    <a:pt x="0" y="314325"/>
                  </a:moveTo>
                  <a:lnTo>
                    <a:pt x="13455" y="242249"/>
                  </a:lnTo>
                  <a:lnTo>
                    <a:pt x="51783" y="176087"/>
                  </a:lnTo>
                  <a:lnTo>
                    <a:pt x="79319" y="145813"/>
                  </a:lnTo>
                  <a:lnTo>
                    <a:pt x="111927" y="117725"/>
                  </a:lnTo>
                  <a:lnTo>
                    <a:pt x="149225" y="92059"/>
                  </a:lnTo>
                  <a:lnTo>
                    <a:pt x="190830" y="69049"/>
                  </a:lnTo>
                  <a:lnTo>
                    <a:pt x="236361" y="48933"/>
                  </a:lnTo>
                  <a:lnTo>
                    <a:pt x="285435" y="31946"/>
                  </a:lnTo>
                  <a:lnTo>
                    <a:pt x="337670" y="18323"/>
                  </a:lnTo>
                  <a:lnTo>
                    <a:pt x="392685" y="8300"/>
                  </a:lnTo>
                  <a:lnTo>
                    <a:pt x="450097" y="2114"/>
                  </a:lnTo>
                  <a:lnTo>
                    <a:pt x="509524" y="0"/>
                  </a:lnTo>
                  <a:lnTo>
                    <a:pt x="568952" y="2114"/>
                  </a:lnTo>
                  <a:lnTo>
                    <a:pt x="626369" y="8300"/>
                  </a:lnTo>
                  <a:lnTo>
                    <a:pt x="681392" y="18323"/>
                  </a:lnTo>
                  <a:lnTo>
                    <a:pt x="733637" y="31946"/>
                  </a:lnTo>
                  <a:lnTo>
                    <a:pt x="782723" y="48933"/>
                  </a:lnTo>
                  <a:lnTo>
                    <a:pt x="828267" y="69049"/>
                  </a:lnTo>
                  <a:lnTo>
                    <a:pt x="869886" y="92059"/>
                  </a:lnTo>
                  <a:lnTo>
                    <a:pt x="907197" y="117725"/>
                  </a:lnTo>
                  <a:lnTo>
                    <a:pt x="939818" y="145813"/>
                  </a:lnTo>
                  <a:lnTo>
                    <a:pt x="967366" y="176087"/>
                  </a:lnTo>
                  <a:lnTo>
                    <a:pt x="989458" y="208311"/>
                  </a:lnTo>
                  <a:lnTo>
                    <a:pt x="1015745" y="277665"/>
                  </a:lnTo>
                  <a:lnTo>
                    <a:pt x="1019175" y="314325"/>
                  </a:lnTo>
                  <a:lnTo>
                    <a:pt x="1015745" y="350960"/>
                  </a:lnTo>
                  <a:lnTo>
                    <a:pt x="989458" y="420288"/>
                  </a:lnTo>
                  <a:lnTo>
                    <a:pt x="967366" y="452506"/>
                  </a:lnTo>
                  <a:lnTo>
                    <a:pt x="939818" y="482780"/>
                  </a:lnTo>
                  <a:lnTo>
                    <a:pt x="907197" y="510871"/>
                  </a:lnTo>
                  <a:lnTo>
                    <a:pt x="869886" y="536543"/>
                  </a:lnTo>
                  <a:lnTo>
                    <a:pt x="828267" y="559560"/>
                  </a:lnTo>
                  <a:lnTo>
                    <a:pt x="782723" y="579685"/>
                  </a:lnTo>
                  <a:lnTo>
                    <a:pt x="733637" y="596681"/>
                  </a:lnTo>
                  <a:lnTo>
                    <a:pt x="681392" y="610312"/>
                  </a:lnTo>
                  <a:lnTo>
                    <a:pt x="626369" y="620342"/>
                  </a:lnTo>
                  <a:lnTo>
                    <a:pt x="568952" y="626533"/>
                  </a:lnTo>
                  <a:lnTo>
                    <a:pt x="509524" y="628650"/>
                  </a:lnTo>
                  <a:lnTo>
                    <a:pt x="450097" y="626533"/>
                  </a:lnTo>
                  <a:lnTo>
                    <a:pt x="392685" y="620342"/>
                  </a:lnTo>
                  <a:lnTo>
                    <a:pt x="337670" y="610312"/>
                  </a:lnTo>
                  <a:lnTo>
                    <a:pt x="285435" y="596681"/>
                  </a:lnTo>
                  <a:lnTo>
                    <a:pt x="236361" y="579685"/>
                  </a:lnTo>
                  <a:lnTo>
                    <a:pt x="190830" y="559560"/>
                  </a:lnTo>
                  <a:lnTo>
                    <a:pt x="149224" y="536543"/>
                  </a:lnTo>
                  <a:lnTo>
                    <a:pt x="111927" y="510871"/>
                  </a:lnTo>
                  <a:lnTo>
                    <a:pt x="79319" y="482780"/>
                  </a:lnTo>
                  <a:lnTo>
                    <a:pt x="51783" y="452506"/>
                  </a:lnTo>
                  <a:lnTo>
                    <a:pt x="29701" y="420288"/>
                  </a:lnTo>
                  <a:lnTo>
                    <a:pt x="3427" y="350960"/>
                  </a:lnTo>
                  <a:lnTo>
                    <a:pt x="0" y="314325"/>
                  </a:lnTo>
                  <a:close/>
                </a:path>
              </a:pathLst>
            </a:custGeom>
            <a:ln w="12700">
              <a:solidFill>
                <a:srgbClr val="FFD966"/>
              </a:solidFill>
            </a:ln>
          </p:spPr>
          <p:txBody>
            <a:bodyPr wrap="square" lIns="0" tIns="0" rIns="0" bIns="0" rtlCol="0"/>
            <a:lstStyle/>
            <a:p>
              <a:endParaRPr/>
            </a:p>
          </p:txBody>
        </p:sp>
        <p:sp>
          <p:nvSpPr>
            <p:cNvPr id="30" name="object 30"/>
            <p:cNvSpPr/>
            <p:nvPr/>
          </p:nvSpPr>
          <p:spPr>
            <a:xfrm>
              <a:off x="5967476" y="5138801"/>
              <a:ext cx="5991860" cy="0"/>
            </a:xfrm>
            <a:custGeom>
              <a:avLst/>
              <a:gdLst/>
              <a:ahLst/>
              <a:cxnLst/>
              <a:rect l="l" t="t" r="r" b="b"/>
              <a:pathLst>
                <a:path w="5991859">
                  <a:moveTo>
                    <a:pt x="0" y="0"/>
                  </a:moveTo>
                  <a:lnTo>
                    <a:pt x="5991479" y="0"/>
                  </a:lnTo>
                </a:path>
              </a:pathLst>
            </a:custGeom>
            <a:ln w="6350">
              <a:solidFill>
                <a:srgbClr val="001F5F"/>
              </a:solidFill>
            </a:ln>
          </p:spPr>
          <p:txBody>
            <a:bodyPr wrap="square" lIns="0" tIns="0" rIns="0" bIns="0" rtlCol="0"/>
            <a:lstStyle/>
            <a:p>
              <a:endParaRPr/>
            </a:p>
          </p:txBody>
        </p:sp>
        <p:pic>
          <p:nvPicPr>
            <p:cNvPr id="31" name="object 31"/>
            <p:cNvPicPr/>
            <p:nvPr/>
          </p:nvPicPr>
          <p:blipFill>
            <a:blip r:embed="rId6" cstate="print"/>
            <a:stretch>
              <a:fillRect/>
            </a:stretch>
          </p:blipFill>
          <p:spPr>
            <a:xfrm>
              <a:off x="5827776" y="5113401"/>
              <a:ext cx="146050" cy="117475"/>
            </a:xfrm>
            <a:prstGeom prst="rect">
              <a:avLst/>
            </a:prstGeom>
          </p:spPr>
        </p:pic>
        <p:sp>
          <p:nvSpPr>
            <p:cNvPr id="32" name="object 32"/>
            <p:cNvSpPr/>
            <p:nvPr/>
          </p:nvSpPr>
          <p:spPr>
            <a:xfrm>
              <a:off x="6472301" y="5548376"/>
              <a:ext cx="1028700" cy="619125"/>
            </a:xfrm>
            <a:custGeom>
              <a:avLst/>
              <a:gdLst/>
              <a:ahLst/>
              <a:cxnLst/>
              <a:rect l="l" t="t" r="r" b="b"/>
              <a:pathLst>
                <a:path w="1028700" h="619125">
                  <a:moveTo>
                    <a:pt x="514350" y="0"/>
                  </a:moveTo>
                  <a:lnTo>
                    <a:pt x="454360" y="2081"/>
                  </a:lnTo>
                  <a:lnTo>
                    <a:pt x="396404" y="8172"/>
                  </a:lnTo>
                  <a:lnTo>
                    <a:pt x="340868" y="18039"/>
                  </a:lnTo>
                  <a:lnTo>
                    <a:pt x="288138" y="31451"/>
                  </a:lnTo>
                  <a:lnTo>
                    <a:pt x="238599" y="48176"/>
                  </a:lnTo>
                  <a:lnTo>
                    <a:pt x="192637" y="67982"/>
                  </a:lnTo>
                  <a:lnTo>
                    <a:pt x="150637" y="90636"/>
                  </a:lnTo>
                  <a:lnTo>
                    <a:pt x="112987" y="115908"/>
                  </a:lnTo>
                  <a:lnTo>
                    <a:pt x="80070" y="143564"/>
                  </a:lnTo>
                  <a:lnTo>
                    <a:pt x="52273" y="173373"/>
                  </a:lnTo>
                  <a:lnTo>
                    <a:pt x="29982" y="205103"/>
                  </a:lnTo>
                  <a:lnTo>
                    <a:pt x="3459" y="273398"/>
                  </a:lnTo>
                  <a:lnTo>
                    <a:pt x="0" y="309499"/>
                  </a:lnTo>
                  <a:lnTo>
                    <a:pt x="3459" y="345600"/>
                  </a:lnTo>
                  <a:lnTo>
                    <a:pt x="29982" y="413901"/>
                  </a:lnTo>
                  <a:lnTo>
                    <a:pt x="52273" y="445637"/>
                  </a:lnTo>
                  <a:lnTo>
                    <a:pt x="80070" y="475452"/>
                  </a:lnTo>
                  <a:lnTo>
                    <a:pt x="112987" y="503114"/>
                  </a:lnTo>
                  <a:lnTo>
                    <a:pt x="150637" y="528393"/>
                  </a:lnTo>
                  <a:lnTo>
                    <a:pt x="192637" y="551054"/>
                  </a:lnTo>
                  <a:lnTo>
                    <a:pt x="238599" y="570866"/>
                  </a:lnTo>
                  <a:lnTo>
                    <a:pt x="288138" y="587597"/>
                  </a:lnTo>
                  <a:lnTo>
                    <a:pt x="340868" y="601014"/>
                  </a:lnTo>
                  <a:lnTo>
                    <a:pt x="396404" y="610885"/>
                  </a:lnTo>
                  <a:lnTo>
                    <a:pt x="454360" y="616978"/>
                  </a:lnTo>
                  <a:lnTo>
                    <a:pt x="514350" y="619061"/>
                  </a:lnTo>
                  <a:lnTo>
                    <a:pt x="574316" y="616978"/>
                  </a:lnTo>
                  <a:lnTo>
                    <a:pt x="632255" y="610885"/>
                  </a:lnTo>
                  <a:lnTo>
                    <a:pt x="687781" y="601014"/>
                  </a:lnTo>
                  <a:lnTo>
                    <a:pt x="740506" y="587597"/>
                  </a:lnTo>
                  <a:lnTo>
                    <a:pt x="790044" y="570866"/>
                  </a:lnTo>
                  <a:lnTo>
                    <a:pt x="836009" y="551054"/>
                  </a:lnTo>
                  <a:lnTo>
                    <a:pt x="878014" y="528393"/>
                  </a:lnTo>
                  <a:lnTo>
                    <a:pt x="915672" y="503114"/>
                  </a:lnTo>
                  <a:lnTo>
                    <a:pt x="948598" y="475452"/>
                  </a:lnTo>
                  <a:lnTo>
                    <a:pt x="976404" y="445637"/>
                  </a:lnTo>
                  <a:lnTo>
                    <a:pt x="998703" y="413901"/>
                  </a:lnTo>
                  <a:lnTo>
                    <a:pt x="1025238" y="345600"/>
                  </a:lnTo>
                  <a:lnTo>
                    <a:pt x="1028700" y="309499"/>
                  </a:lnTo>
                  <a:lnTo>
                    <a:pt x="1025238" y="273398"/>
                  </a:lnTo>
                  <a:lnTo>
                    <a:pt x="998703" y="205103"/>
                  </a:lnTo>
                  <a:lnTo>
                    <a:pt x="976404" y="173373"/>
                  </a:lnTo>
                  <a:lnTo>
                    <a:pt x="948598" y="143564"/>
                  </a:lnTo>
                  <a:lnTo>
                    <a:pt x="915672" y="115908"/>
                  </a:lnTo>
                  <a:lnTo>
                    <a:pt x="878014" y="90636"/>
                  </a:lnTo>
                  <a:lnTo>
                    <a:pt x="836009" y="67982"/>
                  </a:lnTo>
                  <a:lnTo>
                    <a:pt x="790044" y="48176"/>
                  </a:lnTo>
                  <a:lnTo>
                    <a:pt x="740506" y="31451"/>
                  </a:lnTo>
                  <a:lnTo>
                    <a:pt x="687781" y="18039"/>
                  </a:lnTo>
                  <a:lnTo>
                    <a:pt x="632255" y="8172"/>
                  </a:lnTo>
                  <a:lnTo>
                    <a:pt x="574316" y="2081"/>
                  </a:lnTo>
                  <a:lnTo>
                    <a:pt x="514350" y="0"/>
                  </a:lnTo>
                  <a:close/>
                </a:path>
              </a:pathLst>
            </a:custGeom>
            <a:solidFill>
              <a:srgbClr val="006FC0"/>
            </a:solidFill>
          </p:spPr>
          <p:txBody>
            <a:bodyPr wrap="square" lIns="0" tIns="0" rIns="0" bIns="0" rtlCol="0"/>
            <a:lstStyle/>
            <a:p>
              <a:endParaRPr/>
            </a:p>
          </p:txBody>
        </p:sp>
        <p:sp>
          <p:nvSpPr>
            <p:cNvPr id="33" name="object 33"/>
            <p:cNvSpPr/>
            <p:nvPr/>
          </p:nvSpPr>
          <p:spPr>
            <a:xfrm>
              <a:off x="6472301" y="5548376"/>
              <a:ext cx="1028700" cy="619125"/>
            </a:xfrm>
            <a:custGeom>
              <a:avLst/>
              <a:gdLst/>
              <a:ahLst/>
              <a:cxnLst/>
              <a:rect l="l" t="t" r="r" b="b"/>
              <a:pathLst>
                <a:path w="1028700" h="619125">
                  <a:moveTo>
                    <a:pt x="0" y="309499"/>
                  </a:moveTo>
                  <a:lnTo>
                    <a:pt x="13582" y="238522"/>
                  </a:lnTo>
                  <a:lnTo>
                    <a:pt x="52273" y="173373"/>
                  </a:lnTo>
                  <a:lnTo>
                    <a:pt x="80070" y="143564"/>
                  </a:lnTo>
                  <a:lnTo>
                    <a:pt x="112987" y="115908"/>
                  </a:lnTo>
                  <a:lnTo>
                    <a:pt x="150637" y="90636"/>
                  </a:lnTo>
                  <a:lnTo>
                    <a:pt x="192637" y="67982"/>
                  </a:lnTo>
                  <a:lnTo>
                    <a:pt x="238599" y="48176"/>
                  </a:lnTo>
                  <a:lnTo>
                    <a:pt x="288138" y="31451"/>
                  </a:lnTo>
                  <a:lnTo>
                    <a:pt x="340868" y="18039"/>
                  </a:lnTo>
                  <a:lnTo>
                    <a:pt x="396404" y="8172"/>
                  </a:lnTo>
                  <a:lnTo>
                    <a:pt x="454360" y="2081"/>
                  </a:lnTo>
                  <a:lnTo>
                    <a:pt x="514350" y="0"/>
                  </a:lnTo>
                  <a:lnTo>
                    <a:pt x="574316" y="2081"/>
                  </a:lnTo>
                  <a:lnTo>
                    <a:pt x="632255" y="8172"/>
                  </a:lnTo>
                  <a:lnTo>
                    <a:pt x="687781" y="18039"/>
                  </a:lnTo>
                  <a:lnTo>
                    <a:pt x="740506" y="31451"/>
                  </a:lnTo>
                  <a:lnTo>
                    <a:pt x="790044" y="48176"/>
                  </a:lnTo>
                  <a:lnTo>
                    <a:pt x="836009" y="67982"/>
                  </a:lnTo>
                  <a:lnTo>
                    <a:pt x="878014" y="90636"/>
                  </a:lnTo>
                  <a:lnTo>
                    <a:pt x="915672" y="115908"/>
                  </a:lnTo>
                  <a:lnTo>
                    <a:pt x="948598" y="143564"/>
                  </a:lnTo>
                  <a:lnTo>
                    <a:pt x="976404" y="173373"/>
                  </a:lnTo>
                  <a:lnTo>
                    <a:pt x="998703" y="205103"/>
                  </a:lnTo>
                  <a:lnTo>
                    <a:pt x="1025238" y="273398"/>
                  </a:lnTo>
                  <a:lnTo>
                    <a:pt x="1028700" y="309499"/>
                  </a:lnTo>
                  <a:lnTo>
                    <a:pt x="1025238" y="345600"/>
                  </a:lnTo>
                  <a:lnTo>
                    <a:pt x="998703" y="413901"/>
                  </a:lnTo>
                  <a:lnTo>
                    <a:pt x="976404" y="445637"/>
                  </a:lnTo>
                  <a:lnTo>
                    <a:pt x="948598" y="475452"/>
                  </a:lnTo>
                  <a:lnTo>
                    <a:pt x="915672" y="503114"/>
                  </a:lnTo>
                  <a:lnTo>
                    <a:pt x="878014" y="528393"/>
                  </a:lnTo>
                  <a:lnTo>
                    <a:pt x="836009" y="551054"/>
                  </a:lnTo>
                  <a:lnTo>
                    <a:pt x="790044" y="570866"/>
                  </a:lnTo>
                  <a:lnTo>
                    <a:pt x="740506" y="587597"/>
                  </a:lnTo>
                  <a:lnTo>
                    <a:pt x="687781" y="601014"/>
                  </a:lnTo>
                  <a:lnTo>
                    <a:pt x="632255" y="610885"/>
                  </a:lnTo>
                  <a:lnTo>
                    <a:pt x="574316" y="616978"/>
                  </a:lnTo>
                  <a:lnTo>
                    <a:pt x="514350" y="619061"/>
                  </a:lnTo>
                  <a:lnTo>
                    <a:pt x="454360" y="616978"/>
                  </a:lnTo>
                  <a:lnTo>
                    <a:pt x="396404" y="610885"/>
                  </a:lnTo>
                  <a:lnTo>
                    <a:pt x="340868" y="601014"/>
                  </a:lnTo>
                  <a:lnTo>
                    <a:pt x="288138" y="587597"/>
                  </a:lnTo>
                  <a:lnTo>
                    <a:pt x="238599" y="570866"/>
                  </a:lnTo>
                  <a:lnTo>
                    <a:pt x="192637" y="551054"/>
                  </a:lnTo>
                  <a:lnTo>
                    <a:pt x="150637" y="528393"/>
                  </a:lnTo>
                  <a:lnTo>
                    <a:pt x="112987" y="503114"/>
                  </a:lnTo>
                  <a:lnTo>
                    <a:pt x="80070" y="475452"/>
                  </a:lnTo>
                  <a:lnTo>
                    <a:pt x="52273" y="445637"/>
                  </a:lnTo>
                  <a:lnTo>
                    <a:pt x="29982" y="413901"/>
                  </a:lnTo>
                  <a:lnTo>
                    <a:pt x="3459" y="345600"/>
                  </a:lnTo>
                  <a:lnTo>
                    <a:pt x="0" y="309499"/>
                  </a:lnTo>
                  <a:close/>
                </a:path>
              </a:pathLst>
            </a:custGeom>
            <a:ln w="12700">
              <a:solidFill>
                <a:srgbClr val="172C51"/>
              </a:solidFill>
            </a:ln>
          </p:spPr>
          <p:txBody>
            <a:bodyPr wrap="square" lIns="0" tIns="0" rIns="0" bIns="0" rtlCol="0"/>
            <a:lstStyle/>
            <a:p>
              <a:endParaRPr/>
            </a:p>
          </p:txBody>
        </p:sp>
      </p:grpSp>
      <p:sp>
        <p:nvSpPr>
          <p:cNvPr id="34" name="object 34"/>
          <p:cNvSpPr txBox="1"/>
          <p:nvPr/>
        </p:nvSpPr>
        <p:spPr>
          <a:xfrm>
            <a:off x="6789801" y="5614987"/>
            <a:ext cx="387985" cy="448945"/>
          </a:xfrm>
          <a:prstGeom prst="rect">
            <a:avLst/>
          </a:prstGeom>
        </p:spPr>
        <p:txBody>
          <a:bodyPr vert="horz" wrap="square" lIns="0" tIns="15875" rIns="0" bIns="0" rtlCol="0">
            <a:spAutoFit/>
          </a:bodyPr>
          <a:lstStyle/>
          <a:p>
            <a:pPr marL="12700">
              <a:lnSpc>
                <a:spcPct val="100000"/>
              </a:lnSpc>
              <a:spcBef>
                <a:spcPts val="125"/>
              </a:spcBef>
            </a:pPr>
            <a:r>
              <a:rPr sz="2750" b="1" spc="-25" dirty="0">
                <a:solidFill>
                  <a:srgbClr val="FFFFFF"/>
                </a:solidFill>
                <a:latin typeface="Calibri"/>
                <a:cs typeface="Calibri"/>
              </a:rPr>
              <a:t>05</a:t>
            </a:r>
            <a:endParaRPr sz="2750">
              <a:latin typeface="Calibri"/>
              <a:cs typeface="Calibri"/>
            </a:endParaRPr>
          </a:p>
        </p:txBody>
      </p:sp>
      <p:sp>
        <p:nvSpPr>
          <p:cNvPr id="35" name="object 35"/>
          <p:cNvSpPr txBox="1">
            <a:spLocks noGrp="1"/>
          </p:cNvSpPr>
          <p:nvPr>
            <p:ph type="title"/>
          </p:nvPr>
        </p:nvSpPr>
        <p:spPr>
          <a:xfrm>
            <a:off x="4305300" y="606424"/>
            <a:ext cx="2324100" cy="575310"/>
          </a:xfrm>
          <a:prstGeom prst="rect">
            <a:avLst/>
          </a:prstGeom>
        </p:spPr>
        <p:txBody>
          <a:bodyPr vert="horz" wrap="square" lIns="0" tIns="13335" rIns="0" bIns="0" rtlCol="0">
            <a:spAutoFit/>
          </a:bodyPr>
          <a:lstStyle/>
          <a:p>
            <a:pPr marL="12700">
              <a:lnSpc>
                <a:spcPct val="100000"/>
              </a:lnSpc>
              <a:spcBef>
                <a:spcPts val="105"/>
              </a:spcBef>
            </a:pPr>
            <a:r>
              <a:rPr sz="3600" b="0" spc="-10" dirty="0">
                <a:solidFill>
                  <a:srgbClr val="001F5F"/>
                </a:solidFill>
                <a:latin typeface="Calibri"/>
                <a:cs typeface="Calibri"/>
              </a:rPr>
              <a:t>Introduction</a:t>
            </a:r>
            <a:endParaRPr sz="3600">
              <a:latin typeface="Calibri"/>
              <a:cs typeface="Calibri"/>
            </a:endParaRPr>
          </a:p>
        </p:txBody>
      </p:sp>
      <p:sp>
        <p:nvSpPr>
          <p:cNvPr id="36" name="object 36"/>
          <p:cNvSpPr txBox="1"/>
          <p:nvPr/>
        </p:nvSpPr>
        <p:spPr>
          <a:xfrm>
            <a:off x="4243704" y="1858010"/>
            <a:ext cx="2862580" cy="575310"/>
          </a:xfrm>
          <a:prstGeom prst="rect">
            <a:avLst/>
          </a:prstGeom>
        </p:spPr>
        <p:txBody>
          <a:bodyPr vert="horz" wrap="square" lIns="0" tIns="13335" rIns="0" bIns="0" rtlCol="0">
            <a:spAutoFit/>
          </a:bodyPr>
          <a:lstStyle/>
          <a:p>
            <a:pPr marL="12700">
              <a:lnSpc>
                <a:spcPct val="100000"/>
              </a:lnSpc>
              <a:spcBef>
                <a:spcPts val="105"/>
              </a:spcBef>
              <a:tabLst>
                <a:tab pos="1075055" algn="l"/>
              </a:tabLst>
            </a:pPr>
            <a:r>
              <a:rPr sz="2750" b="1" spc="-25" dirty="0">
                <a:solidFill>
                  <a:srgbClr val="FFFFFF"/>
                </a:solidFill>
                <a:latin typeface="Calibri"/>
                <a:cs typeface="Calibri"/>
              </a:rPr>
              <a:t>02</a:t>
            </a:r>
            <a:r>
              <a:rPr sz="2750" b="1" dirty="0">
                <a:solidFill>
                  <a:srgbClr val="FFFFFF"/>
                </a:solidFill>
                <a:latin typeface="Calibri"/>
                <a:cs typeface="Calibri"/>
              </a:rPr>
              <a:t>	</a:t>
            </a:r>
            <a:r>
              <a:rPr sz="3600" spc="-10" dirty="0">
                <a:solidFill>
                  <a:srgbClr val="C55A11"/>
                </a:solidFill>
                <a:latin typeface="Calibri"/>
                <a:cs typeface="Calibri"/>
              </a:rPr>
              <a:t>Overview</a:t>
            </a:r>
            <a:endParaRPr sz="3600">
              <a:latin typeface="Calibri"/>
              <a:cs typeface="Calibri"/>
            </a:endParaRPr>
          </a:p>
        </p:txBody>
      </p:sp>
      <p:sp>
        <p:nvSpPr>
          <p:cNvPr id="37" name="object 37"/>
          <p:cNvSpPr txBox="1"/>
          <p:nvPr/>
        </p:nvSpPr>
        <p:spPr>
          <a:xfrm>
            <a:off x="6016371" y="3057779"/>
            <a:ext cx="880744" cy="575310"/>
          </a:xfrm>
          <a:prstGeom prst="rect">
            <a:avLst/>
          </a:prstGeom>
        </p:spPr>
        <p:txBody>
          <a:bodyPr vert="horz" wrap="square" lIns="0" tIns="13335" rIns="0" bIns="0" rtlCol="0">
            <a:spAutoFit/>
          </a:bodyPr>
          <a:lstStyle/>
          <a:p>
            <a:pPr marL="12700">
              <a:lnSpc>
                <a:spcPct val="100000"/>
              </a:lnSpc>
              <a:spcBef>
                <a:spcPts val="105"/>
              </a:spcBef>
            </a:pPr>
            <a:r>
              <a:rPr sz="3600" spc="-45" dirty="0">
                <a:solidFill>
                  <a:srgbClr val="385622"/>
                </a:solidFill>
                <a:latin typeface="Calibri"/>
                <a:cs typeface="Calibri"/>
              </a:rPr>
              <a:t>KPI’s</a:t>
            </a:r>
            <a:endParaRPr sz="3600">
              <a:latin typeface="Calibri"/>
              <a:cs typeface="Calibri"/>
            </a:endParaRPr>
          </a:p>
        </p:txBody>
      </p:sp>
      <p:sp>
        <p:nvSpPr>
          <p:cNvPr id="38" name="object 38"/>
          <p:cNvSpPr txBox="1"/>
          <p:nvPr/>
        </p:nvSpPr>
        <p:spPr>
          <a:xfrm>
            <a:off x="5773801" y="4277614"/>
            <a:ext cx="7027545" cy="521297"/>
          </a:xfrm>
          <a:prstGeom prst="rect">
            <a:avLst/>
          </a:prstGeom>
        </p:spPr>
        <p:txBody>
          <a:bodyPr vert="horz" wrap="square" lIns="0" tIns="13335" rIns="0" bIns="0" rtlCol="0">
            <a:spAutoFit/>
          </a:bodyPr>
          <a:lstStyle/>
          <a:p>
            <a:pPr marL="12700">
              <a:lnSpc>
                <a:spcPct val="100000"/>
              </a:lnSpc>
              <a:spcBef>
                <a:spcPts val="105"/>
              </a:spcBef>
              <a:tabLst>
                <a:tab pos="882650" algn="l"/>
              </a:tabLst>
            </a:pPr>
            <a:r>
              <a:rPr sz="2750" b="1" spc="-25" dirty="0">
                <a:solidFill>
                  <a:srgbClr val="FFFFFF"/>
                </a:solidFill>
                <a:latin typeface="Calibri"/>
                <a:cs typeface="Calibri"/>
              </a:rPr>
              <a:t>04</a:t>
            </a:r>
            <a:r>
              <a:rPr sz="2750" b="1" dirty="0">
                <a:solidFill>
                  <a:srgbClr val="FFFFFF"/>
                </a:solidFill>
                <a:latin typeface="Calibri"/>
                <a:cs typeface="Calibri"/>
              </a:rPr>
              <a:t>	</a:t>
            </a:r>
            <a:r>
              <a:rPr sz="3300" dirty="0">
                <a:solidFill>
                  <a:srgbClr val="BE9000"/>
                </a:solidFill>
                <a:latin typeface="Calibri"/>
                <a:cs typeface="Calibri"/>
              </a:rPr>
              <a:t>Insig</a:t>
            </a:r>
            <a:r>
              <a:rPr lang="en-US" sz="3300" dirty="0">
                <a:solidFill>
                  <a:srgbClr val="BE9000"/>
                </a:solidFill>
                <a:latin typeface="Calibri"/>
                <a:cs typeface="Calibri"/>
              </a:rPr>
              <a:t>hts and Recommendation</a:t>
            </a:r>
            <a:endParaRPr sz="3300" dirty="0">
              <a:latin typeface="Calibri"/>
              <a:cs typeface="Calibri"/>
            </a:endParaRPr>
          </a:p>
        </p:txBody>
      </p:sp>
      <p:sp>
        <p:nvSpPr>
          <p:cNvPr id="39" name="object 39"/>
          <p:cNvSpPr txBox="1"/>
          <p:nvPr/>
        </p:nvSpPr>
        <p:spPr>
          <a:xfrm>
            <a:off x="7818501" y="5484495"/>
            <a:ext cx="2048510"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006FC0"/>
                </a:solidFill>
                <a:latin typeface="Calibri"/>
                <a:cs typeface="Calibri"/>
              </a:rPr>
              <a:t>Conclusion</a:t>
            </a:r>
            <a:endParaRPr sz="36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3" name="object 3"/>
          <p:cNvSpPr/>
          <p:nvPr/>
        </p:nvSpPr>
        <p:spPr>
          <a:xfrm>
            <a:off x="4763" y="0"/>
            <a:ext cx="0" cy="6858000"/>
          </a:xfrm>
          <a:custGeom>
            <a:avLst/>
            <a:gdLst/>
            <a:ahLst/>
            <a:cxnLst/>
            <a:rect l="l" t="t" r="r" b="b"/>
            <a:pathLst>
              <a:path h="6858000">
                <a:moveTo>
                  <a:pt x="0" y="6858000"/>
                </a:moveTo>
                <a:lnTo>
                  <a:pt x="0" y="0"/>
                </a:lnTo>
              </a:path>
            </a:pathLst>
          </a:custGeom>
          <a:ln w="12700">
            <a:solidFill>
              <a:srgbClr val="172C51"/>
            </a:solidFill>
          </a:ln>
        </p:spPr>
        <p:txBody>
          <a:bodyPr wrap="square" lIns="0" tIns="0" rIns="0" bIns="0" rtlCol="0"/>
          <a:lstStyle/>
          <a:p>
            <a:endParaRPr/>
          </a:p>
        </p:txBody>
      </p:sp>
      <p:grpSp>
        <p:nvGrpSpPr>
          <p:cNvPr id="4" name="object 4"/>
          <p:cNvGrpSpPr/>
          <p:nvPr/>
        </p:nvGrpSpPr>
        <p:grpSpPr>
          <a:xfrm>
            <a:off x="9525" y="-38100"/>
            <a:ext cx="5770245" cy="6934200"/>
            <a:chOff x="9525" y="-38100"/>
            <a:chExt cx="5770245" cy="6934200"/>
          </a:xfrm>
        </p:grpSpPr>
        <p:sp>
          <p:nvSpPr>
            <p:cNvPr id="5" name="object 5"/>
            <p:cNvSpPr/>
            <p:nvPr/>
          </p:nvSpPr>
          <p:spPr>
            <a:xfrm>
              <a:off x="87178" y="0"/>
              <a:ext cx="5648325" cy="6858000"/>
            </a:xfrm>
            <a:custGeom>
              <a:avLst/>
              <a:gdLst/>
              <a:ahLst/>
              <a:cxnLst/>
              <a:rect l="l" t="t" r="r" b="b"/>
              <a:pathLst>
                <a:path w="5648325" h="6858000">
                  <a:moveTo>
                    <a:pt x="0" y="0"/>
                  </a:moveTo>
                  <a:lnTo>
                    <a:pt x="5647775" y="6858000"/>
                  </a:lnTo>
                </a:path>
              </a:pathLst>
            </a:custGeom>
            <a:ln w="12699">
              <a:solidFill>
                <a:srgbClr val="172C51"/>
              </a:solidFill>
            </a:ln>
          </p:spPr>
          <p:txBody>
            <a:bodyPr wrap="square" lIns="0" tIns="0" rIns="0" bIns="0" rtlCol="0"/>
            <a:lstStyle/>
            <a:p>
              <a:endParaRPr/>
            </a:p>
          </p:txBody>
        </p:sp>
        <p:sp>
          <p:nvSpPr>
            <p:cNvPr id="6" name="object 6"/>
            <p:cNvSpPr/>
            <p:nvPr/>
          </p:nvSpPr>
          <p:spPr>
            <a:xfrm>
              <a:off x="47625"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7" name="object 7"/>
          <p:cNvSpPr txBox="1"/>
          <p:nvPr/>
        </p:nvSpPr>
        <p:spPr>
          <a:xfrm>
            <a:off x="764857" y="4641151"/>
            <a:ext cx="3041015" cy="849630"/>
          </a:xfrm>
          <a:prstGeom prst="rect">
            <a:avLst/>
          </a:prstGeom>
        </p:spPr>
        <p:txBody>
          <a:bodyPr vert="horz" wrap="square" lIns="0" tIns="13335" rIns="0" bIns="0" rtlCol="0">
            <a:spAutoFit/>
          </a:bodyPr>
          <a:lstStyle/>
          <a:p>
            <a:pPr marL="12700">
              <a:lnSpc>
                <a:spcPct val="100000"/>
              </a:lnSpc>
              <a:spcBef>
                <a:spcPts val="105"/>
              </a:spcBef>
            </a:pPr>
            <a:r>
              <a:rPr sz="5400" b="1" dirty="0">
                <a:solidFill>
                  <a:srgbClr val="E7E6E6"/>
                </a:solidFill>
                <a:latin typeface="Calibri"/>
                <a:cs typeface="Calibri"/>
              </a:rPr>
              <a:t>Over</a:t>
            </a:r>
            <a:r>
              <a:rPr sz="5400" b="1" spc="110" dirty="0">
                <a:solidFill>
                  <a:srgbClr val="E7E6E6"/>
                </a:solidFill>
                <a:latin typeface="Calibri"/>
                <a:cs typeface="Calibri"/>
              </a:rPr>
              <a:t> </a:t>
            </a:r>
            <a:r>
              <a:rPr sz="5400" b="1" spc="40" dirty="0">
                <a:solidFill>
                  <a:srgbClr val="E7E6E6"/>
                </a:solidFill>
                <a:latin typeface="Calibri"/>
                <a:cs typeface="Calibri"/>
              </a:rPr>
              <a:t>View</a:t>
            </a:r>
            <a:endParaRPr sz="5400">
              <a:latin typeface="Calibri"/>
              <a:cs typeface="Calibri"/>
            </a:endParaRPr>
          </a:p>
        </p:txBody>
      </p:sp>
      <p:grpSp>
        <p:nvGrpSpPr>
          <p:cNvPr id="8" name="object 8"/>
          <p:cNvGrpSpPr/>
          <p:nvPr/>
        </p:nvGrpSpPr>
        <p:grpSpPr>
          <a:xfrm>
            <a:off x="62867" y="-6350"/>
            <a:ext cx="5859780" cy="6832600"/>
            <a:chOff x="62867" y="-6350"/>
            <a:chExt cx="5859780" cy="6832600"/>
          </a:xfrm>
        </p:grpSpPr>
        <p:pic>
          <p:nvPicPr>
            <p:cNvPr id="9" name="object 9"/>
            <p:cNvPicPr/>
            <p:nvPr/>
          </p:nvPicPr>
          <p:blipFill>
            <a:blip r:embed="rId2" cstate="print"/>
            <a:stretch>
              <a:fillRect/>
            </a:stretch>
          </p:blipFill>
          <p:spPr>
            <a:xfrm>
              <a:off x="361950" y="4476813"/>
              <a:ext cx="3862451" cy="1452499"/>
            </a:xfrm>
            <a:prstGeom prst="rect">
              <a:avLst/>
            </a:prstGeom>
          </p:spPr>
        </p:pic>
        <p:sp>
          <p:nvSpPr>
            <p:cNvPr id="10" name="object 10"/>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1" name="object 11"/>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12" name="object 12"/>
          <p:cNvSpPr txBox="1"/>
          <p:nvPr/>
        </p:nvSpPr>
        <p:spPr>
          <a:xfrm>
            <a:off x="4665345" y="2081212"/>
            <a:ext cx="7208520" cy="381515"/>
          </a:xfrm>
          <a:prstGeom prst="rect">
            <a:avLst/>
          </a:prstGeom>
        </p:spPr>
        <p:txBody>
          <a:bodyPr vert="horz" wrap="square" lIns="0" tIns="12065" rIns="0" bIns="0" rtlCol="0">
            <a:spAutoFit/>
          </a:bodyPr>
          <a:lstStyle/>
          <a:p>
            <a:pPr marL="12700" marR="5080">
              <a:lnSpc>
                <a:spcPct val="100200"/>
              </a:lnSpc>
              <a:spcBef>
                <a:spcPts val="95"/>
              </a:spcBef>
            </a:pPr>
            <a:r>
              <a:rPr lang="en-US" sz="2400" dirty="0">
                <a:solidFill>
                  <a:srgbClr val="232323"/>
                </a:solidFill>
                <a:latin typeface="Calibri"/>
                <a:cs typeface="Calibri"/>
              </a:rPr>
              <a:t>  </a:t>
            </a:r>
            <a:endParaRPr sz="2400" dirty="0">
              <a:latin typeface="Calibri"/>
              <a:cs typeface="Calibri"/>
            </a:endParaRPr>
          </a:p>
        </p:txBody>
      </p:sp>
      <p:sp>
        <p:nvSpPr>
          <p:cNvPr id="15" name="Rectangle 3">
            <a:extLst>
              <a:ext uri="{FF2B5EF4-FFF2-40B4-BE49-F238E27FC236}">
                <a16:creationId xmlns:a16="http://schemas.microsoft.com/office/drawing/2014/main" id="{1C89CA31-2EB1-4360-A03D-517FBF56982E}"/>
              </a:ext>
            </a:extLst>
          </p:cNvPr>
          <p:cNvSpPr>
            <a:spLocks noChangeArrowheads="1"/>
          </p:cNvSpPr>
          <p:nvPr/>
        </p:nvSpPr>
        <p:spPr bwMode="auto">
          <a:xfrm>
            <a:off x="4800600" y="1043691"/>
            <a:ext cx="6477000" cy="419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rebuchet MS" panose="020B0603020202020204" pitchFamily="34" charset="0"/>
              </a:rPr>
              <a:t>The </a:t>
            </a:r>
            <a:r>
              <a:rPr kumimoji="0" lang="en-US" altLang="en-US" sz="2000" b="1" i="0" u="none" strike="noStrike" cap="none" normalizeH="0" baseline="0" dirty="0">
                <a:ln>
                  <a:noFill/>
                </a:ln>
                <a:solidFill>
                  <a:schemeClr val="tx1"/>
                </a:solidFill>
                <a:effectLst/>
                <a:latin typeface="Trebuchet MS" panose="020B0603020202020204" pitchFamily="34" charset="0"/>
              </a:rPr>
              <a:t>Adventure Works Sales Analysis Project</a:t>
            </a:r>
            <a:r>
              <a:rPr kumimoji="0" lang="en-US" altLang="en-US" sz="2000" b="0" i="0" u="none" strike="noStrike" cap="none" normalizeH="0" baseline="0" dirty="0">
                <a:ln>
                  <a:noFill/>
                </a:ln>
                <a:solidFill>
                  <a:schemeClr val="tx1"/>
                </a:solidFill>
                <a:effectLst/>
                <a:latin typeface="Trebuchet MS" panose="020B0603020202020204" pitchFamily="34" charset="0"/>
              </a:rPr>
              <a:t> examines sales performance, customer trends, and product insights using transactional and dimensional data. It calculates key metrics like </a:t>
            </a:r>
            <a:r>
              <a:rPr kumimoji="0" lang="en-US" altLang="en-US" sz="2000" b="1" i="0" u="none" strike="noStrike" cap="none" normalizeH="0" baseline="0" dirty="0">
                <a:ln>
                  <a:noFill/>
                </a:ln>
                <a:solidFill>
                  <a:schemeClr val="tx1"/>
                </a:solidFill>
                <a:effectLst/>
                <a:latin typeface="Trebuchet MS" panose="020B0603020202020204" pitchFamily="34" charset="0"/>
              </a:rPr>
              <a:t>Sales Amount, Production Costs, and Profit Margins</a:t>
            </a:r>
            <a:r>
              <a:rPr kumimoji="0" lang="en-US" altLang="en-US" sz="2000" b="0" i="0" u="none" strike="noStrike" cap="none" normalizeH="0" baseline="0" dirty="0">
                <a:ln>
                  <a:noFill/>
                </a:ln>
                <a:solidFill>
                  <a:schemeClr val="tx1"/>
                </a:solidFill>
                <a:effectLst/>
                <a:latin typeface="Trebuchet MS" panose="020B0603020202020204" pitchFamily="34" charset="0"/>
              </a:rPr>
              <a:t>, identifies seasonal trends, and visualizes findings through dashboards. The goal is to optimize inventory, enhance customer engagement, and drive revenue growth with data-driven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86" y="-38100"/>
            <a:ext cx="5781675" cy="6934200"/>
            <a:chOff x="-1586" y="-38100"/>
            <a:chExt cx="5781675" cy="6934200"/>
          </a:xfrm>
        </p:grpSpPr>
        <p:sp>
          <p:nvSpPr>
            <p:cNvPr id="3" name="object 3"/>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4" name="object 4"/>
            <p:cNvSpPr/>
            <p:nvPr/>
          </p:nvSpPr>
          <p:spPr>
            <a:xfrm>
              <a:off x="4763" y="0"/>
              <a:ext cx="5730240" cy="6858000"/>
            </a:xfrm>
            <a:custGeom>
              <a:avLst/>
              <a:gdLst/>
              <a:ahLst/>
              <a:cxnLst/>
              <a:rect l="l" t="t" r="r" b="b"/>
              <a:pathLst>
                <a:path w="5730240" h="6858000">
                  <a:moveTo>
                    <a:pt x="0" y="6858000"/>
                  </a:moveTo>
                  <a:lnTo>
                    <a:pt x="0" y="0"/>
                  </a:lnTo>
                </a:path>
                <a:path w="5730240" h="6858000">
                  <a:moveTo>
                    <a:pt x="82415" y="0"/>
                  </a:moveTo>
                  <a:lnTo>
                    <a:pt x="5730190" y="6858000"/>
                  </a:lnTo>
                </a:path>
              </a:pathLst>
            </a:custGeom>
            <a:ln w="12700">
              <a:solidFill>
                <a:srgbClr val="172C51"/>
              </a:solidFill>
            </a:ln>
          </p:spPr>
          <p:txBody>
            <a:bodyPr wrap="square" lIns="0" tIns="0" rIns="0" bIns="0" rtlCol="0"/>
            <a:lstStyle/>
            <a:p>
              <a:endParaRPr/>
            </a:p>
          </p:txBody>
        </p:sp>
        <p:sp>
          <p:nvSpPr>
            <p:cNvPr id="5" name="object 5"/>
            <p:cNvSpPr/>
            <p:nvPr/>
          </p:nvSpPr>
          <p:spPr>
            <a:xfrm>
              <a:off x="47624"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6" name="object 6"/>
          <p:cNvSpPr txBox="1"/>
          <p:nvPr/>
        </p:nvSpPr>
        <p:spPr>
          <a:xfrm>
            <a:off x="1675129" y="4641151"/>
            <a:ext cx="1393825" cy="849630"/>
          </a:xfrm>
          <a:prstGeom prst="rect">
            <a:avLst/>
          </a:prstGeom>
        </p:spPr>
        <p:txBody>
          <a:bodyPr vert="horz" wrap="square" lIns="0" tIns="13335" rIns="0" bIns="0" rtlCol="0">
            <a:spAutoFit/>
          </a:bodyPr>
          <a:lstStyle/>
          <a:p>
            <a:pPr marL="12700">
              <a:lnSpc>
                <a:spcPct val="100000"/>
              </a:lnSpc>
              <a:spcBef>
                <a:spcPts val="105"/>
              </a:spcBef>
            </a:pPr>
            <a:r>
              <a:rPr sz="5400" b="1" spc="-10" dirty="0">
                <a:solidFill>
                  <a:srgbClr val="E7E6E6"/>
                </a:solidFill>
                <a:latin typeface="Calibri"/>
                <a:cs typeface="Calibri"/>
              </a:rPr>
              <a:t>KPI’s</a:t>
            </a:r>
            <a:endParaRPr sz="5400">
              <a:latin typeface="Calibri"/>
              <a:cs typeface="Calibri"/>
            </a:endParaRPr>
          </a:p>
        </p:txBody>
      </p:sp>
      <p:grpSp>
        <p:nvGrpSpPr>
          <p:cNvPr id="7" name="object 7"/>
          <p:cNvGrpSpPr/>
          <p:nvPr/>
        </p:nvGrpSpPr>
        <p:grpSpPr>
          <a:xfrm>
            <a:off x="62867" y="-6350"/>
            <a:ext cx="5859780" cy="6832600"/>
            <a:chOff x="62867" y="-6350"/>
            <a:chExt cx="5859780" cy="6832600"/>
          </a:xfrm>
        </p:grpSpPr>
        <p:pic>
          <p:nvPicPr>
            <p:cNvPr id="8" name="object 8"/>
            <p:cNvPicPr/>
            <p:nvPr/>
          </p:nvPicPr>
          <p:blipFill>
            <a:blip r:embed="rId2" cstate="print"/>
            <a:stretch>
              <a:fillRect/>
            </a:stretch>
          </p:blipFill>
          <p:spPr>
            <a:xfrm>
              <a:off x="1266824" y="4476813"/>
              <a:ext cx="2214626" cy="1452499"/>
            </a:xfrm>
            <a:prstGeom prst="rect">
              <a:avLst/>
            </a:prstGeom>
          </p:spPr>
        </p:pic>
        <p:sp>
          <p:nvSpPr>
            <p:cNvPr id="9" name="object 9"/>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0" name="object 10"/>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11" name="object 11"/>
          <p:cNvSpPr txBox="1"/>
          <p:nvPr/>
        </p:nvSpPr>
        <p:spPr>
          <a:xfrm>
            <a:off x="5380354" y="1336103"/>
            <a:ext cx="5758180" cy="3401572"/>
          </a:xfrm>
          <a:prstGeom prst="rect">
            <a:avLst/>
          </a:prstGeom>
        </p:spPr>
        <p:txBody>
          <a:bodyPr vert="horz" wrap="square" lIns="0" tIns="15875" rIns="0" bIns="0" rtlCol="0">
            <a:spAutoFit/>
          </a:bodyPr>
          <a:lstStyle/>
          <a:p>
            <a:r>
              <a:rPr lang="en-US" sz="2000" b="1" dirty="0">
                <a:latin typeface="Trebuchet MS" panose="020B0603020202020204" pitchFamily="34" charset="0"/>
              </a:rPr>
              <a:t>Some KPI’s &amp; Additional Insights</a:t>
            </a:r>
          </a:p>
          <a:p>
            <a:endParaRPr lang="en-US" sz="2000" b="1" dirty="0">
              <a:latin typeface="Trebuchet MS" panose="020B0603020202020204" pitchFamily="34" charset="0"/>
            </a:endParaRPr>
          </a:p>
          <a:p>
            <a:pPr>
              <a:buFont typeface="Arial" panose="020B0604020202020204" pitchFamily="34" charset="0"/>
              <a:buChar char="•"/>
            </a:pPr>
            <a:r>
              <a:rPr lang="en-US" sz="2000" dirty="0">
                <a:latin typeface="Trebuchet MS" panose="020B0603020202020204" pitchFamily="34" charset="0"/>
              </a:rPr>
              <a:t>Year Wise Sales</a:t>
            </a:r>
          </a:p>
          <a:p>
            <a:pPr>
              <a:buFont typeface="Arial" panose="020B0604020202020204" pitchFamily="34" charset="0"/>
              <a:buChar char="•"/>
            </a:pPr>
            <a:endParaRPr lang="en-US" sz="2000" dirty="0">
              <a:latin typeface="Trebuchet MS" panose="020B0603020202020204" pitchFamily="34" charset="0"/>
            </a:endParaRPr>
          </a:p>
          <a:p>
            <a:pPr>
              <a:buFont typeface="Arial" panose="020B0604020202020204" pitchFamily="34" charset="0"/>
              <a:buChar char="•"/>
            </a:pPr>
            <a:r>
              <a:rPr lang="en-US" sz="2000" dirty="0">
                <a:latin typeface="Trebuchet MS" panose="020B0603020202020204" pitchFamily="34" charset="0"/>
              </a:rPr>
              <a:t>Month Wise Sales</a:t>
            </a:r>
          </a:p>
          <a:p>
            <a:pPr>
              <a:buFont typeface="Arial" panose="020B0604020202020204" pitchFamily="34" charset="0"/>
              <a:buChar char="•"/>
            </a:pPr>
            <a:endParaRPr lang="en-US" sz="2000" dirty="0">
              <a:latin typeface="Trebuchet MS" panose="020B0603020202020204" pitchFamily="34" charset="0"/>
            </a:endParaRPr>
          </a:p>
          <a:p>
            <a:pPr>
              <a:buFont typeface="Arial" panose="020B0604020202020204" pitchFamily="34" charset="0"/>
              <a:buChar char="•"/>
            </a:pPr>
            <a:r>
              <a:rPr lang="en-US" sz="2000" dirty="0">
                <a:latin typeface="Trebuchet MS" panose="020B0603020202020204" pitchFamily="34" charset="0"/>
              </a:rPr>
              <a:t>Key Performance Indicators (KPI) Overview</a:t>
            </a:r>
          </a:p>
          <a:p>
            <a:pPr>
              <a:buFont typeface="Arial" panose="020B0604020202020204" pitchFamily="34" charset="0"/>
              <a:buChar char="•"/>
            </a:pPr>
            <a:endParaRPr lang="en-US" sz="2000" dirty="0">
              <a:latin typeface="Trebuchet MS" panose="020B0603020202020204" pitchFamily="34" charset="0"/>
            </a:endParaRPr>
          </a:p>
          <a:p>
            <a:pPr>
              <a:buFont typeface="Arial" panose="020B0604020202020204" pitchFamily="34" charset="0"/>
              <a:buChar char="•"/>
            </a:pPr>
            <a:r>
              <a:rPr lang="en-US" sz="2000" dirty="0">
                <a:latin typeface="Trebuchet MS" panose="020B0603020202020204" pitchFamily="34" charset="0"/>
              </a:rPr>
              <a:t>Top 10 Customer By Sales</a:t>
            </a:r>
          </a:p>
          <a:p>
            <a:pPr>
              <a:buFont typeface="Arial" panose="020B0604020202020204" pitchFamily="34" charset="0"/>
              <a:buChar char="•"/>
            </a:pPr>
            <a:endParaRPr lang="en-US" sz="2000" dirty="0">
              <a:latin typeface="Trebuchet MS" panose="020B0603020202020204" pitchFamily="34" charset="0"/>
            </a:endParaRPr>
          </a:p>
          <a:p>
            <a:pPr>
              <a:buFont typeface="Arial" panose="020B0604020202020204" pitchFamily="34" charset="0"/>
              <a:buChar char="•"/>
            </a:pPr>
            <a:r>
              <a:rPr lang="en-US" sz="2000" spc="-114" dirty="0">
                <a:latin typeface="Trebuchet MS" panose="020B0603020202020204" pitchFamily="34" charset="0"/>
                <a:cs typeface="Trebuchet MS"/>
              </a:rPr>
              <a:t>Total Category By Product Category Name</a:t>
            </a:r>
            <a:r>
              <a:rPr lang="en-US" sz="2000" dirty="0">
                <a:latin typeface="Trebuchet MS" panose="020B0603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59385"/>
            <a:ext cx="7588884" cy="439864"/>
          </a:xfrm>
          <a:prstGeom prst="rect">
            <a:avLst/>
          </a:prstGeom>
        </p:spPr>
        <p:txBody>
          <a:bodyPr vert="horz" wrap="square" lIns="0" tIns="16510" rIns="0" bIns="0" rtlCol="0">
            <a:spAutoFit/>
          </a:bodyPr>
          <a:lstStyle/>
          <a:p>
            <a:pPr marL="40005">
              <a:lnSpc>
                <a:spcPct val="100000"/>
              </a:lnSpc>
              <a:spcBef>
                <a:spcPts val="130"/>
              </a:spcBef>
            </a:pPr>
            <a:r>
              <a:rPr lang="en-US" sz="2750" dirty="0"/>
              <a:t>		</a:t>
            </a:r>
            <a:r>
              <a:rPr lang="en-US" sz="2750" dirty="0">
                <a:latin typeface="Trebuchet MS" panose="020B0603020202020204" pitchFamily="34" charset="0"/>
              </a:rPr>
              <a:t>    </a:t>
            </a:r>
            <a:r>
              <a:rPr lang="en-US" sz="2750" dirty="0" err="1">
                <a:latin typeface="Trebuchet MS" panose="020B0603020202020204" pitchFamily="34" charset="0"/>
              </a:rPr>
              <a:t>YearWise</a:t>
            </a:r>
            <a:r>
              <a:rPr lang="en-US" sz="2750" dirty="0">
                <a:latin typeface="Trebuchet MS" panose="020B0603020202020204" pitchFamily="34" charset="0"/>
              </a:rPr>
              <a:t> Sales</a:t>
            </a:r>
            <a:endParaRPr sz="2750" dirty="0">
              <a:latin typeface="Trebuchet MS" panose="020B0603020202020204" pitchFamily="34" charset="0"/>
            </a:endParaRP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1</a:t>
            </a:r>
            <a:endParaRPr sz="2750">
              <a:latin typeface="Calibri"/>
              <a:cs typeface="Calibri"/>
            </a:endParaRPr>
          </a:p>
        </p:txBody>
      </p:sp>
      <p:sp>
        <p:nvSpPr>
          <p:cNvPr id="7" name="object 7"/>
          <p:cNvSpPr txBox="1"/>
          <p:nvPr/>
        </p:nvSpPr>
        <p:spPr>
          <a:xfrm>
            <a:off x="5652770" y="2183827"/>
            <a:ext cx="5853430" cy="2170466"/>
          </a:xfrm>
          <a:prstGeom prst="rect">
            <a:avLst/>
          </a:prstGeom>
        </p:spPr>
        <p:txBody>
          <a:bodyPr vert="horz" wrap="square" lIns="0" tIns="15875" rIns="0" bIns="0" rtlCol="0">
            <a:spAutoFit/>
          </a:bodyPr>
          <a:lstStyle/>
          <a:p>
            <a:pPr marL="12700" marR="5080">
              <a:lnSpc>
                <a:spcPct val="100000"/>
              </a:lnSpc>
              <a:spcBef>
                <a:spcPts val="2410"/>
              </a:spcBef>
            </a:pPr>
            <a:r>
              <a:rPr lang="en-US" sz="2000" dirty="0">
                <a:latin typeface="Trebuchet MS" panose="020B0603020202020204" pitchFamily="34" charset="0"/>
              </a:rPr>
              <a:t>The </a:t>
            </a:r>
            <a:r>
              <a:rPr lang="en-US" sz="2000" b="1" dirty="0">
                <a:latin typeface="Trebuchet MS" panose="020B0603020202020204" pitchFamily="34" charset="0"/>
              </a:rPr>
              <a:t>horizontal bar chart</a:t>
            </a:r>
            <a:r>
              <a:rPr lang="en-US" sz="2000" dirty="0">
                <a:latin typeface="Trebuchet MS" panose="020B0603020202020204" pitchFamily="34" charset="0"/>
              </a:rPr>
              <a:t> shows </a:t>
            </a:r>
            <a:r>
              <a:rPr lang="en-US" sz="2000" b="1" dirty="0">
                <a:latin typeface="Trebuchet MS" panose="020B0603020202020204" pitchFamily="34" charset="0"/>
              </a:rPr>
              <a:t>year-over-year sales performance</a:t>
            </a:r>
            <a:r>
              <a:rPr lang="en-US" sz="2000" dirty="0">
                <a:latin typeface="Trebuchet MS" panose="020B0603020202020204" pitchFamily="34" charset="0"/>
              </a:rPr>
              <a:t> from </a:t>
            </a:r>
            <a:r>
              <a:rPr lang="en-US" sz="2000" b="1" dirty="0">
                <a:latin typeface="Trebuchet MS" panose="020B0603020202020204" pitchFamily="34" charset="0"/>
              </a:rPr>
              <a:t>2010 to 2014</a:t>
            </a:r>
            <a:r>
              <a:rPr lang="en-US" sz="2000" dirty="0">
                <a:latin typeface="Trebuchet MS" panose="020B0603020202020204" pitchFamily="34" charset="0"/>
              </a:rPr>
              <a:t>. The data reflects significant growth, with </a:t>
            </a:r>
            <a:r>
              <a:rPr lang="en-US" sz="2000" b="1" dirty="0">
                <a:latin typeface="Trebuchet MS" panose="020B0603020202020204" pitchFamily="34" charset="0"/>
              </a:rPr>
              <a:t>2013 being the highest revenue-generating year</a:t>
            </a:r>
            <a:r>
              <a:rPr lang="en-US" sz="2000" dirty="0">
                <a:latin typeface="Trebuchet MS" panose="020B0603020202020204" pitchFamily="34" charset="0"/>
              </a:rPr>
              <a:t>. This visualization helps in </a:t>
            </a:r>
            <a:r>
              <a:rPr lang="en-US" sz="2000" b="1" dirty="0">
                <a:latin typeface="Trebuchet MS" panose="020B0603020202020204" pitchFamily="34" charset="0"/>
              </a:rPr>
              <a:t>analyzing long-term business trends, measuring growth, and setting future financial goals</a:t>
            </a:r>
            <a:endParaRPr sz="2000" dirty="0">
              <a:latin typeface="Trebuchet MS" panose="020B0603020202020204" pitchFamily="34" charset="0"/>
              <a:cs typeface="Calibri"/>
            </a:endParaRPr>
          </a:p>
        </p:txBody>
      </p:sp>
      <p:pic>
        <p:nvPicPr>
          <p:cNvPr id="10" name="Graphic 9">
            <a:extLst>
              <a:ext uri="{FF2B5EF4-FFF2-40B4-BE49-F238E27FC236}">
                <a16:creationId xmlns:a16="http://schemas.microsoft.com/office/drawing/2014/main" id="{7566178F-DBA3-427D-A32C-0F34D745C3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8600" y="2299279"/>
            <a:ext cx="4952999" cy="3267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59385"/>
            <a:ext cx="7588884" cy="439223"/>
          </a:xfrm>
          <a:prstGeom prst="rect">
            <a:avLst/>
          </a:prstGeom>
        </p:spPr>
        <p:txBody>
          <a:bodyPr vert="horz" wrap="square" lIns="0" tIns="15875" rIns="0" bIns="0" rtlCol="0">
            <a:spAutoFit/>
          </a:bodyPr>
          <a:lstStyle/>
          <a:p>
            <a:pPr marL="12700">
              <a:lnSpc>
                <a:spcPct val="100000"/>
              </a:lnSpc>
              <a:spcBef>
                <a:spcPts val="125"/>
              </a:spcBef>
            </a:pPr>
            <a:r>
              <a:rPr lang="en-US" sz="2750" dirty="0"/>
              <a:t>		</a:t>
            </a:r>
            <a:r>
              <a:rPr lang="en-US" sz="2750" dirty="0" err="1">
                <a:latin typeface="Trebuchet MS" panose="020B0603020202020204" pitchFamily="34" charset="0"/>
              </a:rPr>
              <a:t>MonthWise</a:t>
            </a:r>
            <a:r>
              <a:rPr lang="en-US" sz="2750" dirty="0">
                <a:latin typeface="Trebuchet MS" panose="020B0603020202020204" pitchFamily="34" charset="0"/>
              </a:rPr>
              <a:t> Sales</a:t>
            </a:r>
            <a:endParaRPr sz="2750" dirty="0">
              <a:latin typeface="Trebuchet MS" panose="020B0603020202020204" pitchFamily="34" charset="0"/>
              <a:cs typeface="Trebuchet MS"/>
            </a:endParaRP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2</a:t>
            </a:r>
            <a:endParaRPr sz="2750">
              <a:latin typeface="Calibri"/>
              <a:cs typeface="Calibri"/>
            </a:endParaRPr>
          </a:p>
        </p:txBody>
      </p:sp>
      <p:sp>
        <p:nvSpPr>
          <p:cNvPr id="7" name="object 7"/>
          <p:cNvSpPr txBox="1"/>
          <p:nvPr/>
        </p:nvSpPr>
        <p:spPr>
          <a:xfrm>
            <a:off x="6318250" y="1985327"/>
            <a:ext cx="5545455" cy="3414396"/>
          </a:xfrm>
          <a:prstGeom prst="rect">
            <a:avLst/>
          </a:prstGeom>
        </p:spPr>
        <p:txBody>
          <a:bodyPr vert="horz" wrap="square" lIns="0" tIns="15875" rIns="0" bIns="0" rtlCol="0">
            <a:spAutoFit/>
          </a:bodyPr>
          <a:lstStyle/>
          <a:p>
            <a:pPr marL="12700" marR="516890" indent="66675">
              <a:lnSpc>
                <a:spcPct val="100000"/>
              </a:lnSpc>
              <a:spcBef>
                <a:spcPts val="125"/>
              </a:spcBef>
              <a:tabLst>
                <a:tab pos="650875" algn="l"/>
              </a:tabLst>
            </a:pPr>
            <a:endParaRPr lang="en-IN" sz="2000" b="1" spc="-20" dirty="0">
              <a:latin typeface="Trebuchet MS"/>
              <a:cs typeface="Trebuchet MS"/>
            </a:endParaRPr>
          </a:p>
          <a:p>
            <a:pPr marL="12700" marR="516890" indent="66675">
              <a:lnSpc>
                <a:spcPct val="100000"/>
              </a:lnSpc>
              <a:spcBef>
                <a:spcPts val="125"/>
              </a:spcBef>
              <a:tabLst>
                <a:tab pos="650875" algn="l"/>
              </a:tabLst>
            </a:pPr>
            <a:r>
              <a:rPr lang="en-US" sz="2000" dirty="0">
                <a:latin typeface="Trebuchet MS" panose="020B0603020202020204" pitchFamily="34" charset="0"/>
              </a:rPr>
              <a:t>This </a:t>
            </a:r>
            <a:r>
              <a:rPr lang="en-US" sz="2000" b="1" dirty="0">
                <a:latin typeface="Trebuchet MS" panose="020B0603020202020204" pitchFamily="34" charset="0"/>
              </a:rPr>
              <a:t>line chart</a:t>
            </a:r>
            <a:r>
              <a:rPr lang="en-US" sz="2000" dirty="0">
                <a:latin typeface="Trebuchet MS" panose="020B0603020202020204" pitchFamily="34" charset="0"/>
              </a:rPr>
              <a:t> displays the </a:t>
            </a:r>
            <a:r>
              <a:rPr lang="en-US" sz="2000" b="1" dirty="0">
                <a:latin typeface="Trebuchet MS" panose="020B0603020202020204" pitchFamily="34" charset="0"/>
              </a:rPr>
              <a:t>monthly sales performance</a:t>
            </a:r>
            <a:r>
              <a:rPr lang="en-US" sz="2000" dirty="0">
                <a:latin typeface="Trebuchet MS" panose="020B0603020202020204" pitchFamily="34" charset="0"/>
              </a:rPr>
              <a:t> for Adventure Works, showing a consistent growth pattern from </a:t>
            </a:r>
            <a:r>
              <a:rPr lang="en-US" sz="2000" b="1" dirty="0">
                <a:latin typeface="Trebuchet MS" panose="020B0603020202020204" pitchFamily="34" charset="0"/>
              </a:rPr>
              <a:t>January to December</a:t>
            </a:r>
            <a:r>
              <a:rPr lang="en-US" sz="2000" dirty="0">
                <a:latin typeface="Trebuchet MS" panose="020B0603020202020204" pitchFamily="34" charset="0"/>
              </a:rPr>
              <a:t>. The highlighted data points indicate </a:t>
            </a:r>
            <a:r>
              <a:rPr lang="en-US" sz="2000" b="1" dirty="0">
                <a:latin typeface="Trebuchet MS" panose="020B0603020202020204" pitchFamily="34" charset="0"/>
              </a:rPr>
              <a:t>monthly revenue figures</a:t>
            </a:r>
            <a:r>
              <a:rPr lang="en-US" sz="2000" dirty="0">
                <a:latin typeface="Trebuchet MS" panose="020B0603020202020204" pitchFamily="34" charset="0"/>
              </a:rPr>
              <a:t>, helping to identify seasonal sales trends and peak months. This visualization is essential for </a:t>
            </a:r>
            <a:r>
              <a:rPr lang="en-US" sz="2000" b="1" dirty="0">
                <a:latin typeface="Trebuchet MS" panose="020B0603020202020204" pitchFamily="34" charset="0"/>
              </a:rPr>
              <a:t>forecasting future sales, planning promotions, and optimizing inventory management</a:t>
            </a:r>
            <a:endParaRPr sz="2000" dirty="0">
              <a:latin typeface="Trebuchet MS" panose="020B0603020202020204" pitchFamily="34" charset="0"/>
              <a:cs typeface="Trebuchet MS"/>
            </a:endParaRPr>
          </a:p>
        </p:txBody>
      </p:sp>
      <p:pic>
        <p:nvPicPr>
          <p:cNvPr id="10" name="Graphic 9">
            <a:extLst>
              <a:ext uri="{FF2B5EF4-FFF2-40B4-BE49-F238E27FC236}">
                <a16:creationId xmlns:a16="http://schemas.microsoft.com/office/drawing/2014/main" id="{264D6DA9-B274-49B5-991F-A60020FE0B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20" y="2209800"/>
            <a:ext cx="5813132" cy="3814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59385"/>
            <a:ext cx="7588884" cy="439223"/>
          </a:xfrm>
          <a:prstGeom prst="rect">
            <a:avLst/>
          </a:prstGeom>
        </p:spPr>
        <p:txBody>
          <a:bodyPr vert="horz" wrap="square" lIns="0" tIns="15875" rIns="0" bIns="0" rtlCol="0">
            <a:spAutoFit/>
          </a:bodyPr>
          <a:lstStyle/>
          <a:p>
            <a:pPr marL="12700">
              <a:lnSpc>
                <a:spcPct val="100000"/>
              </a:lnSpc>
              <a:spcBef>
                <a:spcPts val="125"/>
              </a:spcBef>
            </a:pPr>
            <a:r>
              <a:rPr lang="en-US" sz="2750" b="0" dirty="0"/>
              <a:t>	</a:t>
            </a:r>
            <a:r>
              <a:rPr lang="en-US" sz="2750" dirty="0">
                <a:latin typeface="Trebuchet MS" panose="020B0603020202020204" pitchFamily="34" charset="0"/>
              </a:rPr>
              <a:t>Top 10 Customers By Sales</a:t>
            </a:r>
            <a:endParaRPr sz="2750" dirty="0">
              <a:latin typeface="Trebuchet MS" panose="020B0603020202020204" pitchFamily="34" charset="0"/>
            </a:endParaRP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3</a:t>
            </a:r>
            <a:endParaRPr sz="2750">
              <a:latin typeface="Calibri"/>
              <a:cs typeface="Calibri"/>
            </a:endParaRPr>
          </a:p>
        </p:txBody>
      </p:sp>
      <p:sp>
        <p:nvSpPr>
          <p:cNvPr id="7" name="object 7"/>
          <p:cNvSpPr txBox="1">
            <a:spLocks noGrp="1"/>
          </p:cNvSpPr>
          <p:nvPr>
            <p:ph type="body" idx="1"/>
          </p:nvPr>
        </p:nvSpPr>
        <p:spPr>
          <a:xfrm>
            <a:off x="6214109" y="2168842"/>
            <a:ext cx="5516245" cy="3401572"/>
          </a:xfrm>
          <a:prstGeom prst="rect">
            <a:avLst/>
          </a:prstGeom>
        </p:spPr>
        <p:txBody>
          <a:bodyPr vert="horz" wrap="square" lIns="0" tIns="15875" rIns="0" bIns="0" rtlCol="0">
            <a:spAutoFit/>
          </a:bodyPr>
          <a:lstStyle/>
          <a:p>
            <a:pPr marL="12700" marR="526415">
              <a:lnSpc>
                <a:spcPct val="100000"/>
              </a:lnSpc>
              <a:spcBef>
                <a:spcPts val="125"/>
              </a:spcBef>
            </a:pPr>
            <a:r>
              <a:rPr lang="en-US" b="0" dirty="0">
                <a:latin typeface="Trebuchet MS" panose="020B0603020202020204" pitchFamily="34" charset="0"/>
              </a:rPr>
              <a:t>This bar chart highlights the top 10 customers contributing the highest sales revenue for Adventure Works. By identifying high-value customers, the company can focus on personalized marketing, loyalty programs, and customer retention strategies. Understanding purchasing behavior helps in offering targeted promotions and improving customer relationships, ultimately driving higher revenue growth</a:t>
            </a:r>
            <a:endParaRPr b="0" spc="-10" dirty="0">
              <a:latin typeface="Trebuchet MS" panose="020B0603020202020204" pitchFamily="34" charset="0"/>
            </a:endParaRPr>
          </a:p>
        </p:txBody>
      </p:sp>
      <p:pic>
        <p:nvPicPr>
          <p:cNvPr id="9" name="Picture 8">
            <a:extLst>
              <a:ext uri="{FF2B5EF4-FFF2-40B4-BE49-F238E27FC236}">
                <a16:creationId xmlns:a16="http://schemas.microsoft.com/office/drawing/2014/main" id="{BFC30E1D-25E1-4829-9956-AC22FBF0283B}"/>
              </a:ext>
            </a:extLst>
          </p:cNvPr>
          <p:cNvPicPr>
            <a:picLocks noChangeAspect="1"/>
          </p:cNvPicPr>
          <p:nvPr/>
        </p:nvPicPr>
        <p:blipFill>
          <a:blip r:embed="rId2"/>
          <a:stretch>
            <a:fillRect/>
          </a:stretch>
        </p:blipFill>
        <p:spPr>
          <a:xfrm>
            <a:off x="157162" y="2122884"/>
            <a:ext cx="5820730" cy="3460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97167"/>
            <a:ext cx="7203440" cy="439223"/>
          </a:xfrm>
          <a:prstGeom prst="rect">
            <a:avLst/>
          </a:prstGeom>
        </p:spPr>
        <p:txBody>
          <a:bodyPr vert="horz" wrap="square" lIns="0" tIns="15875" rIns="0" bIns="0" rtlCol="0">
            <a:spAutoFit/>
          </a:bodyPr>
          <a:lstStyle/>
          <a:p>
            <a:r>
              <a:rPr lang="en-US" sz="2750" dirty="0">
                <a:latin typeface="Trebuchet MS" panose="020B0603020202020204" pitchFamily="34" charset="0"/>
              </a:rPr>
              <a:t>Key Performance Indicators (KPI) Overview</a:t>
            </a: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4</a:t>
            </a:r>
            <a:endParaRPr sz="2750">
              <a:latin typeface="Calibri"/>
              <a:cs typeface="Calibri"/>
            </a:endParaRPr>
          </a:p>
        </p:txBody>
      </p:sp>
      <p:sp>
        <p:nvSpPr>
          <p:cNvPr id="7" name="object 7"/>
          <p:cNvSpPr txBox="1">
            <a:spLocks noGrp="1"/>
          </p:cNvSpPr>
          <p:nvPr>
            <p:ph type="body" idx="1"/>
          </p:nvPr>
        </p:nvSpPr>
        <p:spPr>
          <a:xfrm>
            <a:off x="959687" y="2168842"/>
            <a:ext cx="10770667" cy="1862689"/>
          </a:xfrm>
          <a:prstGeom prst="rect">
            <a:avLst/>
          </a:prstGeom>
        </p:spPr>
        <p:txBody>
          <a:bodyPr vert="horz" wrap="square" lIns="0" tIns="15875" rIns="0" bIns="0" rtlCol="0">
            <a:spAutoFit/>
          </a:bodyPr>
          <a:lstStyle/>
          <a:p>
            <a:r>
              <a:rPr lang="en-US" b="0" dirty="0">
                <a:latin typeface="Trebuchet MS" panose="020B0603020202020204" pitchFamily="34" charset="0"/>
              </a:rPr>
              <a:t>Key Performance Indicators (KPI) Overview</a:t>
            </a:r>
          </a:p>
          <a:p>
            <a:endParaRPr lang="en-US" b="0" dirty="0">
              <a:latin typeface="Trebuchet MS" panose="020B0603020202020204" pitchFamily="34" charset="0"/>
            </a:endParaRPr>
          </a:p>
          <a:p>
            <a:r>
              <a:rPr lang="en-US" b="0" dirty="0">
                <a:latin typeface="Trebuchet MS" panose="020B0603020202020204" pitchFamily="34" charset="0"/>
              </a:rPr>
              <a:t>This KPI dashboard provides a snapshot of important business metrics, including total revenue, sales goals, and order volume. It helps track business performance against set targets, allowing decision-makers to take necessary actions for improving sales, meeting objectives, and adjusting marketing strategies.</a:t>
            </a:r>
          </a:p>
        </p:txBody>
      </p:sp>
      <p:pic>
        <p:nvPicPr>
          <p:cNvPr id="10" name="Picture 9">
            <a:extLst>
              <a:ext uri="{FF2B5EF4-FFF2-40B4-BE49-F238E27FC236}">
                <a16:creationId xmlns:a16="http://schemas.microsoft.com/office/drawing/2014/main" id="{240ECC4D-EA39-4CFF-A426-F2C4D07AFB2D}"/>
              </a:ext>
            </a:extLst>
          </p:cNvPr>
          <p:cNvPicPr>
            <a:picLocks noChangeAspect="1"/>
          </p:cNvPicPr>
          <p:nvPr/>
        </p:nvPicPr>
        <p:blipFill>
          <a:blip r:embed="rId2"/>
          <a:stretch>
            <a:fillRect/>
          </a:stretch>
        </p:blipFill>
        <p:spPr>
          <a:xfrm>
            <a:off x="959687" y="4809930"/>
            <a:ext cx="10036410" cy="20347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833</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Comic Sans MS</vt:lpstr>
      <vt:lpstr>Tahoma</vt:lpstr>
      <vt:lpstr>Trebuchet MS</vt:lpstr>
      <vt:lpstr>Office Theme</vt:lpstr>
      <vt:lpstr>PowerPoint Presentation</vt:lpstr>
      <vt:lpstr>Meet Our Team</vt:lpstr>
      <vt:lpstr>Introduction</vt:lpstr>
      <vt:lpstr>PowerPoint Presentation</vt:lpstr>
      <vt:lpstr>PowerPoint Presentation</vt:lpstr>
      <vt:lpstr>      YearWise Sales</vt:lpstr>
      <vt:lpstr>  MonthWise Sales</vt:lpstr>
      <vt:lpstr> Top 10 Customers By Sales</vt:lpstr>
      <vt:lpstr>Key Performance Indicators (KPI) Overview</vt:lpstr>
      <vt:lpstr>Total Category By Product Category Name</vt:lpstr>
      <vt:lpstr>Excel Dashboard</vt:lpstr>
      <vt:lpstr>Powerbi Dashboard</vt:lpstr>
      <vt:lpstr>    Tableau Dashboard</vt:lpstr>
      <vt:lpstr>PowerPoint Presentation</vt:lpstr>
      <vt:lpstr>PowerPoint Presentation</vt:lpstr>
      <vt:lpstr>PowerPoint Presentation</vt:lpstr>
      <vt:lpstr>PowerPoint Presentation</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Pratiksha Kudachi</dc:creator>
  <cp:lastModifiedBy>Sahil Gajra</cp:lastModifiedBy>
  <cp:revision>15</cp:revision>
  <dcterms:created xsi:type="dcterms:W3CDTF">2025-04-03T08:59:14Z</dcterms:created>
  <dcterms:modified xsi:type="dcterms:W3CDTF">2025-04-05T13:26:53Z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2025-04-03T00:00:00Z</vt:filetime>
  </property>
  <property fmtid="{D5CDD505-2E9C-101B-9397-08002B2CF9AE}" pid="3" name="LastSaved">
    <vt:filetime>2025-04-03T00:00:00Z</vt:filetime>
  </property>
</Properties>
</file>