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6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6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4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0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9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8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7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6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9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42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6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AD17-9DCF-4B75-998C-CC5907C58BA5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4FBE-B9A7-47AC-AA4F-84CBDA6D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655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9" y="735014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2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MAHE</dc:creator>
  <cp:lastModifiedBy>MAHE</cp:lastModifiedBy>
  <cp:revision>1</cp:revision>
  <dcterms:created xsi:type="dcterms:W3CDTF">2018-01-08T03:37:57Z</dcterms:created>
  <dcterms:modified xsi:type="dcterms:W3CDTF">2018-01-08T03:38:10Z</dcterms:modified>
</cp:coreProperties>
</file>