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a53085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a53085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a53085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a53085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a53085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a53085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ae4aa00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ae4aa00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e4aa00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ae4aa00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a53085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a53085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e4aa00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ae4aa00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49618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49618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49618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49618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496186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496186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e4aa00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e4aa00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496186a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496186a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a53085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8a53085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496186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496186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496186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496186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496186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496186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496186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496186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496186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496186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496186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496186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496186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496186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496186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496186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a53085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a53085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496186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496186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496186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496186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496186a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496186a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6914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6914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496186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496186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a53085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a53085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a53085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a53085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a53085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a53085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a53085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a53085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a53085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a53085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a53085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a53085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inny.davies@glasgow.ac.u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firstcourse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for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Vinny Davies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(original slides by Dr Simon Rogers)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vinny.davies@glasgow.ac.uk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 your options down to a few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impossible to fit every model to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your possible models down to a few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I am calling a ‘family of models’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models will hopefully meet most or all of your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each model we will still need to do </a:t>
            </a:r>
            <a:r>
              <a:rPr b="1" lang="en-GB"/>
              <a:t>training </a:t>
            </a:r>
            <a:r>
              <a:rPr lang="en-GB"/>
              <a:t>and </a:t>
            </a:r>
            <a:r>
              <a:rPr b="1" lang="en-GB"/>
              <a:t>model selection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is just the first step of model selection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from a group of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from a group of models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be either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Choosing between variations of one model, e.g. choosing a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Choosing between different models, e.g. Neural Net or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 choosing both of the above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what criteria do we choose?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Predictive performance? MSE or MAE?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Classification performance?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Interpretability?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we are building an ML system for a </a:t>
            </a:r>
            <a:r>
              <a:rPr b="1" lang="en-GB"/>
              <a:t>predictive</a:t>
            </a:r>
            <a:r>
              <a:rPr lang="en-GB"/>
              <a:t>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best model is the model that gives the </a:t>
            </a:r>
            <a:r>
              <a:rPr b="1" lang="en-GB"/>
              <a:t>best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best: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Highest accuracy (is this always good?)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Lowest number of false negatives (diagnostics)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...best will be </a:t>
            </a:r>
            <a:r>
              <a:rPr b="1" lang="en-GB"/>
              <a:t>application dependent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selection scheme: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 each of the models in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their predictions against ground truth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Pick the best 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Predictions on training data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we use predictions on the training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Predictions on training data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we use predictions on the training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our model selection choice will be between models of varying </a:t>
            </a:r>
            <a:r>
              <a:rPr b="1" lang="en-GB"/>
              <a:t>complexity</a:t>
            </a:r>
            <a:r>
              <a:rPr lang="en-GB"/>
              <a:t> in the same family (polynomial order, SVM kernel hyper-parameter)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model becomes more complex, it can </a:t>
            </a:r>
            <a:r>
              <a:rPr b="1" lang="en-GB"/>
              <a:t>memorise</a:t>
            </a:r>
            <a:r>
              <a:rPr lang="en-GB"/>
              <a:t> more of the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Being able to memorise more does not necessarily mean we can predict better (generalisation)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….</a:t>
            </a:r>
            <a:r>
              <a:rPr b="1" lang="en-GB"/>
              <a:t>memorising</a:t>
            </a:r>
            <a:r>
              <a:rPr lang="en-GB"/>
              <a:t> answers to past exam questions doesn’t help you much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 of </a:t>
            </a:r>
            <a:r>
              <a:rPr lang="en-GB"/>
              <a:t>sample</a:t>
            </a:r>
            <a:r>
              <a:rPr lang="en-GB"/>
              <a:t> data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Techniques you’ve already seen (holding out a validation set, Cross-Validation) should be used instead of training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see this in a </a:t>
            </a:r>
            <a:r>
              <a:rPr lang="en-GB"/>
              <a:t>similar</a:t>
            </a:r>
            <a:r>
              <a:rPr lang="en-GB"/>
              <a:t> linear regression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an eye out for what happens if we look at the training data and the held out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and true function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Quadratic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w0 = 3, w1=-1, w2=2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Noise variance = 0.05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700" y="1152475"/>
            <a:ext cx="5124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error v validation error (validation N = 100)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46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Mean squared error as polynomial order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error will *always* decrease as complexity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Memorising v generalising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Over-fitting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error is minimised between ~2 and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one should we pick?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75" y="1017725"/>
            <a:ext cx="3980675" cy="39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the functions look like?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6346" l="5415" r="7385" t="9817"/>
          <a:stretch/>
        </p:blipFill>
        <p:spPr>
          <a:xfrm>
            <a:off x="2558975" y="1017725"/>
            <a:ext cx="4026026" cy="3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Any optimisation done </a:t>
            </a:r>
            <a:r>
              <a:rPr b="1" lang="en-GB"/>
              <a:t>outside the training process.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validation set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of the time, </a:t>
            </a:r>
            <a:r>
              <a:rPr b="1" lang="en-GB"/>
              <a:t>random selection</a:t>
            </a:r>
            <a:r>
              <a:rPr lang="en-GB"/>
              <a:t> is best as it avoids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 this we need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Choose how much to keep as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And how much to use as validation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we have choose this we can randomly assign data to either be training or validation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validation set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might bias be important?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series: normally predicting the future is more important than predicting the past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data we’re predicting might come from a slightly different distribution than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clinical data collected from hospitals A, B, C, and D that will be train a model to be used at a new hospital, 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Validate by holding out a hospital (batch)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don’t have a nice validation set?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50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almost always a limiting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much to train? How much to validate?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train = better model, harder to validate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validate = worse model, but easy to measure how bad it 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Cross-validation: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Repeatedly hold out a chunk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Limit -- with N observations, train N different models, each with one point held-out for testing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48" y="1152475"/>
            <a:ext cx="3830951" cy="38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In-sample data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Can’t use the quantity we’re optimising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Likelihood,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 complexity will generally increase this value: </a:t>
            </a:r>
            <a:r>
              <a:rPr b="1" lang="en-GB"/>
              <a:t>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But: there exist quantities that we </a:t>
            </a:r>
            <a:r>
              <a:rPr b="1" lang="en-GB"/>
              <a:t>can</a:t>
            </a:r>
            <a:r>
              <a:rPr lang="en-GB"/>
              <a:t>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combine the likelihood with a term than penalises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Akaike Information Criteria (AIC)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Bayesian Information Criteria (BIC)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2015275"/>
            <a:ext cx="85206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 = number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 = value of likelihood at maxima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Chose the model with lowest AIC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plot it for our polynomial example…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Likelihood is product over training points of normal pdf function (because we assumed normal noise)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400" y="1152475"/>
            <a:ext cx="5212800" cy="7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48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AIC correctly suggests a quadratic (order 2)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But: it will only work when maximising likelihood (and not, say, minimising some loss)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example I assumed we knew the noise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didn’t know that, it probably wouldn’t be so clear...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5691" l="7190" r="7506" t="8589"/>
          <a:stretch/>
        </p:blipFill>
        <p:spPr>
          <a:xfrm>
            <a:off x="5126400" y="705600"/>
            <a:ext cx="3844800" cy="3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BIC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468800"/>
            <a:ext cx="3772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similar but penalty has ln(n) instead of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 = number of training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BIC is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Increases more rapidly as complexity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Needs more data to be confident that extra complexity is warranted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875"/>
            <a:ext cx="3831108" cy="46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4">
            <a:alphaModFix/>
          </a:blip>
          <a:srcRect b="6766" l="5624" r="7031" t="8652"/>
          <a:stretch/>
        </p:blipFill>
        <p:spPr>
          <a:xfrm>
            <a:off x="4084500" y="171113"/>
            <a:ext cx="4958699" cy="480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 v BIC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should you use {A,B}IC?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 theory</a:t>
            </a:r>
            <a:r>
              <a:rPr lang="en-GB"/>
              <a:t> BIC is better if the </a:t>
            </a:r>
            <a:r>
              <a:rPr b="1" lang="en-GB"/>
              <a:t>true</a:t>
            </a:r>
            <a:r>
              <a:rPr lang="en-GB"/>
              <a:t> model is in the set being compared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</a:t>
            </a:r>
            <a:r>
              <a:rPr b="1" lang="en-GB"/>
              <a:t>true</a:t>
            </a:r>
            <a:r>
              <a:rPr lang="en-GB"/>
              <a:t>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our example there is a true model. Quadratic, known noise 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practice, the </a:t>
            </a:r>
            <a:r>
              <a:rPr b="1" lang="en-GB"/>
              <a:t>true </a:t>
            </a:r>
            <a:r>
              <a:rPr lang="en-GB"/>
              <a:t>model doesn’t really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can compute one, you can compute the other…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Try them both!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philosophical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BIC </a:t>
            </a:r>
            <a:r>
              <a:rPr b="1" lang="en-GB"/>
              <a:t>really</a:t>
            </a:r>
            <a:r>
              <a:rPr lang="en-GB"/>
              <a:t> Bayesian?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BIC is computed for a particular set of parameter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Those that maximise the likelihood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Bayesians don’t like parameter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average over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model comparisons, the Bayesian holy grail is the </a:t>
            </a:r>
            <a:r>
              <a:rPr b="1" lang="en-GB"/>
              <a:t>marginal likelihood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But..in practice, it’s often impossible to calculate...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Bayesian inference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2401650"/>
            <a:ext cx="85206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linear regression (although it’s general)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 = regression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 = train data, y = train labels, theta = anything else (e.g. noise variance)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Equation above links the posterior (LHS) with the likelihood and prior (RHS), and marginal likelihood (RHS, denominator)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38" y="1170125"/>
            <a:ext cx="6151934" cy="1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SVMs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Finding alpha is </a:t>
            </a:r>
            <a:r>
              <a:rPr b="1" lang="en-GB"/>
              <a:t>training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Choosing the kernel is </a:t>
            </a:r>
            <a:r>
              <a:rPr b="1" lang="en-GB"/>
              <a:t>model selection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Choosing SVMs in the first place is also model selection!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do you choose a particular method? - We will come to this in a minute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Marginal likelihood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Marginal likelihood (RHS; denominator) is computed by averaging out the parameters from the numerator of the RHS.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almost always </a:t>
            </a:r>
            <a:r>
              <a:rPr b="1" lang="en-GB"/>
              <a:t>analytically</a:t>
            </a:r>
            <a:r>
              <a:rPr lang="en-GB"/>
              <a:t> intractable.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exception is when the likelihood and prior form a conjugate pair, e.g. Gaussian and 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Numerically approximating it is </a:t>
            </a:r>
            <a:r>
              <a:rPr b="1" lang="en-GB"/>
              <a:t>very challenging...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...it’s a high-dimensional integral</a:t>
            </a: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646" y="176525"/>
            <a:ext cx="4329650" cy="7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88" y="3713513"/>
            <a:ext cx="64484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Marginal likelihood when conjugate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6955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prior and likelihood are both Gaussian.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Marginal likelihood is another 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Evaluate for different orders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of cubic (third order) taken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http://bit.ly/firstcourseml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050" y="2575775"/>
            <a:ext cx="2700550" cy="25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300" y="2658173"/>
            <a:ext cx="3103750" cy="234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1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Aside - Gaussian Processes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744125"/>
            <a:ext cx="85206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saw GPs earlier in the semester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 certain conditions (regression, gaussian noise), GP marginal likelihood is analytically tractable and can be used to optimise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of optimising noise variance and covariance parameter</a:t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25" y="2131325"/>
            <a:ext cx="2794976" cy="27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50" y="2073600"/>
            <a:ext cx="2865599" cy="28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950" y="2108913"/>
            <a:ext cx="2794975" cy="27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86400" y="4606800"/>
            <a:ext cx="31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White = true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= noisy observations</a:t>
            </a:r>
            <a:endParaRPr/>
          </a:p>
        </p:txBody>
      </p:sp>
      <p:sp>
        <p:nvSpPr>
          <p:cNvPr id="256" name="Google Shape;256;p44"/>
          <p:cNvSpPr txBox="1"/>
          <p:nvPr/>
        </p:nvSpPr>
        <p:spPr>
          <a:xfrm>
            <a:off x="3594663" y="4691550"/>
            <a:ext cx="2073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 parameter</a:t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 rot="-5400000">
            <a:off x="2369025" y="3304800"/>
            <a:ext cx="1546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variance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Finally: ensemble methods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do we want to choose a single model anyway?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Ensemble methods fit multiple methods, then combine them to get to get 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optimisation that is not </a:t>
            </a:r>
            <a:r>
              <a:rPr b="1" lang="en-GB"/>
              <a:t>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Strategies (in rough order of popularity):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 of sample performance: e.g. validation, CV, LOO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sample performance: e.g. AIC, BIC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Being Bayesian: compute marginal likelihood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Generally an ill-posed problem: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does *best* mean?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Choosing a particular family of models (SVM versus KNN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KNN: choosing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Kmeans: choosing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Gaussian Process: choosing covariance function (and its hyper-parameters)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 regression: choosing polynomial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Regularised linear regression: choosing regularisation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forest: choosing the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Can you think of any other examples?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a family of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a method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Choosing a method is not normally a straightforward </a:t>
            </a:r>
            <a:r>
              <a:rPr lang="en-GB"/>
              <a:t>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would we go about choosing a method to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and Data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the aims of the project? E.g. Explainability 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data do we have available? E.g. Regression or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type of data do we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much data do we have?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expect to see non-linear relationships?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there any regulatory constraints?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end results do we want?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performance measure(s) are we trying to satisfy?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prior knowledge do we have?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Constraints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Computational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Computational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Ease of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Allocated modelling time (e.g. how many hours can you spend on the project?)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against a baseline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</a:t>
            </a:r>
            <a:r>
              <a:rPr lang="en-GB"/>
              <a:t>tendency</a:t>
            </a:r>
            <a:r>
              <a:rPr lang="en-GB"/>
              <a:t> to just fit Neural Networks etc, but how do we know whether the performance is good?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Comparing against a simple baseline where possible, e.g. linear regression, helps us see whether these more complex methods are worthwhile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methods usually come at some form of cost in terms of interpretability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happens if there is minimal performance improvement?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we consider using the simple method instead?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about our other constraints beyond best performance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