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67" r:id="rId4"/>
  </p:sldMasterIdLst>
  <p:notesMasterIdLst>
    <p:notesMasterId r:id="rId26"/>
  </p:notesMasterIdLst>
  <p:sldIdLst>
    <p:sldId id="256" r:id="rId5"/>
    <p:sldId id="298" r:id="rId6"/>
    <p:sldId id="313" r:id="rId7"/>
    <p:sldId id="278" r:id="rId8"/>
    <p:sldId id="283" r:id="rId9"/>
    <p:sldId id="304" r:id="rId10"/>
    <p:sldId id="305" r:id="rId11"/>
    <p:sldId id="282" r:id="rId12"/>
    <p:sldId id="285" r:id="rId13"/>
    <p:sldId id="287" r:id="rId14"/>
    <p:sldId id="288" r:id="rId15"/>
    <p:sldId id="289" r:id="rId16"/>
    <p:sldId id="308" r:id="rId17"/>
    <p:sldId id="307" r:id="rId18"/>
    <p:sldId id="309" r:id="rId19"/>
    <p:sldId id="296" r:id="rId20"/>
    <p:sldId id="310" r:id="rId21"/>
    <p:sldId id="302" r:id="rId22"/>
    <p:sldId id="311" r:id="rId23"/>
    <p:sldId id="312" r:id="rId24"/>
    <p:sldId id="30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5B30C-0A5A-4B42-B196-33004B0B38E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234F55-46CA-4763-A9BD-A04632BB81C6}">
      <dgm:prSet/>
      <dgm:spPr/>
      <dgm:t>
        <a:bodyPr/>
        <a:lstStyle/>
        <a:p>
          <a:r>
            <a:rPr lang="en-US" b="1" u="sng" dirty="0"/>
            <a:t>Yogesh Vohra</a:t>
          </a:r>
          <a:r>
            <a:rPr lang="en-US" b="1" dirty="0"/>
            <a:t>:      Data Modeling</a:t>
          </a:r>
          <a:endParaRPr lang="en-US" dirty="0"/>
        </a:p>
      </dgm:t>
    </dgm:pt>
    <dgm:pt modelId="{6D956B53-7716-4173-9A58-3D4A79FB7FFB}" type="parTrans" cxnId="{91277E46-8DB6-4D04-9BD8-813A346D0BEC}">
      <dgm:prSet/>
      <dgm:spPr/>
      <dgm:t>
        <a:bodyPr/>
        <a:lstStyle/>
        <a:p>
          <a:endParaRPr lang="en-US"/>
        </a:p>
      </dgm:t>
    </dgm:pt>
    <dgm:pt modelId="{AF5D15DB-9482-4F27-9BEA-A7BF25911B03}" type="sibTrans" cxnId="{91277E46-8DB6-4D04-9BD8-813A346D0BEC}">
      <dgm:prSet/>
      <dgm:spPr/>
      <dgm:t>
        <a:bodyPr/>
        <a:lstStyle/>
        <a:p>
          <a:endParaRPr lang="en-US"/>
        </a:p>
      </dgm:t>
    </dgm:pt>
    <dgm:pt modelId="{895EBE97-86C9-479C-841D-32A94BC7B03A}">
      <dgm:prSet/>
      <dgm:spPr/>
      <dgm:t>
        <a:bodyPr/>
        <a:lstStyle/>
        <a:p>
          <a:r>
            <a:rPr lang="en-US" b="1" u="sng" dirty="0" err="1"/>
            <a:t>Darp</a:t>
          </a:r>
          <a:r>
            <a:rPr lang="en-US" b="1" u="sng" dirty="0"/>
            <a:t> </a:t>
          </a:r>
          <a:r>
            <a:rPr lang="en-US" b="1" u="sng" dirty="0" err="1"/>
            <a:t>Barot</a:t>
          </a:r>
          <a:r>
            <a:rPr lang="en-US" b="1" dirty="0"/>
            <a:t>: </a:t>
          </a:r>
        </a:p>
        <a:p>
          <a:r>
            <a:rPr lang="en-US" b="1" dirty="0"/>
            <a:t>Developer and DBA      </a:t>
          </a:r>
          <a:endParaRPr lang="en-US" dirty="0"/>
        </a:p>
      </dgm:t>
    </dgm:pt>
    <dgm:pt modelId="{86F07193-D14D-466E-86F8-3C916A3F5FA1}" type="parTrans" cxnId="{7C2B13C8-DE09-4275-A3C2-B875792B1469}">
      <dgm:prSet/>
      <dgm:spPr/>
      <dgm:t>
        <a:bodyPr/>
        <a:lstStyle/>
        <a:p>
          <a:endParaRPr lang="en-US"/>
        </a:p>
      </dgm:t>
    </dgm:pt>
    <dgm:pt modelId="{4264F48F-8793-49E7-B965-2F709F0BD74A}" type="sibTrans" cxnId="{7C2B13C8-DE09-4275-A3C2-B875792B1469}">
      <dgm:prSet/>
      <dgm:spPr/>
      <dgm:t>
        <a:bodyPr/>
        <a:lstStyle/>
        <a:p>
          <a:endParaRPr lang="en-US"/>
        </a:p>
      </dgm:t>
    </dgm:pt>
    <dgm:pt modelId="{138EC7B5-BFE0-4DA0-B34A-8F88E1EFCC63}">
      <dgm:prSet/>
      <dgm:spPr/>
      <dgm:t>
        <a:bodyPr/>
        <a:lstStyle/>
        <a:p>
          <a:r>
            <a:rPr lang="en-US" b="1" u="sng"/>
            <a:t>Sahil Grover</a:t>
          </a:r>
          <a:r>
            <a:rPr lang="en-US" b="1"/>
            <a:t>:        Business Analyst and Developer</a:t>
          </a:r>
          <a:endParaRPr lang="en-US"/>
        </a:p>
      </dgm:t>
    </dgm:pt>
    <dgm:pt modelId="{E1B78117-EB78-4121-8F93-ABDA55C23530}" type="parTrans" cxnId="{91CA0C87-E047-4CA0-9C83-94056AC09A60}">
      <dgm:prSet/>
      <dgm:spPr/>
      <dgm:t>
        <a:bodyPr/>
        <a:lstStyle/>
        <a:p>
          <a:endParaRPr lang="en-US"/>
        </a:p>
      </dgm:t>
    </dgm:pt>
    <dgm:pt modelId="{C7FFFB19-609F-4A32-A2FD-0FBBE5A8486F}" type="sibTrans" cxnId="{91CA0C87-E047-4CA0-9C83-94056AC09A60}">
      <dgm:prSet/>
      <dgm:spPr/>
      <dgm:t>
        <a:bodyPr/>
        <a:lstStyle/>
        <a:p>
          <a:endParaRPr lang="en-US"/>
        </a:p>
      </dgm:t>
    </dgm:pt>
    <dgm:pt modelId="{2E808B48-DD42-40F2-AB1C-F3053564C3FD}" type="pres">
      <dgm:prSet presAssocID="{F305B30C-0A5A-4B42-B196-33004B0B38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9DEF2E-CA32-46D7-9BC8-608F4E9F03B2}" type="pres">
      <dgm:prSet presAssocID="{11234F55-46CA-4763-A9BD-A04632BB81C6}" presName="hierRoot1" presStyleCnt="0"/>
      <dgm:spPr/>
    </dgm:pt>
    <dgm:pt modelId="{C9D8FAA4-962A-420E-831A-30DFF33A3742}" type="pres">
      <dgm:prSet presAssocID="{11234F55-46CA-4763-A9BD-A04632BB81C6}" presName="composite" presStyleCnt="0"/>
      <dgm:spPr/>
    </dgm:pt>
    <dgm:pt modelId="{0B1B1397-29DB-41B5-83E5-41DF6293F3F4}" type="pres">
      <dgm:prSet presAssocID="{11234F55-46CA-4763-A9BD-A04632BB81C6}" presName="background" presStyleLbl="node0" presStyleIdx="0" presStyleCnt="3"/>
      <dgm:spPr/>
    </dgm:pt>
    <dgm:pt modelId="{2F4E8614-EBB4-4DF9-BBC0-F0CD11F73D7D}" type="pres">
      <dgm:prSet presAssocID="{11234F55-46CA-4763-A9BD-A04632BB81C6}" presName="text" presStyleLbl="fgAcc0" presStyleIdx="0" presStyleCnt="3">
        <dgm:presLayoutVars>
          <dgm:chPref val="3"/>
        </dgm:presLayoutVars>
      </dgm:prSet>
      <dgm:spPr/>
    </dgm:pt>
    <dgm:pt modelId="{44A65F2F-5E93-4D0D-8D7C-E08790CE0CCF}" type="pres">
      <dgm:prSet presAssocID="{11234F55-46CA-4763-A9BD-A04632BB81C6}" presName="hierChild2" presStyleCnt="0"/>
      <dgm:spPr/>
    </dgm:pt>
    <dgm:pt modelId="{31575522-17AE-474C-AE15-64B8AD510FA1}" type="pres">
      <dgm:prSet presAssocID="{895EBE97-86C9-479C-841D-32A94BC7B03A}" presName="hierRoot1" presStyleCnt="0"/>
      <dgm:spPr/>
    </dgm:pt>
    <dgm:pt modelId="{22945007-7240-4B64-BC2F-23FD7C64E892}" type="pres">
      <dgm:prSet presAssocID="{895EBE97-86C9-479C-841D-32A94BC7B03A}" presName="composite" presStyleCnt="0"/>
      <dgm:spPr/>
    </dgm:pt>
    <dgm:pt modelId="{C6820ABD-B171-484A-9085-318DFCE4F652}" type="pres">
      <dgm:prSet presAssocID="{895EBE97-86C9-479C-841D-32A94BC7B03A}" presName="background" presStyleLbl="node0" presStyleIdx="1" presStyleCnt="3"/>
      <dgm:spPr/>
    </dgm:pt>
    <dgm:pt modelId="{6381F258-83C9-4588-A62B-14E498B173A5}" type="pres">
      <dgm:prSet presAssocID="{895EBE97-86C9-479C-841D-32A94BC7B03A}" presName="text" presStyleLbl="fgAcc0" presStyleIdx="1" presStyleCnt="3">
        <dgm:presLayoutVars>
          <dgm:chPref val="3"/>
        </dgm:presLayoutVars>
      </dgm:prSet>
      <dgm:spPr/>
    </dgm:pt>
    <dgm:pt modelId="{FC5B602E-0EE7-43B1-8E37-84CED3D886AE}" type="pres">
      <dgm:prSet presAssocID="{895EBE97-86C9-479C-841D-32A94BC7B03A}" presName="hierChild2" presStyleCnt="0"/>
      <dgm:spPr/>
    </dgm:pt>
    <dgm:pt modelId="{E19E1140-9F08-43C1-8B2D-B58520FA71B7}" type="pres">
      <dgm:prSet presAssocID="{138EC7B5-BFE0-4DA0-B34A-8F88E1EFCC63}" presName="hierRoot1" presStyleCnt="0"/>
      <dgm:spPr/>
    </dgm:pt>
    <dgm:pt modelId="{26C26DD2-FC5A-44D4-8CCF-6A6AD4C3183F}" type="pres">
      <dgm:prSet presAssocID="{138EC7B5-BFE0-4DA0-B34A-8F88E1EFCC63}" presName="composite" presStyleCnt="0"/>
      <dgm:spPr/>
    </dgm:pt>
    <dgm:pt modelId="{75AC24E7-6D50-475F-BCAE-F78609DA9586}" type="pres">
      <dgm:prSet presAssocID="{138EC7B5-BFE0-4DA0-B34A-8F88E1EFCC63}" presName="background" presStyleLbl="node0" presStyleIdx="2" presStyleCnt="3"/>
      <dgm:spPr/>
    </dgm:pt>
    <dgm:pt modelId="{367B24C7-2877-41A0-87BF-637E9E40E87B}" type="pres">
      <dgm:prSet presAssocID="{138EC7B5-BFE0-4DA0-B34A-8F88E1EFCC63}" presName="text" presStyleLbl="fgAcc0" presStyleIdx="2" presStyleCnt="3">
        <dgm:presLayoutVars>
          <dgm:chPref val="3"/>
        </dgm:presLayoutVars>
      </dgm:prSet>
      <dgm:spPr/>
    </dgm:pt>
    <dgm:pt modelId="{6C9443AE-9BA2-44BA-83C1-B932720EDF29}" type="pres">
      <dgm:prSet presAssocID="{138EC7B5-BFE0-4DA0-B34A-8F88E1EFCC63}" presName="hierChild2" presStyleCnt="0"/>
      <dgm:spPr/>
    </dgm:pt>
  </dgm:ptLst>
  <dgm:cxnLst>
    <dgm:cxn modelId="{EE5A7C25-EE7E-4869-B365-B7C3DEA9A6E4}" type="presOf" srcId="{895EBE97-86C9-479C-841D-32A94BC7B03A}" destId="{6381F258-83C9-4588-A62B-14E498B173A5}" srcOrd="0" destOrd="0" presId="urn:microsoft.com/office/officeart/2005/8/layout/hierarchy1"/>
    <dgm:cxn modelId="{E960495F-1E42-45B7-967A-F27730EC3576}" type="presOf" srcId="{F305B30C-0A5A-4B42-B196-33004B0B38E0}" destId="{2E808B48-DD42-40F2-AB1C-F3053564C3FD}" srcOrd="0" destOrd="0" presId="urn:microsoft.com/office/officeart/2005/8/layout/hierarchy1"/>
    <dgm:cxn modelId="{91277E46-8DB6-4D04-9BD8-813A346D0BEC}" srcId="{F305B30C-0A5A-4B42-B196-33004B0B38E0}" destId="{11234F55-46CA-4763-A9BD-A04632BB81C6}" srcOrd="0" destOrd="0" parTransId="{6D956B53-7716-4173-9A58-3D4A79FB7FFB}" sibTransId="{AF5D15DB-9482-4F27-9BEA-A7BF25911B03}"/>
    <dgm:cxn modelId="{30EDD44D-319E-4C43-8C43-5259B1E7530B}" type="presOf" srcId="{11234F55-46CA-4763-A9BD-A04632BB81C6}" destId="{2F4E8614-EBB4-4DF9-BBC0-F0CD11F73D7D}" srcOrd="0" destOrd="0" presId="urn:microsoft.com/office/officeart/2005/8/layout/hierarchy1"/>
    <dgm:cxn modelId="{53438B7F-CE55-4805-9FAA-F3E378492EF9}" type="presOf" srcId="{138EC7B5-BFE0-4DA0-B34A-8F88E1EFCC63}" destId="{367B24C7-2877-41A0-87BF-637E9E40E87B}" srcOrd="0" destOrd="0" presId="urn:microsoft.com/office/officeart/2005/8/layout/hierarchy1"/>
    <dgm:cxn modelId="{91CA0C87-E047-4CA0-9C83-94056AC09A60}" srcId="{F305B30C-0A5A-4B42-B196-33004B0B38E0}" destId="{138EC7B5-BFE0-4DA0-B34A-8F88E1EFCC63}" srcOrd="2" destOrd="0" parTransId="{E1B78117-EB78-4121-8F93-ABDA55C23530}" sibTransId="{C7FFFB19-609F-4A32-A2FD-0FBBE5A8486F}"/>
    <dgm:cxn modelId="{7C2B13C8-DE09-4275-A3C2-B875792B1469}" srcId="{F305B30C-0A5A-4B42-B196-33004B0B38E0}" destId="{895EBE97-86C9-479C-841D-32A94BC7B03A}" srcOrd="1" destOrd="0" parTransId="{86F07193-D14D-466E-86F8-3C916A3F5FA1}" sibTransId="{4264F48F-8793-49E7-B965-2F709F0BD74A}"/>
    <dgm:cxn modelId="{75C5B6BB-66DD-4BBA-9928-A851FB617647}" type="presParOf" srcId="{2E808B48-DD42-40F2-AB1C-F3053564C3FD}" destId="{979DEF2E-CA32-46D7-9BC8-608F4E9F03B2}" srcOrd="0" destOrd="0" presId="urn:microsoft.com/office/officeart/2005/8/layout/hierarchy1"/>
    <dgm:cxn modelId="{5C4AB446-0478-49BC-98E7-4E891313B93D}" type="presParOf" srcId="{979DEF2E-CA32-46D7-9BC8-608F4E9F03B2}" destId="{C9D8FAA4-962A-420E-831A-30DFF33A3742}" srcOrd="0" destOrd="0" presId="urn:microsoft.com/office/officeart/2005/8/layout/hierarchy1"/>
    <dgm:cxn modelId="{6C08272B-97C7-400B-96B7-41B080D0A020}" type="presParOf" srcId="{C9D8FAA4-962A-420E-831A-30DFF33A3742}" destId="{0B1B1397-29DB-41B5-83E5-41DF6293F3F4}" srcOrd="0" destOrd="0" presId="urn:microsoft.com/office/officeart/2005/8/layout/hierarchy1"/>
    <dgm:cxn modelId="{B50CF142-C704-4AD0-8AD8-400CEB72BA1D}" type="presParOf" srcId="{C9D8FAA4-962A-420E-831A-30DFF33A3742}" destId="{2F4E8614-EBB4-4DF9-BBC0-F0CD11F73D7D}" srcOrd="1" destOrd="0" presId="urn:microsoft.com/office/officeart/2005/8/layout/hierarchy1"/>
    <dgm:cxn modelId="{02835469-5422-4486-9BAF-1F743AEE9F99}" type="presParOf" srcId="{979DEF2E-CA32-46D7-9BC8-608F4E9F03B2}" destId="{44A65F2F-5E93-4D0D-8D7C-E08790CE0CCF}" srcOrd="1" destOrd="0" presId="urn:microsoft.com/office/officeart/2005/8/layout/hierarchy1"/>
    <dgm:cxn modelId="{406949CF-C094-41A2-AB8D-B915E4DB9F9C}" type="presParOf" srcId="{2E808B48-DD42-40F2-AB1C-F3053564C3FD}" destId="{31575522-17AE-474C-AE15-64B8AD510FA1}" srcOrd="1" destOrd="0" presId="urn:microsoft.com/office/officeart/2005/8/layout/hierarchy1"/>
    <dgm:cxn modelId="{4DFE890D-BD4B-4994-A813-C10BE40A70B8}" type="presParOf" srcId="{31575522-17AE-474C-AE15-64B8AD510FA1}" destId="{22945007-7240-4B64-BC2F-23FD7C64E892}" srcOrd="0" destOrd="0" presId="urn:microsoft.com/office/officeart/2005/8/layout/hierarchy1"/>
    <dgm:cxn modelId="{52CD357A-9187-4A52-8FCC-16F71FC8FA68}" type="presParOf" srcId="{22945007-7240-4B64-BC2F-23FD7C64E892}" destId="{C6820ABD-B171-484A-9085-318DFCE4F652}" srcOrd="0" destOrd="0" presId="urn:microsoft.com/office/officeart/2005/8/layout/hierarchy1"/>
    <dgm:cxn modelId="{3B6A47D5-94FC-44C4-92EE-E0F8E9D63FC6}" type="presParOf" srcId="{22945007-7240-4B64-BC2F-23FD7C64E892}" destId="{6381F258-83C9-4588-A62B-14E498B173A5}" srcOrd="1" destOrd="0" presId="urn:microsoft.com/office/officeart/2005/8/layout/hierarchy1"/>
    <dgm:cxn modelId="{C57A0526-B9A0-4979-9896-E1077F44A895}" type="presParOf" srcId="{31575522-17AE-474C-AE15-64B8AD510FA1}" destId="{FC5B602E-0EE7-43B1-8E37-84CED3D886AE}" srcOrd="1" destOrd="0" presId="urn:microsoft.com/office/officeart/2005/8/layout/hierarchy1"/>
    <dgm:cxn modelId="{3581C43B-D2F9-4C11-BD39-8CAAF9E91E99}" type="presParOf" srcId="{2E808B48-DD42-40F2-AB1C-F3053564C3FD}" destId="{E19E1140-9F08-43C1-8B2D-B58520FA71B7}" srcOrd="2" destOrd="0" presId="urn:microsoft.com/office/officeart/2005/8/layout/hierarchy1"/>
    <dgm:cxn modelId="{770C30A9-F838-42D1-9197-79BC331A3C2F}" type="presParOf" srcId="{E19E1140-9F08-43C1-8B2D-B58520FA71B7}" destId="{26C26DD2-FC5A-44D4-8CCF-6A6AD4C3183F}" srcOrd="0" destOrd="0" presId="urn:microsoft.com/office/officeart/2005/8/layout/hierarchy1"/>
    <dgm:cxn modelId="{7C0808F2-088D-4147-947C-348CBC729A6A}" type="presParOf" srcId="{26C26DD2-FC5A-44D4-8CCF-6A6AD4C3183F}" destId="{75AC24E7-6D50-475F-BCAE-F78609DA9586}" srcOrd="0" destOrd="0" presId="urn:microsoft.com/office/officeart/2005/8/layout/hierarchy1"/>
    <dgm:cxn modelId="{1AD36167-6494-42DF-B16E-B26FFC846329}" type="presParOf" srcId="{26C26DD2-FC5A-44D4-8CCF-6A6AD4C3183F}" destId="{367B24C7-2877-41A0-87BF-637E9E40E87B}" srcOrd="1" destOrd="0" presId="urn:microsoft.com/office/officeart/2005/8/layout/hierarchy1"/>
    <dgm:cxn modelId="{F2099213-C92C-4AD6-B395-E8CF189A5F58}" type="presParOf" srcId="{E19E1140-9F08-43C1-8B2D-B58520FA71B7}" destId="{6C9443AE-9BA2-44BA-83C1-B932720EDF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C54084-0E04-4963-B1CF-58EC2EE21F43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CA"/>
        </a:p>
      </dgm:t>
    </dgm:pt>
    <dgm:pt modelId="{BAD0E9CF-8BFE-4317-8CE2-A573E9EB6030}">
      <dgm:prSet phldrT="[Text]"/>
      <dgm:spPr/>
      <dgm:t>
        <a:bodyPr/>
        <a:lstStyle/>
        <a:p>
          <a:r>
            <a:rPr lang="en-US" b="1" dirty="0"/>
            <a:t>Search News Feed</a:t>
          </a:r>
          <a:endParaRPr lang="en-CA" b="1" dirty="0"/>
        </a:p>
      </dgm:t>
    </dgm:pt>
    <dgm:pt modelId="{788761E9-0623-45A1-A69E-5CEA10F3AA12}" type="parTrans" cxnId="{894ED810-D773-4AC8-97F0-EE4C8EC92B16}">
      <dgm:prSet/>
      <dgm:spPr/>
      <dgm:t>
        <a:bodyPr/>
        <a:lstStyle/>
        <a:p>
          <a:endParaRPr lang="en-CA"/>
        </a:p>
      </dgm:t>
    </dgm:pt>
    <dgm:pt modelId="{887E3D41-3F33-45C9-A220-98CEF4648575}" type="sibTrans" cxnId="{894ED810-D773-4AC8-97F0-EE4C8EC92B16}">
      <dgm:prSet/>
      <dgm:spPr/>
      <dgm:t>
        <a:bodyPr/>
        <a:lstStyle/>
        <a:p>
          <a:endParaRPr lang="en-CA" b="1"/>
        </a:p>
      </dgm:t>
    </dgm:pt>
    <dgm:pt modelId="{20F60052-9C8B-42D8-9D7E-221E47C842D9}">
      <dgm:prSet phldrT="[Text]"/>
      <dgm:spPr/>
      <dgm:t>
        <a:bodyPr/>
        <a:lstStyle/>
        <a:p>
          <a:r>
            <a:rPr lang="en-US" b="1" dirty="0"/>
            <a:t>Use web scrapping</a:t>
          </a:r>
          <a:endParaRPr lang="en-CA" b="1" dirty="0"/>
        </a:p>
      </dgm:t>
    </dgm:pt>
    <dgm:pt modelId="{E1A320F1-C700-4681-B00E-8771F61DD723}" type="parTrans" cxnId="{D018A3D9-A929-412C-82A0-97342E0CB6C5}">
      <dgm:prSet/>
      <dgm:spPr/>
      <dgm:t>
        <a:bodyPr/>
        <a:lstStyle/>
        <a:p>
          <a:endParaRPr lang="en-CA"/>
        </a:p>
      </dgm:t>
    </dgm:pt>
    <dgm:pt modelId="{C3769785-EEE9-4DAF-8261-A32294AFE66D}" type="sibTrans" cxnId="{D018A3D9-A929-412C-82A0-97342E0CB6C5}">
      <dgm:prSet/>
      <dgm:spPr/>
      <dgm:t>
        <a:bodyPr/>
        <a:lstStyle/>
        <a:p>
          <a:endParaRPr lang="en-CA" b="1"/>
        </a:p>
      </dgm:t>
    </dgm:pt>
    <dgm:pt modelId="{9F9BE889-A76B-48E0-867F-BA69F9A6ED87}">
      <dgm:prSet phldrT="[Text]"/>
      <dgm:spPr/>
      <dgm:t>
        <a:bodyPr/>
        <a:lstStyle/>
        <a:p>
          <a:r>
            <a:rPr lang="en-US" b="1" dirty="0"/>
            <a:t>Data Storing</a:t>
          </a:r>
          <a:endParaRPr lang="en-CA" b="1" dirty="0"/>
        </a:p>
      </dgm:t>
    </dgm:pt>
    <dgm:pt modelId="{6CABFE14-6200-4A7D-B5E7-4081E83FC27B}" type="parTrans" cxnId="{1867A182-2BA7-40C5-BADA-2182F27D7804}">
      <dgm:prSet/>
      <dgm:spPr/>
      <dgm:t>
        <a:bodyPr/>
        <a:lstStyle/>
        <a:p>
          <a:endParaRPr lang="en-CA"/>
        </a:p>
      </dgm:t>
    </dgm:pt>
    <dgm:pt modelId="{722B3468-A1EC-4A0F-B3CF-D797728E2C4F}" type="sibTrans" cxnId="{1867A182-2BA7-40C5-BADA-2182F27D7804}">
      <dgm:prSet/>
      <dgm:spPr/>
      <dgm:t>
        <a:bodyPr/>
        <a:lstStyle/>
        <a:p>
          <a:endParaRPr lang="en-CA" b="1"/>
        </a:p>
      </dgm:t>
    </dgm:pt>
    <dgm:pt modelId="{4A1C1F8C-028B-477D-9773-A84BE642B62D}">
      <dgm:prSet phldrT="[Text]"/>
      <dgm:spPr/>
      <dgm:t>
        <a:bodyPr/>
        <a:lstStyle/>
        <a:p>
          <a:r>
            <a:rPr lang="en-US" b="1" dirty="0"/>
            <a:t>Sentiment Analysis</a:t>
          </a:r>
          <a:endParaRPr lang="en-CA" b="1" dirty="0"/>
        </a:p>
      </dgm:t>
    </dgm:pt>
    <dgm:pt modelId="{44B95457-452A-409A-87E1-51B3615B87C5}" type="parTrans" cxnId="{A0159A14-FA3B-4AA6-89B5-A85F297CF13A}">
      <dgm:prSet/>
      <dgm:spPr/>
      <dgm:t>
        <a:bodyPr/>
        <a:lstStyle/>
        <a:p>
          <a:endParaRPr lang="en-CA"/>
        </a:p>
      </dgm:t>
    </dgm:pt>
    <dgm:pt modelId="{D355032E-1C5C-42E1-A060-D74BBF3CDBC8}" type="sibTrans" cxnId="{A0159A14-FA3B-4AA6-89B5-A85F297CF13A}">
      <dgm:prSet/>
      <dgm:spPr/>
      <dgm:t>
        <a:bodyPr/>
        <a:lstStyle/>
        <a:p>
          <a:endParaRPr lang="en-CA" b="1"/>
        </a:p>
      </dgm:t>
    </dgm:pt>
    <dgm:pt modelId="{77403534-DB91-4914-9B2C-0D87BB4E386D}">
      <dgm:prSet phldrT="[Text]"/>
      <dgm:spPr/>
      <dgm:t>
        <a:bodyPr/>
        <a:lstStyle/>
        <a:p>
          <a:r>
            <a:rPr lang="en-US" b="1" dirty="0"/>
            <a:t>Visualization</a:t>
          </a:r>
          <a:endParaRPr lang="en-CA" b="1" dirty="0"/>
        </a:p>
      </dgm:t>
    </dgm:pt>
    <dgm:pt modelId="{840B265B-F78E-4C0A-B666-80D9FE9544A5}" type="parTrans" cxnId="{51EBDA81-9E2B-4542-A645-F7BDDB82F3D9}">
      <dgm:prSet/>
      <dgm:spPr/>
      <dgm:t>
        <a:bodyPr/>
        <a:lstStyle/>
        <a:p>
          <a:endParaRPr lang="en-CA"/>
        </a:p>
      </dgm:t>
    </dgm:pt>
    <dgm:pt modelId="{A3693FA8-454F-4BA4-8043-65CA321608BB}" type="sibTrans" cxnId="{51EBDA81-9E2B-4542-A645-F7BDDB82F3D9}">
      <dgm:prSet/>
      <dgm:spPr/>
      <dgm:t>
        <a:bodyPr/>
        <a:lstStyle/>
        <a:p>
          <a:endParaRPr lang="en-CA" b="1"/>
        </a:p>
      </dgm:t>
    </dgm:pt>
    <dgm:pt modelId="{714C99D4-CDE4-4304-BBB2-01FF5ABC9CD9}">
      <dgm:prSet phldrT="[Text]"/>
      <dgm:spPr/>
      <dgm:t>
        <a:bodyPr/>
        <a:lstStyle/>
        <a:p>
          <a:r>
            <a:rPr lang="en-US" b="1" dirty="0"/>
            <a:t>Data curation</a:t>
          </a:r>
          <a:endParaRPr lang="en-CA" b="1" dirty="0"/>
        </a:p>
      </dgm:t>
    </dgm:pt>
    <dgm:pt modelId="{E5E01FAF-9872-4974-B7B5-4E1836F4FD1B}" type="parTrans" cxnId="{41E21690-9034-4FAE-AD7F-A5A1CE7826FD}">
      <dgm:prSet/>
      <dgm:spPr/>
      <dgm:t>
        <a:bodyPr/>
        <a:lstStyle/>
        <a:p>
          <a:endParaRPr lang="en-CA"/>
        </a:p>
      </dgm:t>
    </dgm:pt>
    <dgm:pt modelId="{DF0AD231-7713-46FA-9F21-2BF646B1ED81}" type="sibTrans" cxnId="{41E21690-9034-4FAE-AD7F-A5A1CE7826FD}">
      <dgm:prSet/>
      <dgm:spPr/>
      <dgm:t>
        <a:bodyPr/>
        <a:lstStyle/>
        <a:p>
          <a:endParaRPr lang="en-CA"/>
        </a:p>
      </dgm:t>
    </dgm:pt>
    <dgm:pt modelId="{B07791C9-3F99-41F1-8B58-B37DAA696DBE}" type="pres">
      <dgm:prSet presAssocID="{A1C54084-0E04-4963-B1CF-58EC2EE21F43}" presName="Name0" presStyleCnt="0">
        <dgm:presLayoutVars>
          <dgm:dir/>
          <dgm:resizeHandles val="exact"/>
        </dgm:presLayoutVars>
      </dgm:prSet>
      <dgm:spPr/>
    </dgm:pt>
    <dgm:pt modelId="{816241FE-0226-42E2-B2F8-BA1779D2119A}" type="pres">
      <dgm:prSet presAssocID="{BAD0E9CF-8BFE-4317-8CE2-A573E9EB6030}" presName="node" presStyleLbl="node1" presStyleIdx="0" presStyleCnt="6" custScaleX="2000000" custScaleY="2000000" custLinFactX="244006" custLinFactY="-1106735" custLinFactNeighborX="300000" custLinFactNeighborY="-1200000">
        <dgm:presLayoutVars>
          <dgm:bulletEnabled val="1"/>
        </dgm:presLayoutVars>
      </dgm:prSet>
      <dgm:spPr/>
    </dgm:pt>
    <dgm:pt modelId="{6B8362BC-5FD8-4A45-B98D-D62E9CF9605C}" type="pres">
      <dgm:prSet presAssocID="{887E3D41-3F33-45C9-A220-98CEF4648575}" presName="sibTrans" presStyleLbl="sibTrans2D1" presStyleIdx="0" presStyleCnt="5" custScaleX="167051" custScaleY="2000000"/>
      <dgm:spPr/>
    </dgm:pt>
    <dgm:pt modelId="{34F959FB-01CA-4424-8260-A5BC9B43CD28}" type="pres">
      <dgm:prSet presAssocID="{887E3D41-3F33-45C9-A220-98CEF4648575}" presName="connectorText" presStyleLbl="sibTrans2D1" presStyleIdx="0" presStyleCnt="5"/>
      <dgm:spPr/>
    </dgm:pt>
    <dgm:pt modelId="{E5E45DC2-C5C4-419F-9060-518BD7C20828}" type="pres">
      <dgm:prSet presAssocID="{20F60052-9C8B-42D8-9D7E-221E47C842D9}" presName="node" presStyleLbl="node1" presStyleIdx="1" presStyleCnt="6" custScaleX="2000000" custScaleY="2000000" custLinFactX="2392567" custLinFactY="-1100000" custLinFactNeighborX="2400000" custLinFactNeighborY="-1139103">
        <dgm:presLayoutVars>
          <dgm:bulletEnabled val="1"/>
        </dgm:presLayoutVars>
      </dgm:prSet>
      <dgm:spPr/>
    </dgm:pt>
    <dgm:pt modelId="{8A3F9AD9-9D13-4EE9-BCCF-44A3984FA55D}" type="pres">
      <dgm:prSet presAssocID="{C3769785-EEE9-4DAF-8261-A32294AFE66D}" presName="sibTrans" presStyleLbl="sibTrans2D1" presStyleIdx="1" presStyleCnt="5" custScaleX="167051" custScaleY="2000000"/>
      <dgm:spPr/>
    </dgm:pt>
    <dgm:pt modelId="{B9B79814-344F-47E0-B3A2-1749E8D1FC77}" type="pres">
      <dgm:prSet presAssocID="{C3769785-EEE9-4DAF-8261-A32294AFE66D}" presName="connectorText" presStyleLbl="sibTrans2D1" presStyleIdx="1" presStyleCnt="5"/>
      <dgm:spPr/>
    </dgm:pt>
    <dgm:pt modelId="{F000C2B4-4103-4002-B3BE-0518ADA01A9C}" type="pres">
      <dgm:prSet presAssocID="{9F9BE889-A76B-48E0-867F-BA69F9A6ED87}" presName="node" presStyleLbl="node1" presStyleIdx="2" presStyleCnt="6" custScaleX="2000000" custScaleY="2000000" custLinFactX="4450915" custLinFactY="-1100000" custLinFactNeighborX="4500000" custLinFactNeighborY="-1139103">
        <dgm:presLayoutVars>
          <dgm:bulletEnabled val="1"/>
        </dgm:presLayoutVars>
      </dgm:prSet>
      <dgm:spPr/>
    </dgm:pt>
    <dgm:pt modelId="{43798003-8780-463A-B392-C81474243396}" type="pres">
      <dgm:prSet presAssocID="{722B3468-A1EC-4A0F-B3CF-D797728E2C4F}" presName="sibTrans" presStyleLbl="sibTrans2D1" presStyleIdx="2" presStyleCnt="5" custScaleX="167051" custScaleY="2000000"/>
      <dgm:spPr/>
    </dgm:pt>
    <dgm:pt modelId="{3CA61CC0-0E09-4AEC-A550-2796E1F82899}" type="pres">
      <dgm:prSet presAssocID="{722B3468-A1EC-4A0F-B3CF-D797728E2C4F}" presName="connectorText" presStyleLbl="sibTrans2D1" presStyleIdx="2" presStyleCnt="5"/>
      <dgm:spPr/>
    </dgm:pt>
    <dgm:pt modelId="{A15DF7E7-001F-4E18-ADEA-5BE0E13B0AF2}" type="pres">
      <dgm:prSet presAssocID="{714C99D4-CDE4-4304-BBB2-01FF5ABC9CD9}" presName="node" presStyleLbl="node1" presStyleIdx="3" presStyleCnt="6" custScaleX="2000000" custScaleY="2000000" custLinFactX="2800000" custLinFactY="1500000" custLinFactNeighborX="2875076" custLinFactNeighborY="1567726">
        <dgm:presLayoutVars>
          <dgm:bulletEnabled val="1"/>
        </dgm:presLayoutVars>
      </dgm:prSet>
      <dgm:spPr/>
    </dgm:pt>
    <dgm:pt modelId="{9E57BC56-F010-4967-A19A-723EE6A717F4}" type="pres">
      <dgm:prSet presAssocID="{DF0AD231-7713-46FA-9F21-2BF646B1ED81}" presName="sibTrans" presStyleLbl="sibTrans2D1" presStyleIdx="3" presStyleCnt="5" custScaleX="167051" custScaleY="2000000"/>
      <dgm:spPr/>
    </dgm:pt>
    <dgm:pt modelId="{5983032D-68E2-4D6F-9F93-FB77F903E252}" type="pres">
      <dgm:prSet presAssocID="{DF0AD231-7713-46FA-9F21-2BF646B1ED81}" presName="connectorText" presStyleLbl="sibTrans2D1" presStyleIdx="3" presStyleCnt="5"/>
      <dgm:spPr/>
    </dgm:pt>
    <dgm:pt modelId="{6E553587-6F0C-4091-BA3A-94551154D68C}" type="pres">
      <dgm:prSet presAssocID="{4A1C1F8C-028B-477D-9773-A84BE642B62D}" presName="node" presStyleLbl="node1" presStyleIdx="4" presStyleCnt="6" custScaleX="2000000" custScaleY="2000000" custLinFactX="-3094335" custLinFactY="1500000" custLinFactNeighborX="-3100000" custLinFactNeighborY="1522007">
        <dgm:presLayoutVars>
          <dgm:bulletEnabled val="1"/>
        </dgm:presLayoutVars>
      </dgm:prSet>
      <dgm:spPr/>
    </dgm:pt>
    <dgm:pt modelId="{9E9BB336-7935-4810-99F0-E34CDA9BAA31}" type="pres">
      <dgm:prSet presAssocID="{D355032E-1C5C-42E1-A060-D74BBF3CDBC8}" presName="sibTrans" presStyleLbl="sibTrans2D1" presStyleIdx="4" presStyleCnt="5" custScaleX="167051" custScaleY="2000000"/>
      <dgm:spPr/>
    </dgm:pt>
    <dgm:pt modelId="{728F29B3-A61B-4249-BA8D-BEB2FF897A6E}" type="pres">
      <dgm:prSet presAssocID="{D355032E-1C5C-42E1-A060-D74BBF3CDBC8}" presName="connectorText" presStyleLbl="sibTrans2D1" presStyleIdx="4" presStyleCnt="5"/>
      <dgm:spPr/>
    </dgm:pt>
    <dgm:pt modelId="{26C07E5F-7F33-4881-B58D-81490AA995DC}" type="pres">
      <dgm:prSet presAssocID="{77403534-DB91-4914-9B2C-0D87BB4E386D}" presName="node" presStyleLbl="node1" presStyleIdx="5" presStyleCnt="6" custScaleX="2000000" custScaleY="2000000" custLinFactX="-7947559" custLinFactY="1529793" custLinFactNeighborX="-8000000" custLinFactNeighborY="1600000">
        <dgm:presLayoutVars>
          <dgm:bulletEnabled val="1"/>
        </dgm:presLayoutVars>
      </dgm:prSet>
      <dgm:spPr/>
    </dgm:pt>
  </dgm:ptLst>
  <dgm:cxnLst>
    <dgm:cxn modelId="{76345B0B-F043-4FA3-8AA3-CD355ACBA3FC}" type="presOf" srcId="{A1C54084-0E04-4963-B1CF-58EC2EE21F43}" destId="{B07791C9-3F99-41F1-8B58-B37DAA696DBE}" srcOrd="0" destOrd="0" presId="urn:microsoft.com/office/officeart/2005/8/layout/process1"/>
    <dgm:cxn modelId="{894ED810-D773-4AC8-97F0-EE4C8EC92B16}" srcId="{A1C54084-0E04-4963-B1CF-58EC2EE21F43}" destId="{BAD0E9CF-8BFE-4317-8CE2-A573E9EB6030}" srcOrd="0" destOrd="0" parTransId="{788761E9-0623-45A1-A69E-5CEA10F3AA12}" sibTransId="{887E3D41-3F33-45C9-A220-98CEF4648575}"/>
    <dgm:cxn modelId="{A0159A14-FA3B-4AA6-89B5-A85F297CF13A}" srcId="{A1C54084-0E04-4963-B1CF-58EC2EE21F43}" destId="{4A1C1F8C-028B-477D-9773-A84BE642B62D}" srcOrd="4" destOrd="0" parTransId="{44B95457-452A-409A-87E1-51B3615B87C5}" sibTransId="{D355032E-1C5C-42E1-A060-D74BBF3CDBC8}"/>
    <dgm:cxn modelId="{EE569815-828F-4EFD-982E-6B571646C3D0}" type="presOf" srcId="{D355032E-1C5C-42E1-A060-D74BBF3CDBC8}" destId="{9E9BB336-7935-4810-99F0-E34CDA9BAA31}" srcOrd="0" destOrd="0" presId="urn:microsoft.com/office/officeart/2005/8/layout/process1"/>
    <dgm:cxn modelId="{641A091D-687B-4CD2-A247-D92D77AC28A8}" type="presOf" srcId="{20F60052-9C8B-42D8-9D7E-221E47C842D9}" destId="{E5E45DC2-C5C4-419F-9060-518BD7C20828}" srcOrd="0" destOrd="0" presId="urn:microsoft.com/office/officeart/2005/8/layout/process1"/>
    <dgm:cxn modelId="{E4BFF91D-2144-4E8F-879B-A7078C1BF259}" type="presOf" srcId="{DF0AD231-7713-46FA-9F21-2BF646B1ED81}" destId="{9E57BC56-F010-4967-A19A-723EE6A717F4}" srcOrd="0" destOrd="0" presId="urn:microsoft.com/office/officeart/2005/8/layout/process1"/>
    <dgm:cxn modelId="{30411025-C0CE-414B-93C4-BC87CB8780BB}" type="presOf" srcId="{887E3D41-3F33-45C9-A220-98CEF4648575}" destId="{6B8362BC-5FD8-4A45-B98D-D62E9CF9605C}" srcOrd="0" destOrd="0" presId="urn:microsoft.com/office/officeart/2005/8/layout/process1"/>
    <dgm:cxn modelId="{71ED6F28-99C6-46C7-9835-21058CEB0F4F}" type="presOf" srcId="{DF0AD231-7713-46FA-9F21-2BF646B1ED81}" destId="{5983032D-68E2-4D6F-9F93-FB77F903E252}" srcOrd="1" destOrd="0" presId="urn:microsoft.com/office/officeart/2005/8/layout/process1"/>
    <dgm:cxn modelId="{14FB6278-424F-484B-B24A-F8AE82AB55A6}" type="presOf" srcId="{887E3D41-3F33-45C9-A220-98CEF4648575}" destId="{34F959FB-01CA-4424-8260-A5BC9B43CD28}" srcOrd="1" destOrd="0" presId="urn:microsoft.com/office/officeart/2005/8/layout/process1"/>
    <dgm:cxn modelId="{51EBDA81-9E2B-4542-A645-F7BDDB82F3D9}" srcId="{A1C54084-0E04-4963-B1CF-58EC2EE21F43}" destId="{77403534-DB91-4914-9B2C-0D87BB4E386D}" srcOrd="5" destOrd="0" parTransId="{840B265B-F78E-4C0A-B666-80D9FE9544A5}" sibTransId="{A3693FA8-454F-4BA4-8043-65CA321608BB}"/>
    <dgm:cxn modelId="{1867A182-2BA7-40C5-BADA-2182F27D7804}" srcId="{A1C54084-0E04-4963-B1CF-58EC2EE21F43}" destId="{9F9BE889-A76B-48E0-867F-BA69F9A6ED87}" srcOrd="2" destOrd="0" parTransId="{6CABFE14-6200-4A7D-B5E7-4081E83FC27B}" sibTransId="{722B3468-A1EC-4A0F-B3CF-D797728E2C4F}"/>
    <dgm:cxn modelId="{1F69238B-0C65-4C60-AF54-F9A963A09888}" type="presOf" srcId="{4A1C1F8C-028B-477D-9773-A84BE642B62D}" destId="{6E553587-6F0C-4091-BA3A-94551154D68C}" srcOrd="0" destOrd="0" presId="urn:microsoft.com/office/officeart/2005/8/layout/process1"/>
    <dgm:cxn modelId="{41E21690-9034-4FAE-AD7F-A5A1CE7826FD}" srcId="{A1C54084-0E04-4963-B1CF-58EC2EE21F43}" destId="{714C99D4-CDE4-4304-BBB2-01FF5ABC9CD9}" srcOrd="3" destOrd="0" parTransId="{E5E01FAF-9872-4974-B7B5-4E1836F4FD1B}" sibTransId="{DF0AD231-7713-46FA-9F21-2BF646B1ED81}"/>
    <dgm:cxn modelId="{17956DA1-7B6A-4437-8904-70D1DC2E9680}" type="presOf" srcId="{9F9BE889-A76B-48E0-867F-BA69F9A6ED87}" destId="{F000C2B4-4103-4002-B3BE-0518ADA01A9C}" srcOrd="0" destOrd="0" presId="urn:microsoft.com/office/officeart/2005/8/layout/process1"/>
    <dgm:cxn modelId="{ED4253AA-5ED1-49FA-8FB5-CA63BA367E61}" type="presOf" srcId="{BAD0E9CF-8BFE-4317-8CE2-A573E9EB6030}" destId="{816241FE-0226-42E2-B2F8-BA1779D2119A}" srcOrd="0" destOrd="0" presId="urn:microsoft.com/office/officeart/2005/8/layout/process1"/>
    <dgm:cxn modelId="{A98219B1-F583-41A5-87F2-77983CA7A357}" type="presOf" srcId="{C3769785-EEE9-4DAF-8261-A32294AFE66D}" destId="{B9B79814-344F-47E0-B3A2-1749E8D1FC77}" srcOrd="1" destOrd="0" presId="urn:microsoft.com/office/officeart/2005/8/layout/process1"/>
    <dgm:cxn modelId="{09EEE6B8-483F-46BF-998B-A0DBD3DC9899}" type="presOf" srcId="{77403534-DB91-4914-9B2C-0D87BB4E386D}" destId="{26C07E5F-7F33-4881-B58D-81490AA995DC}" srcOrd="0" destOrd="0" presId="urn:microsoft.com/office/officeart/2005/8/layout/process1"/>
    <dgm:cxn modelId="{B53B5CCC-FF8D-47CD-92D2-5AE9DEE47958}" type="presOf" srcId="{722B3468-A1EC-4A0F-B3CF-D797728E2C4F}" destId="{43798003-8780-463A-B392-C81474243396}" srcOrd="0" destOrd="0" presId="urn:microsoft.com/office/officeart/2005/8/layout/process1"/>
    <dgm:cxn modelId="{67EF74D8-BCCD-4D98-97A3-F3D5B6AA2212}" type="presOf" srcId="{714C99D4-CDE4-4304-BBB2-01FF5ABC9CD9}" destId="{A15DF7E7-001F-4E18-ADEA-5BE0E13B0AF2}" srcOrd="0" destOrd="0" presId="urn:microsoft.com/office/officeart/2005/8/layout/process1"/>
    <dgm:cxn modelId="{D018A3D9-A929-412C-82A0-97342E0CB6C5}" srcId="{A1C54084-0E04-4963-B1CF-58EC2EE21F43}" destId="{20F60052-9C8B-42D8-9D7E-221E47C842D9}" srcOrd="1" destOrd="0" parTransId="{E1A320F1-C700-4681-B00E-8771F61DD723}" sibTransId="{C3769785-EEE9-4DAF-8261-A32294AFE66D}"/>
    <dgm:cxn modelId="{2832C7DA-9D18-48A2-A1B6-61A8CE264313}" type="presOf" srcId="{D355032E-1C5C-42E1-A060-D74BBF3CDBC8}" destId="{728F29B3-A61B-4249-BA8D-BEB2FF897A6E}" srcOrd="1" destOrd="0" presId="urn:microsoft.com/office/officeart/2005/8/layout/process1"/>
    <dgm:cxn modelId="{D90F7CE1-974C-418A-A699-3BCE3147D45B}" type="presOf" srcId="{722B3468-A1EC-4A0F-B3CF-D797728E2C4F}" destId="{3CA61CC0-0E09-4AEC-A550-2796E1F82899}" srcOrd="1" destOrd="0" presId="urn:microsoft.com/office/officeart/2005/8/layout/process1"/>
    <dgm:cxn modelId="{03E3D7F0-6E60-4CCD-ABD8-1D244981334A}" type="presOf" srcId="{C3769785-EEE9-4DAF-8261-A32294AFE66D}" destId="{8A3F9AD9-9D13-4EE9-BCCF-44A3984FA55D}" srcOrd="0" destOrd="0" presId="urn:microsoft.com/office/officeart/2005/8/layout/process1"/>
    <dgm:cxn modelId="{54CFEF31-075C-4165-B372-4A7727C23E3A}" type="presParOf" srcId="{B07791C9-3F99-41F1-8B58-B37DAA696DBE}" destId="{816241FE-0226-42E2-B2F8-BA1779D2119A}" srcOrd="0" destOrd="0" presId="urn:microsoft.com/office/officeart/2005/8/layout/process1"/>
    <dgm:cxn modelId="{ABA373CB-5519-4717-91CE-0A7422062D23}" type="presParOf" srcId="{B07791C9-3F99-41F1-8B58-B37DAA696DBE}" destId="{6B8362BC-5FD8-4A45-B98D-D62E9CF9605C}" srcOrd="1" destOrd="0" presId="urn:microsoft.com/office/officeart/2005/8/layout/process1"/>
    <dgm:cxn modelId="{0E15DA41-D19C-4AF1-8056-1ED3D027FD34}" type="presParOf" srcId="{6B8362BC-5FD8-4A45-B98D-D62E9CF9605C}" destId="{34F959FB-01CA-4424-8260-A5BC9B43CD28}" srcOrd="0" destOrd="0" presId="urn:microsoft.com/office/officeart/2005/8/layout/process1"/>
    <dgm:cxn modelId="{D285DBBC-A217-48E9-B32C-D6B1216412AA}" type="presParOf" srcId="{B07791C9-3F99-41F1-8B58-B37DAA696DBE}" destId="{E5E45DC2-C5C4-419F-9060-518BD7C20828}" srcOrd="2" destOrd="0" presId="urn:microsoft.com/office/officeart/2005/8/layout/process1"/>
    <dgm:cxn modelId="{4226BAAA-FFFD-4D72-A8CF-75FBA7205532}" type="presParOf" srcId="{B07791C9-3F99-41F1-8B58-B37DAA696DBE}" destId="{8A3F9AD9-9D13-4EE9-BCCF-44A3984FA55D}" srcOrd="3" destOrd="0" presId="urn:microsoft.com/office/officeart/2005/8/layout/process1"/>
    <dgm:cxn modelId="{ECBC0FF6-631F-4213-826C-123C0331DC72}" type="presParOf" srcId="{8A3F9AD9-9D13-4EE9-BCCF-44A3984FA55D}" destId="{B9B79814-344F-47E0-B3A2-1749E8D1FC77}" srcOrd="0" destOrd="0" presId="urn:microsoft.com/office/officeart/2005/8/layout/process1"/>
    <dgm:cxn modelId="{8DD8BF1C-B2C9-4920-96B3-681937E8E008}" type="presParOf" srcId="{B07791C9-3F99-41F1-8B58-B37DAA696DBE}" destId="{F000C2B4-4103-4002-B3BE-0518ADA01A9C}" srcOrd="4" destOrd="0" presId="urn:microsoft.com/office/officeart/2005/8/layout/process1"/>
    <dgm:cxn modelId="{567ACB04-1136-4C21-B5B1-8DE7C8CF160C}" type="presParOf" srcId="{B07791C9-3F99-41F1-8B58-B37DAA696DBE}" destId="{43798003-8780-463A-B392-C81474243396}" srcOrd="5" destOrd="0" presId="urn:microsoft.com/office/officeart/2005/8/layout/process1"/>
    <dgm:cxn modelId="{0EA65E72-F46D-46AB-B62C-AB72BA27B8B6}" type="presParOf" srcId="{43798003-8780-463A-B392-C81474243396}" destId="{3CA61CC0-0E09-4AEC-A550-2796E1F82899}" srcOrd="0" destOrd="0" presId="urn:microsoft.com/office/officeart/2005/8/layout/process1"/>
    <dgm:cxn modelId="{A9881F9A-4E8F-4064-8550-48FBA5CD5E5E}" type="presParOf" srcId="{B07791C9-3F99-41F1-8B58-B37DAA696DBE}" destId="{A15DF7E7-001F-4E18-ADEA-5BE0E13B0AF2}" srcOrd="6" destOrd="0" presId="urn:microsoft.com/office/officeart/2005/8/layout/process1"/>
    <dgm:cxn modelId="{C9434726-24CE-4461-AEC8-94A6F42ADD3C}" type="presParOf" srcId="{B07791C9-3F99-41F1-8B58-B37DAA696DBE}" destId="{9E57BC56-F010-4967-A19A-723EE6A717F4}" srcOrd="7" destOrd="0" presId="urn:microsoft.com/office/officeart/2005/8/layout/process1"/>
    <dgm:cxn modelId="{99C6F299-4756-4F7D-8800-787D1B277401}" type="presParOf" srcId="{9E57BC56-F010-4967-A19A-723EE6A717F4}" destId="{5983032D-68E2-4D6F-9F93-FB77F903E252}" srcOrd="0" destOrd="0" presId="urn:microsoft.com/office/officeart/2005/8/layout/process1"/>
    <dgm:cxn modelId="{9A03CCBD-C83B-422B-AF1B-4C4F78FF7C43}" type="presParOf" srcId="{B07791C9-3F99-41F1-8B58-B37DAA696DBE}" destId="{6E553587-6F0C-4091-BA3A-94551154D68C}" srcOrd="8" destOrd="0" presId="urn:microsoft.com/office/officeart/2005/8/layout/process1"/>
    <dgm:cxn modelId="{99987A78-4D3F-4957-A5EC-9E25A697E435}" type="presParOf" srcId="{B07791C9-3F99-41F1-8B58-B37DAA696DBE}" destId="{9E9BB336-7935-4810-99F0-E34CDA9BAA31}" srcOrd="9" destOrd="0" presId="urn:microsoft.com/office/officeart/2005/8/layout/process1"/>
    <dgm:cxn modelId="{770240DF-1222-4D74-91D4-8A4A7DE8C0F8}" type="presParOf" srcId="{9E9BB336-7935-4810-99F0-E34CDA9BAA31}" destId="{728F29B3-A61B-4249-BA8D-BEB2FF897A6E}" srcOrd="0" destOrd="0" presId="urn:microsoft.com/office/officeart/2005/8/layout/process1"/>
    <dgm:cxn modelId="{4CF953E6-1641-4C04-B130-ED10A8AB7F33}" type="presParOf" srcId="{B07791C9-3F99-41F1-8B58-B37DAA696DBE}" destId="{26C07E5F-7F33-4881-B58D-81490AA995DC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B1397-29DB-41B5-83E5-41DF6293F3F4}">
      <dsp:nvSpPr>
        <dsp:cNvPr id="0" name=""/>
        <dsp:cNvSpPr/>
      </dsp:nvSpPr>
      <dsp:spPr>
        <a:xfrm>
          <a:off x="0" y="637306"/>
          <a:ext cx="2849463" cy="1809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E8614-EBB4-4DF9-BBC0-F0CD11F73D7D}">
      <dsp:nvSpPr>
        <dsp:cNvPr id="0" name=""/>
        <dsp:cNvSpPr/>
      </dsp:nvSpPr>
      <dsp:spPr>
        <a:xfrm>
          <a:off x="316607" y="938083"/>
          <a:ext cx="2849463" cy="1809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sng" kern="1200" dirty="0"/>
            <a:t>Yogesh Vohra</a:t>
          </a:r>
          <a:r>
            <a:rPr lang="en-US" sz="2800" b="1" kern="1200" dirty="0"/>
            <a:t>:      Data Modeling</a:t>
          </a:r>
          <a:endParaRPr lang="en-US" sz="2800" kern="1200" dirty="0"/>
        </a:p>
      </dsp:txBody>
      <dsp:txXfrm>
        <a:off x="369603" y="991079"/>
        <a:ext cx="2743471" cy="1703417"/>
      </dsp:txXfrm>
    </dsp:sp>
    <dsp:sp modelId="{C6820ABD-B171-484A-9085-318DFCE4F652}">
      <dsp:nvSpPr>
        <dsp:cNvPr id="0" name=""/>
        <dsp:cNvSpPr/>
      </dsp:nvSpPr>
      <dsp:spPr>
        <a:xfrm>
          <a:off x="3482677" y="637306"/>
          <a:ext cx="2849463" cy="1809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1F258-83C9-4588-A62B-14E498B173A5}">
      <dsp:nvSpPr>
        <dsp:cNvPr id="0" name=""/>
        <dsp:cNvSpPr/>
      </dsp:nvSpPr>
      <dsp:spPr>
        <a:xfrm>
          <a:off x="3799284" y="938083"/>
          <a:ext cx="2849463" cy="1809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sng" kern="1200" dirty="0" err="1"/>
            <a:t>Darp</a:t>
          </a:r>
          <a:r>
            <a:rPr lang="en-US" sz="2800" b="1" u="sng" kern="1200" dirty="0"/>
            <a:t> </a:t>
          </a:r>
          <a:r>
            <a:rPr lang="en-US" sz="2800" b="1" u="sng" kern="1200" dirty="0" err="1"/>
            <a:t>Barot</a:t>
          </a:r>
          <a:r>
            <a:rPr lang="en-US" sz="2800" b="1" kern="1200" dirty="0"/>
            <a:t>: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Developer and DBA      </a:t>
          </a:r>
          <a:endParaRPr lang="en-US" sz="2800" kern="1200" dirty="0"/>
        </a:p>
      </dsp:txBody>
      <dsp:txXfrm>
        <a:off x="3852280" y="991079"/>
        <a:ext cx="2743471" cy="1703417"/>
      </dsp:txXfrm>
    </dsp:sp>
    <dsp:sp modelId="{75AC24E7-6D50-475F-BCAE-F78609DA9586}">
      <dsp:nvSpPr>
        <dsp:cNvPr id="0" name=""/>
        <dsp:cNvSpPr/>
      </dsp:nvSpPr>
      <dsp:spPr>
        <a:xfrm>
          <a:off x="6965354" y="637306"/>
          <a:ext cx="2849463" cy="1809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B24C7-2877-41A0-87BF-637E9E40E87B}">
      <dsp:nvSpPr>
        <dsp:cNvPr id="0" name=""/>
        <dsp:cNvSpPr/>
      </dsp:nvSpPr>
      <dsp:spPr>
        <a:xfrm>
          <a:off x="7281961" y="938083"/>
          <a:ext cx="2849463" cy="1809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u="sng" kern="1200"/>
            <a:t>Sahil Grover</a:t>
          </a:r>
          <a:r>
            <a:rPr lang="en-US" sz="2800" b="1" kern="1200"/>
            <a:t>:        Business Analyst and Developer</a:t>
          </a:r>
          <a:endParaRPr lang="en-US" sz="2800" kern="1200"/>
        </a:p>
      </dsp:txBody>
      <dsp:txXfrm>
        <a:off x="7334957" y="991079"/>
        <a:ext cx="2743471" cy="1703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241FE-0226-42E2-B2F8-BA1779D2119A}">
      <dsp:nvSpPr>
        <dsp:cNvPr id="0" name=""/>
        <dsp:cNvSpPr/>
      </dsp:nvSpPr>
      <dsp:spPr>
        <a:xfrm>
          <a:off x="246982" y="809110"/>
          <a:ext cx="1553892" cy="93233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Search News Feed</a:t>
          </a:r>
          <a:endParaRPr lang="en-CA" sz="1800" b="1" kern="1200" dirty="0"/>
        </a:p>
      </dsp:txBody>
      <dsp:txXfrm>
        <a:off x="274289" y="836417"/>
        <a:ext cx="1499278" cy="877721"/>
      </dsp:txXfrm>
    </dsp:sp>
    <dsp:sp modelId="{6B8362BC-5FD8-4A45-B98D-D62E9CF9605C}">
      <dsp:nvSpPr>
        <dsp:cNvPr id="0" name=""/>
        <dsp:cNvSpPr/>
      </dsp:nvSpPr>
      <dsp:spPr>
        <a:xfrm rot="29735">
          <a:off x="1952056" y="1098631"/>
          <a:ext cx="1851444" cy="385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b="1" kern="1200"/>
        </a:p>
      </dsp:txBody>
      <dsp:txXfrm>
        <a:off x="1952058" y="1175204"/>
        <a:ext cx="1735835" cy="231219"/>
      </dsp:txXfrm>
    </dsp:sp>
    <dsp:sp modelId="{E5E45DC2-C5C4-419F-9060-518BD7C20828}">
      <dsp:nvSpPr>
        <dsp:cNvPr id="0" name=""/>
        <dsp:cNvSpPr/>
      </dsp:nvSpPr>
      <dsp:spPr>
        <a:xfrm>
          <a:off x="3891950" y="840638"/>
          <a:ext cx="1553892" cy="93233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8921"/>
            <a:satOff val="-2098"/>
            <a:lumOff val="55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Use web scrapping</a:t>
          </a:r>
          <a:endParaRPr lang="en-CA" sz="1800" b="1" kern="1200" dirty="0"/>
        </a:p>
      </dsp:txBody>
      <dsp:txXfrm>
        <a:off x="3919257" y="867945"/>
        <a:ext cx="1499278" cy="877721"/>
      </dsp:txXfrm>
    </dsp:sp>
    <dsp:sp modelId="{8A3F9AD9-9D13-4EE9-BCCF-44A3984FA55D}">
      <dsp:nvSpPr>
        <dsp:cNvPr id="0" name=""/>
        <dsp:cNvSpPr/>
      </dsp:nvSpPr>
      <dsp:spPr>
        <a:xfrm>
          <a:off x="5591990" y="1114123"/>
          <a:ext cx="1789319" cy="385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48663"/>
            <a:satOff val="-2548"/>
            <a:lumOff val="62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b="1" kern="1200"/>
        </a:p>
      </dsp:txBody>
      <dsp:txXfrm>
        <a:off x="5591990" y="1191196"/>
        <a:ext cx="1673710" cy="231219"/>
      </dsp:txXfrm>
    </dsp:sp>
    <dsp:sp modelId="{F000C2B4-4103-4002-B3BE-0518ADA01A9C}">
      <dsp:nvSpPr>
        <dsp:cNvPr id="0" name=""/>
        <dsp:cNvSpPr/>
      </dsp:nvSpPr>
      <dsp:spPr>
        <a:xfrm>
          <a:off x="7466827" y="840638"/>
          <a:ext cx="1553892" cy="93233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77841"/>
            <a:satOff val="-4196"/>
            <a:lumOff val="110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Storing</a:t>
          </a:r>
          <a:endParaRPr lang="en-CA" sz="1800" b="1" kern="1200" dirty="0"/>
        </a:p>
      </dsp:txBody>
      <dsp:txXfrm>
        <a:off x="7494134" y="867945"/>
        <a:ext cx="1499278" cy="877721"/>
      </dsp:txXfrm>
    </dsp:sp>
    <dsp:sp modelId="{43798003-8780-463A-B392-C81474243396}">
      <dsp:nvSpPr>
        <dsp:cNvPr id="0" name=""/>
        <dsp:cNvSpPr/>
      </dsp:nvSpPr>
      <dsp:spPr>
        <a:xfrm rot="5399999">
          <a:off x="7561358" y="2374183"/>
          <a:ext cx="1364831" cy="385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97326"/>
            <a:satOff val="-5095"/>
            <a:lumOff val="125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b="1" kern="1200"/>
        </a:p>
      </dsp:txBody>
      <dsp:txXfrm>
        <a:off x="7619162" y="2393452"/>
        <a:ext cx="1249222" cy="231219"/>
      </dsp:txXfrm>
    </dsp:sp>
    <dsp:sp modelId="{A15DF7E7-001F-4E18-ADEA-5BE0E13B0AF2}">
      <dsp:nvSpPr>
        <dsp:cNvPr id="0" name=""/>
        <dsp:cNvSpPr/>
      </dsp:nvSpPr>
      <dsp:spPr>
        <a:xfrm>
          <a:off x="7466827" y="3314511"/>
          <a:ext cx="1553892" cy="93233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16762"/>
            <a:satOff val="-6294"/>
            <a:lumOff val="1653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curation</a:t>
          </a:r>
          <a:endParaRPr lang="en-CA" sz="1800" b="1" kern="1200" dirty="0"/>
        </a:p>
      </dsp:txBody>
      <dsp:txXfrm>
        <a:off x="7494134" y="3341818"/>
        <a:ext cx="1499278" cy="877721"/>
      </dsp:txXfrm>
    </dsp:sp>
    <dsp:sp modelId="{9E57BC56-F010-4967-A19A-723EE6A717F4}">
      <dsp:nvSpPr>
        <dsp:cNvPr id="0" name=""/>
        <dsp:cNvSpPr/>
      </dsp:nvSpPr>
      <dsp:spPr>
        <a:xfrm rot="10817843">
          <a:off x="5022502" y="3577142"/>
          <a:ext cx="2259770" cy="385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145989"/>
            <a:satOff val="-7643"/>
            <a:lumOff val="187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/>
        </a:p>
      </dsp:txBody>
      <dsp:txXfrm rot="10800000">
        <a:off x="5138110" y="3654515"/>
        <a:ext cx="2144161" cy="231219"/>
      </dsp:txXfrm>
    </dsp:sp>
    <dsp:sp modelId="{6E553587-6F0C-4091-BA3A-94551154D68C}">
      <dsp:nvSpPr>
        <dsp:cNvPr id="0" name=""/>
        <dsp:cNvSpPr/>
      </dsp:nvSpPr>
      <dsp:spPr>
        <a:xfrm>
          <a:off x="3360623" y="3293199"/>
          <a:ext cx="1553892" cy="93233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55682"/>
            <a:satOff val="-8392"/>
            <a:lumOff val="220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Sentiment Analysis</a:t>
          </a:r>
          <a:endParaRPr lang="en-CA" sz="1800" b="1" kern="1200" dirty="0"/>
        </a:p>
      </dsp:txBody>
      <dsp:txXfrm>
        <a:off x="3387930" y="3320506"/>
        <a:ext cx="1499278" cy="877721"/>
      </dsp:txXfrm>
    </dsp:sp>
    <dsp:sp modelId="{9E9BB336-7935-4810-99F0-E34CDA9BAA31}">
      <dsp:nvSpPr>
        <dsp:cNvPr id="0" name=""/>
        <dsp:cNvSpPr/>
      </dsp:nvSpPr>
      <dsp:spPr>
        <a:xfrm rot="10744236">
          <a:off x="1882424" y="3592183"/>
          <a:ext cx="1366676" cy="385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194652"/>
            <a:satOff val="-10191"/>
            <a:lumOff val="250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b="1" kern="1200"/>
        </a:p>
      </dsp:txBody>
      <dsp:txXfrm rot="10800000">
        <a:off x="1998025" y="3668318"/>
        <a:ext cx="1251067" cy="231219"/>
      </dsp:txXfrm>
    </dsp:sp>
    <dsp:sp modelId="{26C07E5F-7F33-4881-B58D-81490AA995DC}">
      <dsp:nvSpPr>
        <dsp:cNvPr id="0" name=""/>
        <dsp:cNvSpPr/>
      </dsp:nvSpPr>
      <dsp:spPr>
        <a:xfrm>
          <a:off x="263312" y="3343445"/>
          <a:ext cx="1553892" cy="93233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94603"/>
            <a:satOff val="-10490"/>
            <a:lumOff val="275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Visualization</a:t>
          </a:r>
          <a:endParaRPr lang="en-CA" sz="1800" b="1" kern="1200" dirty="0"/>
        </a:p>
      </dsp:txBody>
      <dsp:txXfrm>
        <a:off x="290619" y="3370752"/>
        <a:ext cx="1499278" cy="877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17:06:08.6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6762.24414"/>
      <inkml:brushProperty name="anchorY" value="-4887.58838"/>
      <inkml:brushProperty name="scaleFactor" value="0.5"/>
    </inkml:brush>
  </inkml:definitions>
  <inkml:trace contextRef="#ctx0" brushRef="#br0">0 1,'0'0,"0"0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005E26E-BCB2-4FD5-8FD5-81A5EAE94C21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79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998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877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820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023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550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267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9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3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9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7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8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4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5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7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EE424C-FCA3-4EDD-B274-8E055D649B7D}" type="datetime1">
              <a:rPr lang="en-US" smtClean="0"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07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  <p:sldLayoutId id="214748398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yRg1zmBVD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8.jpeg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Relationship Id="rId1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Social Media Management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Social Data mining Technique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FCE77A-9C99-4DF0-BDDA-C45DEFEB3D0E}"/>
              </a:ext>
            </a:extLst>
          </p:cNvPr>
          <p:cNvSpPr txBox="1"/>
          <p:nvPr/>
        </p:nvSpPr>
        <p:spPr>
          <a:xfrm>
            <a:off x="7644873" y="917725"/>
            <a:ext cx="3809185" cy="5281369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41624-6DAE-482B-A7E1-E2C013F5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70" y="917725"/>
            <a:ext cx="10797209" cy="461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5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DC97-7A4F-4EDF-B600-294D8B73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spc="200" dirty="0"/>
              <a:t>2 - web scrapping (The NY Times)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B4FD9A-537D-468D-AED3-8D8E24627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25"/>
          <a:stretch/>
        </p:blipFill>
        <p:spPr>
          <a:xfrm>
            <a:off x="6076606" y="2288958"/>
            <a:ext cx="5840411" cy="280981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FCE77A-9C99-4DF0-BDDA-C45DEFEB3D0E}"/>
              </a:ext>
            </a:extLst>
          </p:cNvPr>
          <p:cNvSpPr txBox="1"/>
          <p:nvPr/>
        </p:nvSpPr>
        <p:spPr>
          <a:xfrm>
            <a:off x="7644873" y="917725"/>
            <a:ext cx="3809185" cy="5281369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2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FCE77A-9C99-4DF0-BDDA-C45DEFEB3D0E}"/>
              </a:ext>
            </a:extLst>
          </p:cNvPr>
          <p:cNvSpPr txBox="1"/>
          <p:nvPr/>
        </p:nvSpPr>
        <p:spPr>
          <a:xfrm>
            <a:off x="7644873" y="917725"/>
            <a:ext cx="3809185" cy="5281369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AA9F89-275D-4A8C-883B-FF7DBDDA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83B225-DA15-4AE4-84C7-5A5E2D655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43" y="609600"/>
            <a:ext cx="11198372" cy="52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8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98F2-8257-46F5-8943-FBF2CFE1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2250385"/>
            <a:ext cx="4529422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/>
              <a:t>3 – DATA storing</a:t>
            </a:r>
            <a:br>
              <a:rPr lang="en-US" sz="4800" spc="200" dirty="0"/>
            </a:br>
            <a:endParaRPr lang="en-US" sz="4800" spc="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60BE7-0B67-41AF-B97B-A2C5AADE9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589" y="1252330"/>
            <a:ext cx="5679533" cy="458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1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FCE77A-9C99-4DF0-BDDA-C45DEFEB3D0E}"/>
              </a:ext>
            </a:extLst>
          </p:cNvPr>
          <p:cNvSpPr txBox="1"/>
          <p:nvPr/>
        </p:nvSpPr>
        <p:spPr>
          <a:xfrm>
            <a:off x="7644873" y="917725"/>
            <a:ext cx="3809185" cy="5281369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5D7DA-2180-4CD2-BF54-D685C49A6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0" y="609600"/>
            <a:ext cx="10800158" cy="60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87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98F2-8257-46F5-8943-FBF2CFE1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2250385"/>
            <a:ext cx="4529422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/>
              <a:t>4- Sentiment Analysis</a:t>
            </a:r>
            <a:br>
              <a:rPr lang="en-US" sz="4800" spc="200"/>
            </a:br>
            <a:endParaRPr lang="en-US" sz="4800" spc="200" dirty="0"/>
          </a:p>
        </p:txBody>
      </p:sp>
      <p:pic>
        <p:nvPicPr>
          <p:cNvPr id="4" name="Picture 6" descr="Image result for python language logo">
            <a:extLst>
              <a:ext uri="{FF2B5EF4-FFF2-40B4-BE49-F238E27FC236}">
                <a16:creationId xmlns:a16="http://schemas.microsoft.com/office/drawing/2014/main" id="{940622F2-0557-4637-A817-1A3C08BFD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4404" y="2087626"/>
            <a:ext cx="2682747" cy="268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7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F4972D9-F510-4C84-8BDA-31BAECC23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E2D96C-A214-42D7-8C0F-E4CCBD8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C746F4-1536-4E83-B247-DD6BBE09C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36104"/>
            <a:ext cx="10905803" cy="5585792"/>
          </a:xfrm>
          <a:prstGeom prst="rect">
            <a:avLst/>
          </a:prstGeom>
          <a:solidFill>
            <a:schemeClr val="tx1"/>
          </a:solidFill>
          <a:ln cap="sq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7C550-C9E8-45CD-BB1D-A3FBB83E8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355" y="957837"/>
            <a:ext cx="5814501" cy="4942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FCE77A-9C99-4DF0-BDDA-C45DEFEB3D0E}"/>
              </a:ext>
            </a:extLst>
          </p:cNvPr>
          <p:cNvSpPr txBox="1"/>
          <p:nvPr/>
        </p:nvSpPr>
        <p:spPr>
          <a:xfrm>
            <a:off x="7620815" y="917725"/>
            <a:ext cx="3809185" cy="5281369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9605B8D5-0CBF-4634-9EE6-9BB3A7AE923A}"/>
              </a:ext>
            </a:extLst>
          </p:cNvPr>
          <p:cNvSpPr/>
          <p:nvPr/>
        </p:nvSpPr>
        <p:spPr>
          <a:xfrm>
            <a:off x="5779514" y="974305"/>
            <a:ext cx="2148620" cy="5689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FB95E3E-7EEA-454C-8832-5F118E259267}"/>
              </a:ext>
            </a:extLst>
          </p:cNvPr>
          <p:cNvSpPr/>
          <p:nvPr/>
        </p:nvSpPr>
        <p:spPr>
          <a:xfrm>
            <a:off x="5642384" y="3860560"/>
            <a:ext cx="2148620" cy="5689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FF23C-2327-4B5B-876C-DCC5DCFEEBFF}"/>
              </a:ext>
            </a:extLst>
          </p:cNvPr>
          <p:cNvSpPr txBox="1"/>
          <p:nvPr/>
        </p:nvSpPr>
        <p:spPr>
          <a:xfrm>
            <a:off x="7832054" y="826324"/>
            <a:ext cx="2568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Create an object for status update according the Polarity value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2EA45-0B83-469E-BF93-993FFFF4B6A8}"/>
              </a:ext>
            </a:extLst>
          </p:cNvPr>
          <p:cNvSpPr txBox="1"/>
          <p:nvPr/>
        </p:nvSpPr>
        <p:spPr>
          <a:xfrm>
            <a:off x="7711030" y="3512709"/>
            <a:ext cx="2568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Using python inbuilt function print the status, polarity and subjectivity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3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98F2-8257-46F5-8943-FBF2CFE1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2250385"/>
            <a:ext cx="4529422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/>
              <a:t>5- Data Visualization</a:t>
            </a:r>
            <a:br>
              <a:rPr lang="en-US" sz="4800" spc="200" dirty="0"/>
            </a:br>
            <a:endParaRPr lang="en-US" sz="4800" spc="2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40622F2-0557-4637-A817-1A3C08BFD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092548" y="2120076"/>
            <a:ext cx="4330517" cy="247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79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06A9-3ECD-492F-96C8-A6615590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1A251B-910D-4CEE-B236-6E168CBD6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07" y="1813545"/>
            <a:ext cx="9662040" cy="458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46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06A9-3ECD-492F-96C8-A6615590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/>
          <a:lstStyle/>
          <a:p>
            <a:pPr algn="ctr"/>
            <a:r>
              <a:rPr lang="en-IN" dirty="0"/>
              <a:t>Demo Time </a:t>
            </a:r>
          </a:p>
        </p:txBody>
      </p:sp>
    </p:spTree>
    <p:extLst>
      <p:ext uri="{BB962C8B-B14F-4D97-AF65-F5344CB8AC3E}">
        <p14:creationId xmlns:p14="http://schemas.microsoft.com/office/powerpoint/2010/main" val="273569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680E-9032-4A1F-8576-ABC688092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/>
              <a:t>Team members And Roles </a:t>
            </a:r>
          </a:p>
        </p:txBody>
      </p:sp>
      <p:graphicFrame>
        <p:nvGraphicFramePr>
          <p:cNvPr id="29" name="TextBox 3">
            <a:extLst>
              <a:ext uri="{FF2B5EF4-FFF2-40B4-BE49-F238E27FC236}">
                <a16:creationId xmlns:a16="http://schemas.microsoft.com/office/drawing/2014/main" id="{61CC8A9C-87D1-4379-B81B-646B319E3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5989319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3993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06A9-3ECD-492F-96C8-A6615590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Link of YouTube: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0E372A-D6E5-4DCE-96B7-B6B65C219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9" y="2142068"/>
            <a:ext cx="10217458" cy="5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https://youtu.be/syRg1zmBVDI</a:t>
            </a:r>
            <a:endParaRPr lang="en-CA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12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608C-689E-4FB2-92AB-55AF67971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82051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98F2-8257-46F5-8943-FBF2CFE1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AGENDA:</a:t>
            </a:r>
            <a:br>
              <a:rPr lang="en-US" spc="200" dirty="0"/>
            </a:br>
            <a:endParaRPr lang="en-US" spc="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2B00C-8A77-40E4-93AE-B8F2B3BF3B9D}"/>
              </a:ext>
            </a:extLst>
          </p:cNvPr>
          <p:cNvSpPr txBox="1"/>
          <p:nvPr/>
        </p:nvSpPr>
        <p:spPr>
          <a:xfrm>
            <a:off x="685801" y="2142067"/>
            <a:ext cx="6143423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 Process Iteration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Explanation of each process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Web scraping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Data Storage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Data visualization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5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AAD3-7326-4C3C-872B-C3538E4E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28067"/>
          </a:xfrm>
        </p:spPr>
        <p:txBody>
          <a:bodyPr/>
          <a:lstStyle/>
          <a:p>
            <a:r>
              <a:rPr lang="en-US" dirty="0"/>
              <a:t>Process</a:t>
            </a:r>
            <a:endParaRPr lang="en-CA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D69044-9D30-44D3-AB41-A32804867D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938158"/>
              </p:ext>
            </p:extLst>
          </p:nvPr>
        </p:nvGraphicFramePr>
        <p:xfrm>
          <a:off x="899492" y="1411356"/>
          <a:ext cx="9481930" cy="4701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mage result for google logo">
            <a:extLst>
              <a:ext uri="{FF2B5EF4-FFF2-40B4-BE49-F238E27FC236}">
                <a16:creationId xmlns:a16="http://schemas.microsoft.com/office/drawing/2014/main" id="{5721640B-65E9-4DDA-8277-D7E477D0D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37" y="3184329"/>
            <a:ext cx="1082967" cy="4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 beautifulsoup logo">
            <a:extLst>
              <a:ext uri="{FF2B5EF4-FFF2-40B4-BE49-F238E27FC236}">
                <a16:creationId xmlns:a16="http://schemas.microsoft.com/office/drawing/2014/main" id="{5803A18B-1B3C-4745-98D6-7E11269ED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65" y="3206875"/>
            <a:ext cx="1475998" cy="55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9F0D2-627A-42A4-861C-BDB4BE88D4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1608" y="5687136"/>
            <a:ext cx="610335" cy="6479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1E2510-6139-4BB7-ACD2-A94FB80D14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4751" y="5862392"/>
            <a:ext cx="533383" cy="580519"/>
          </a:xfrm>
          <a:prstGeom prst="rect">
            <a:avLst/>
          </a:prstGeom>
        </p:spPr>
      </p:pic>
      <p:pic>
        <p:nvPicPr>
          <p:cNvPr id="1030" name="Picture 6" descr="Image result for python language logo">
            <a:extLst>
              <a:ext uri="{FF2B5EF4-FFF2-40B4-BE49-F238E27FC236}">
                <a16:creationId xmlns:a16="http://schemas.microsoft.com/office/drawing/2014/main" id="{D36EF871-A497-445C-B945-C66489874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855" y="3226187"/>
            <a:ext cx="512310" cy="51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Tableau">
            <a:extLst>
              <a:ext uri="{FF2B5EF4-FFF2-40B4-BE49-F238E27FC236}">
                <a16:creationId xmlns:a16="http://schemas.microsoft.com/office/drawing/2014/main" id="{0FA14963-A5AA-491F-876B-1A17A3E9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78" y="6011115"/>
            <a:ext cx="906118" cy="48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textblob">
            <a:extLst>
              <a:ext uri="{FF2B5EF4-FFF2-40B4-BE49-F238E27FC236}">
                <a16:creationId xmlns:a16="http://schemas.microsoft.com/office/drawing/2014/main" id="{897F0253-9D1D-42BC-AC37-FB867A9B7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34" y="5857279"/>
            <a:ext cx="637385" cy="58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36096A-5443-4738-9A9F-DE8E7FAFF651}"/>
                  </a:ext>
                </a:extLst>
              </p14:cNvPr>
              <p14:cNvContentPartPr/>
              <p14:nvPr/>
            </p14:nvContentPartPr>
            <p14:xfrm>
              <a:off x="7592760" y="26753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36096A-5443-4738-9A9F-DE8E7FAFF6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74760" y="2657732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E845EDB-61D1-4380-892F-42307AB34DF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51831" y="3206875"/>
            <a:ext cx="816001" cy="38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2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98F2-8257-46F5-8943-FBF2CFE1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1 - Search News Feed</a:t>
            </a:r>
            <a:br>
              <a:rPr lang="en-US" spc="200"/>
            </a:br>
            <a:endParaRPr lang="en-US" spc="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2B00C-8A77-40E4-93AE-B8F2B3BF3B9D}"/>
              </a:ext>
            </a:extLst>
          </p:cNvPr>
          <p:cNvSpPr txBox="1"/>
          <p:nvPr/>
        </p:nvSpPr>
        <p:spPr>
          <a:xfrm>
            <a:off x="685801" y="2142067"/>
            <a:ext cx="6143423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We used </a:t>
            </a:r>
            <a:r>
              <a:rPr lang="en-US" dirty="0" err="1"/>
              <a:t>rss</a:t>
            </a:r>
            <a:r>
              <a:rPr lang="en-US" dirty="0"/>
              <a:t> feed of BBC NEWS and The New York Times to fetch the data.</a:t>
            </a:r>
          </a:p>
        </p:txBody>
      </p:sp>
      <p:pic>
        <p:nvPicPr>
          <p:cNvPr id="2050" name="Picture 2" descr="Image result for human brain">
            <a:extLst>
              <a:ext uri="{FF2B5EF4-FFF2-40B4-BE49-F238E27FC236}">
                <a16:creationId xmlns:a16="http://schemas.microsoft.com/office/drawing/2014/main" id="{599B0888-7B7A-497C-8A62-4D16E77CF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2" r="2" b="2"/>
          <a:stretch/>
        </p:blipFill>
        <p:spPr bwMode="auto"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google logo">
            <a:extLst>
              <a:ext uri="{FF2B5EF4-FFF2-40B4-BE49-F238E27FC236}">
                <a16:creationId xmlns:a16="http://schemas.microsoft.com/office/drawing/2014/main" id="{76C75184-59EC-4C3D-86F2-7DE6C3A66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4" r="22383" b="1"/>
          <a:stretch/>
        </p:blipFill>
        <p:spPr bwMode="auto">
          <a:xfrm>
            <a:off x="10438156" y="-3863"/>
            <a:ext cx="1750186" cy="1459329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37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42B00C-8A77-40E4-93AE-B8F2B3BF3B9D}"/>
              </a:ext>
            </a:extLst>
          </p:cNvPr>
          <p:cNvSpPr txBox="1"/>
          <p:nvPr/>
        </p:nvSpPr>
        <p:spPr>
          <a:xfrm>
            <a:off x="685801" y="2142067"/>
            <a:ext cx="6143423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3600" dirty="0"/>
              <a:t>Why choose BBC?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Authorized and up-to-date information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Meaningful and trustworthy data source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Data is well structured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Latest data</a:t>
            </a:r>
          </a:p>
        </p:txBody>
      </p:sp>
      <p:pic>
        <p:nvPicPr>
          <p:cNvPr id="2050" name="Picture 2" descr="Image result for human brain">
            <a:extLst>
              <a:ext uri="{FF2B5EF4-FFF2-40B4-BE49-F238E27FC236}">
                <a16:creationId xmlns:a16="http://schemas.microsoft.com/office/drawing/2014/main" id="{599B0888-7B7A-497C-8A62-4D16E77CF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2" r="2" b="2"/>
          <a:stretch/>
        </p:blipFill>
        <p:spPr bwMode="auto"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76C75184-59EC-4C3D-86F2-7DE6C3A66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</a:blip>
          <a:srcRect/>
          <a:stretch/>
        </p:blipFill>
        <p:spPr bwMode="auto">
          <a:xfrm>
            <a:off x="10583584" y="-3863"/>
            <a:ext cx="1608416" cy="1459329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8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42B00C-8A77-40E4-93AE-B8F2B3BF3B9D}"/>
              </a:ext>
            </a:extLst>
          </p:cNvPr>
          <p:cNvSpPr txBox="1"/>
          <p:nvPr/>
        </p:nvSpPr>
        <p:spPr>
          <a:xfrm>
            <a:off x="685801" y="2142067"/>
            <a:ext cx="6143423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3600" dirty="0"/>
              <a:t>Why choose The New York Times?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Authorized and up-to-date information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Meaningful and trustworthy data source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Data is well structured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Latest data</a:t>
            </a:r>
          </a:p>
        </p:txBody>
      </p:sp>
      <p:pic>
        <p:nvPicPr>
          <p:cNvPr id="2050" name="Picture 2" descr="Image result for human brain">
            <a:extLst>
              <a:ext uri="{FF2B5EF4-FFF2-40B4-BE49-F238E27FC236}">
                <a16:creationId xmlns:a16="http://schemas.microsoft.com/office/drawing/2014/main" id="{599B0888-7B7A-497C-8A62-4D16E77CF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2" r="2" b="2"/>
          <a:stretch/>
        </p:blipFill>
        <p:spPr bwMode="auto"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76C75184-59EC-4C3D-86F2-7DE6C3A66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0658127" y="-20954"/>
            <a:ext cx="1532972" cy="1459329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64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98F2-8257-46F5-8943-FBF2CFE1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7" y="2250385"/>
            <a:ext cx="4529422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/>
              <a:t>2 - web scrapping</a:t>
            </a:r>
            <a:br>
              <a:rPr lang="en-US" sz="4800" spc="200"/>
            </a:br>
            <a:endParaRPr lang="en-US" sz="4800" spc="200"/>
          </a:p>
        </p:txBody>
      </p:sp>
      <p:pic>
        <p:nvPicPr>
          <p:cNvPr id="3" name="Picture 4" descr="Image result for Python beautifulsoup logo">
            <a:extLst>
              <a:ext uri="{FF2B5EF4-FFF2-40B4-BE49-F238E27FC236}">
                <a16:creationId xmlns:a16="http://schemas.microsoft.com/office/drawing/2014/main" id="{B04D6858-3DBD-4CD9-95C4-D193449C3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5001" y="1820602"/>
            <a:ext cx="3686910" cy="158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Image result for python language logo">
            <a:extLst>
              <a:ext uri="{FF2B5EF4-FFF2-40B4-BE49-F238E27FC236}">
                <a16:creationId xmlns:a16="http://schemas.microsoft.com/office/drawing/2014/main" id="{83DDFEFD-1439-4555-AFF0-79B368692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7082" y="3661068"/>
            <a:ext cx="2682747" cy="268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59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DC97-7A4F-4EDF-B600-294D8B73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spc="200" dirty="0"/>
              <a:t>2 - web scrapping (The BBC NEWS)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00690-011D-4AB1-8AD8-C98074D0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513" y="1853637"/>
            <a:ext cx="6042991" cy="418935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FCE77A-9C99-4DF0-BDDA-C45DEFEB3D0E}"/>
              </a:ext>
            </a:extLst>
          </p:cNvPr>
          <p:cNvSpPr txBox="1"/>
          <p:nvPr/>
        </p:nvSpPr>
        <p:spPr>
          <a:xfrm>
            <a:off x="7644873" y="917725"/>
            <a:ext cx="3809185" cy="5281369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376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3CC56ABB713345A85B8C23C63EC4C8" ma:contentTypeVersion="4" ma:contentTypeDescription="Create a new document." ma:contentTypeScope="" ma:versionID="1fef6a98273fd0fa5946dd30a1700874">
  <xsd:schema xmlns:xsd="http://www.w3.org/2001/XMLSchema" xmlns:xs="http://www.w3.org/2001/XMLSchema" xmlns:p="http://schemas.microsoft.com/office/2006/metadata/properties" xmlns:ns2="3db264ac-4960-4bfa-95b1-aaa235bce0ab" xmlns:ns3="f72b5e76-ec03-4a26-b05c-d71ead9d11a8" targetNamespace="http://schemas.microsoft.com/office/2006/metadata/properties" ma:root="true" ma:fieldsID="d270119c825585454259ed76a888620a" ns2:_="" ns3:_="">
    <xsd:import namespace="3db264ac-4960-4bfa-95b1-aaa235bce0ab"/>
    <xsd:import namespace="f72b5e76-ec03-4a26-b05c-d71ead9d11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b264ac-4960-4bfa-95b1-aaa235bce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2b5e76-ec03-4a26-b05c-d71ead9d11a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03D06D-5587-4AF8-AEF7-3497772D32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b264ac-4960-4bfa-95b1-aaa235bce0ab"/>
    <ds:schemaRef ds:uri="f72b5e76-ec03-4a26-b05c-d71ead9d11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Widescreen</PresentationFormat>
  <Paragraphs>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Celestial</vt:lpstr>
      <vt:lpstr>Social Media Management</vt:lpstr>
      <vt:lpstr>Team members And Roles </vt:lpstr>
      <vt:lpstr>AGENDA: </vt:lpstr>
      <vt:lpstr>Process</vt:lpstr>
      <vt:lpstr>1 - Search News Feed </vt:lpstr>
      <vt:lpstr>PowerPoint Presentation</vt:lpstr>
      <vt:lpstr>PowerPoint Presentation</vt:lpstr>
      <vt:lpstr>2 - web scrapping </vt:lpstr>
      <vt:lpstr>2 - web scrapping (The BBC NEWS)</vt:lpstr>
      <vt:lpstr>PowerPoint Presentation</vt:lpstr>
      <vt:lpstr>2 - web scrapping (The NY Times)</vt:lpstr>
      <vt:lpstr>PowerPoint Presentation</vt:lpstr>
      <vt:lpstr>3 – DATA storing </vt:lpstr>
      <vt:lpstr>PowerPoint Presentation</vt:lpstr>
      <vt:lpstr>4- Sentiment Analysis </vt:lpstr>
      <vt:lpstr>PowerPoint Presentation</vt:lpstr>
      <vt:lpstr>5- Data Visualization </vt:lpstr>
      <vt:lpstr>Dashboard</vt:lpstr>
      <vt:lpstr>Demo Time </vt:lpstr>
      <vt:lpstr>Link of YouTube: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2020-04-14T23:48:32Z</dcterms:created>
  <dcterms:modified xsi:type="dcterms:W3CDTF">2020-04-15T04:50:46Z</dcterms:modified>
</cp:coreProperties>
</file>