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448" r:id="rId5"/>
    <p:sldId id="2463" r:id="rId6"/>
    <p:sldId id="2464" r:id="rId7"/>
    <p:sldId id="2465" r:id="rId8"/>
    <p:sldId id="257" r:id="rId9"/>
    <p:sldId id="2466" r:id="rId10"/>
    <p:sldId id="256" r:id="rId11"/>
    <p:sldId id="259" r:id="rId12"/>
    <p:sldId id="2467" r:id="rId13"/>
    <p:sldId id="258" r:id="rId14"/>
    <p:sldId id="243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p:cViewPr varScale="1">
        <p:scale>
          <a:sx n="93" d="100"/>
          <a:sy n="93" d="100"/>
        </p:scale>
        <p:origin x="92" y="261"/>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a:alpha val="0"/>
      </a:schemeClr>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26922C-298D-47EA-B96D-B0894F23F7DE}" type="doc">
      <dgm:prSet loTypeId="urn:microsoft.com/office/officeart/2008/layout/LinedList" loCatId="list" qsTypeId="urn:microsoft.com/office/officeart/2005/8/quickstyle/simple2" qsCatId="simple" csTypeId="urn:microsoft.com/office/officeart/2005/8/colors/colorful5" csCatId="colorful" phldr="1"/>
      <dgm:spPr/>
      <dgm:t>
        <a:bodyPr/>
        <a:lstStyle/>
        <a:p>
          <a:endParaRPr lang="en-US"/>
        </a:p>
      </dgm:t>
    </dgm:pt>
    <dgm:pt modelId="{B4CAC2C3-0990-480A-8DFC-120FE44177F6}">
      <dgm:prSet/>
      <dgm:spPr/>
      <dgm:t>
        <a:bodyPr/>
        <a:lstStyle/>
        <a:p>
          <a:r>
            <a:rPr lang="en-US"/>
            <a:t>INTRODUCTION</a:t>
          </a:r>
        </a:p>
      </dgm:t>
    </dgm:pt>
    <dgm:pt modelId="{315C9D44-1AC6-4E48-B90E-C60B8C624992}" type="parTrans" cxnId="{D05F914D-3351-4DDF-964C-D7EAB700CE5A}">
      <dgm:prSet/>
      <dgm:spPr/>
      <dgm:t>
        <a:bodyPr/>
        <a:lstStyle/>
        <a:p>
          <a:endParaRPr lang="en-US"/>
        </a:p>
      </dgm:t>
    </dgm:pt>
    <dgm:pt modelId="{EAF030C0-CE16-4820-8A47-12B4F37EB88A}" type="sibTrans" cxnId="{D05F914D-3351-4DDF-964C-D7EAB700CE5A}">
      <dgm:prSet/>
      <dgm:spPr/>
      <dgm:t>
        <a:bodyPr/>
        <a:lstStyle/>
        <a:p>
          <a:endParaRPr lang="en-US"/>
        </a:p>
      </dgm:t>
    </dgm:pt>
    <dgm:pt modelId="{ACC7965F-6B2A-4412-9EB5-45A5E7F82487}">
      <dgm:prSet/>
      <dgm:spPr/>
      <dgm:t>
        <a:bodyPr/>
        <a:lstStyle/>
        <a:p>
          <a:r>
            <a:rPr lang="en-US" dirty="0"/>
            <a:t>TEAM</a:t>
          </a:r>
        </a:p>
      </dgm:t>
    </dgm:pt>
    <dgm:pt modelId="{2BD0DD83-D648-4E24-AC3E-DDDE9ABA23C3}" type="parTrans" cxnId="{2F731208-2910-4885-95BE-88F1AA7AE242}">
      <dgm:prSet/>
      <dgm:spPr/>
      <dgm:t>
        <a:bodyPr/>
        <a:lstStyle/>
        <a:p>
          <a:endParaRPr lang="en-US"/>
        </a:p>
      </dgm:t>
    </dgm:pt>
    <dgm:pt modelId="{B72E7C66-17FA-4BCF-B3EF-8DC3A5006685}" type="sibTrans" cxnId="{2F731208-2910-4885-95BE-88F1AA7AE242}">
      <dgm:prSet/>
      <dgm:spPr/>
      <dgm:t>
        <a:bodyPr/>
        <a:lstStyle/>
        <a:p>
          <a:endParaRPr lang="en-US"/>
        </a:p>
      </dgm:t>
    </dgm:pt>
    <dgm:pt modelId="{7A2F82DF-4CB8-4F9E-9A25-335D651C3EAB}">
      <dgm:prSet/>
      <dgm:spPr/>
      <dgm:t>
        <a:bodyPr/>
        <a:lstStyle/>
        <a:p>
          <a:r>
            <a:rPr lang="en-US" dirty="0"/>
            <a:t>WHAT TO EXPECT</a:t>
          </a:r>
        </a:p>
      </dgm:t>
    </dgm:pt>
    <dgm:pt modelId="{0A2E07B5-4012-467B-8AD4-7F9941E272D2}" type="parTrans" cxnId="{83709630-30B6-4C71-8D47-88A8750B0EC0}">
      <dgm:prSet/>
      <dgm:spPr/>
      <dgm:t>
        <a:bodyPr/>
        <a:lstStyle/>
        <a:p>
          <a:endParaRPr lang="en-US"/>
        </a:p>
      </dgm:t>
    </dgm:pt>
    <dgm:pt modelId="{8C4370C7-1D0F-4BA4-8DF6-0EFD3E924172}" type="sibTrans" cxnId="{83709630-30B6-4C71-8D47-88A8750B0EC0}">
      <dgm:prSet/>
      <dgm:spPr/>
      <dgm:t>
        <a:bodyPr/>
        <a:lstStyle/>
        <a:p>
          <a:endParaRPr lang="en-US"/>
        </a:p>
      </dgm:t>
    </dgm:pt>
    <dgm:pt modelId="{98A21B80-A462-4969-AE50-D6338252B0B4}">
      <dgm:prSet/>
      <dgm:spPr/>
      <dgm:t>
        <a:bodyPr/>
        <a:lstStyle/>
        <a:p>
          <a:r>
            <a:rPr lang="en-US" dirty="0"/>
            <a:t>CONCLUSION</a:t>
          </a:r>
        </a:p>
      </dgm:t>
    </dgm:pt>
    <dgm:pt modelId="{3C908943-63C3-4FD3-8EC3-8CCE9F54AD10}" type="sibTrans" cxnId="{FFB2450E-7FF4-4240-B8C1-A5A345D7412E}">
      <dgm:prSet/>
      <dgm:spPr/>
      <dgm:t>
        <a:bodyPr/>
        <a:lstStyle/>
        <a:p>
          <a:endParaRPr lang="en-US"/>
        </a:p>
      </dgm:t>
    </dgm:pt>
    <dgm:pt modelId="{C7B407A9-8CBF-46C6-9E4D-E8A5A3A029EC}" type="parTrans" cxnId="{FFB2450E-7FF4-4240-B8C1-A5A345D7412E}">
      <dgm:prSet/>
      <dgm:spPr/>
      <dgm:t>
        <a:bodyPr/>
        <a:lstStyle/>
        <a:p>
          <a:endParaRPr lang="en-US"/>
        </a:p>
      </dgm:t>
    </dgm:pt>
    <dgm:pt modelId="{ADCDC2F0-B2A8-4152-82D7-FA6D0CF83D7C}">
      <dgm:prSet/>
      <dgm:spPr/>
      <dgm:t>
        <a:bodyPr/>
        <a:lstStyle/>
        <a:p>
          <a:r>
            <a:rPr lang="en-US" dirty="0"/>
            <a:t>TECHNOLOGIES USED</a:t>
          </a:r>
        </a:p>
      </dgm:t>
    </dgm:pt>
    <dgm:pt modelId="{CE17961D-5122-42C2-AADD-32EDF0AE9F47}" type="parTrans" cxnId="{1C182EAF-CA00-4B5D-A6A5-FA77B44450DF}">
      <dgm:prSet/>
      <dgm:spPr/>
      <dgm:t>
        <a:bodyPr/>
        <a:lstStyle/>
        <a:p>
          <a:endParaRPr lang="en-CA"/>
        </a:p>
      </dgm:t>
    </dgm:pt>
    <dgm:pt modelId="{C9AF9EDB-7C7C-4E57-ABF7-C3B544E92BC8}" type="sibTrans" cxnId="{1C182EAF-CA00-4B5D-A6A5-FA77B44450DF}">
      <dgm:prSet/>
      <dgm:spPr/>
      <dgm:t>
        <a:bodyPr/>
        <a:lstStyle/>
        <a:p>
          <a:endParaRPr lang="en-CA"/>
        </a:p>
      </dgm:t>
    </dgm:pt>
    <dgm:pt modelId="{789FC77D-B363-4EA2-A87D-C9813DEAA964}">
      <dgm:prSet/>
      <dgm:spPr/>
      <dgm:t>
        <a:bodyPr/>
        <a:lstStyle/>
        <a:p>
          <a:r>
            <a:rPr lang="en-US" dirty="0"/>
            <a:t>PRELIMINARY SCOPE</a:t>
          </a:r>
        </a:p>
      </dgm:t>
    </dgm:pt>
    <dgm:pt modelId="{B4F699BD-41BD-4132-9B99-7A318DA86966}" type="parTrans" cxnId="{FC7CB6BA-4913-4CBA-A058-FA931681AD1B}">
      <dgm:prSet/>
      <dgm:spPr/>
      <dgm:t>
        <a:bodyPr/>
        <a:lstStyle/>
        <a:p>
          <a:endParaRPr lang="en-CA"/>
        </a:p>
      </dgm:t>
    </dgm:pt>
    <dgm:pt modelId="{929FC322-207A-430C-AE92-38986696B764}" type="sibTrans" cxnId="{FC7CB6BA-4913-4CBA-A058-FA931681AD1B}">
      <dgm:prSet/>
      <dgm:spPr/>
      <dgm:t>
        <a:bodyPr/>
        <a:lstStyle/>
        <a:p>
          <a:endParaRPr lang="en-CA"/>
        </a:p>
      </dgm:t>
    </dgm:pt>
    <dgm:pt modelId="{4E445ADF-D6F4-4850-B380-3FC9FD4AEBEE}">
      <dgm:prSet/>
      <dgm:spPr/>
      <dgm:t>
        <a:bodyPr/>
        <a:lstStyle/>
        <a:p>
          <a:r>
            <a:rPr lang="en-US" dirty="0"/>
            <a:t>CHATBOT ARCHITECTURE</a:t>
          </a:r>
        </a:p>
      </dgm:t>
    </dgm:pt>
    <dgm:pt modelId="{10CE59A0-0C99-4F18-A5D3-BB98D64E0B78}" type="parTrans" cxnId="{328AB60C-DA37-48BD-BFA8-E9D52D13BC2A}">
      <dgm:prSet/>
      <dgm:spPr/>
      <dgm:t>
        <a:bodyPr/>
        <a:lstStyle/>
        <a:p>
          <a:endParaRPr lang="en-CA"/>
        </a:p>
      </dgm:t>
    </dgm:pt>
    <dgm:pt modelId="{CDE375D4-CD48-4F3B-9A8A-72B760211D93}" type="sibTrans" cxnId="{328AB60C-DA37-48BD-BFA8-E9D52D13BC2A}">
      <dgm:prSet/>
      <dgm:spPr/>
      <dgm:t>
        <a:bodyPr/>
        <a:lstStyle/>
        <a:p>
          <a:endParaRPr lang="en-CA"/>
        </a:p>
      </dgm:t>
    </dgm:pt>
    <dgm:pt modelId="{8AE52AB8-A905-46A6-8EB1-005150F41C42}">
      <dgm:prSet/>
      <dgm:spPr/>
      <dgm:t>
        <a:bodyPr/>
        <a:lstStyle/>
        <a:p>
          <a:r>
            <a:rPr lang="en-US" dirty="0"/>
            <a:t>USE CASES</a:t>
          </a:r>
        </a:p>
      </dgm:t>
    </dgm:pt>
    <dgm:pt modelId="{6ECF0E45-A880-47BB-8323-4F0704A1CB55}" type="parTrans" cxnId="{2631B021-F3D6-42BE-ACAF-E052753357B7}">
      <dgm:prSet/>
      <dgm:spPr/>
      <dgm:t>
        <a:bodyPr/>
        <a:lstStyle/>
        <a:p>
          <a:endParaRPr lang="en-CA"/>
        </a:p>
      </dgm:t>
    </dgm:pt>
    <dgm:pt modelId="{7AEA84D1-04D3-4D8B-A908-FB61F9DA0E0F}" type="sibTrans" cxnId="{2631B021-F3D6-42BE-ACAF-E052753357B7}">
      <dgm:prSet/>
      <dgm:spPr/>
      <dgm:t>
        <a:bodyPr/>
        <a:lstStyle/>
        <a:p>
          <a:endParaRPr lang="en-CA"/>
        </a:p>
      </dgm:t>
    </dgm:pt>
    <dgm:pt modelId="{4C54233E-D682-4F49-86E9-489ADD7D33F7}" type="pres">
      <dgm:prSet presAssocID="{C126922C-298D-47EA-B96D-B0894F23F7DE}" presName="vert0" presStyleCnt="0">
        <dgm:presLayoutVars>
          <dgm:dir/>
          <dgm:animOne val="branch"/>
          <dgm:animLvl val="lvl"/>
        </dgm:presLayoutVars>
      </dgm:prSet>
      <dgm:spPr/>
    </dgm:pt>
    <dgm:pt modelId="{92328C39-8CC0-4622-8ADA-BC4E219DEC97}" type="pres">
      <dgm:prSet presAssocID="{B4CAC2C3-0990-480A-8DFC-120FE44177F6}" presName="thickLine" presStyleLbl="alignNode1" presStyleIdx="0" presStyleCnt="8"/>
      <dgm:spPr/>
    </dgm:pt>
    <dgm:pt modelId="{43FDDA92-3003-4DB2-AF85-E09C9A1F5D2D}" type="pres">
      <dgm:prSet presAssocID="{B4CAC2C3-0990-480A-8DFC-120FE44177F6}" presName="horz1" presStyleCnt="0"/>
      <dgm:spPr/>
    </dgm:pt>
    <dgm:pt modelId="{8C81FB8E-F771-4F10-99AD-477C34CBC640}" type="pres">
      <dgm:prSet presAssocID="{B4CAC2C3-0990-480A-8DFC-120FE44177F6}" presName="tx1" presStyleLbl="revTx" presStyleIdx="0" presStyleCnt="8"/>
      <dgm:spPr/>
    </dgm:pt>
    <dgm:pt modelId="{8D2A1217-2AEE-4399-8F7F-AC141B7A2858}" type="pres">
      <dgm:prSet presAssocID="{B4CAC2C3-0990-480A-8DFC-120FE44177F6}" presName="vert1" presStyleCnt="0"/>
      <dgm:spPr/>
    </dgm:pt>
    <dgm:pt modelId="{A1E67F49-7547-4493-86D1-CB1692ADB3AF}" type="pres">
      <dgm:prSet presAssocID="{ACC7965F-6B2A-4412-9EB5-45A5E7F82487}" presName="thickLine" presStyleLbl="alignNode1" presStyleIdx="1" presStyleCnt="8"/>
      <dgm:spPr/>
    </dgm:pt>
    <dgm:pt modelId="{5023A547-B33D-47C6-86CA-D3023E24FAD5}" type="pres">
      <dgm:prSet presAssocID="{ACC7965F-6B2A-4412-9EB5-45A5E7F82487}" presName="horz1" presStyleCnt="0"/>
      <dgm:spPr/>
    </dgm:pt>
    <dgm:pt modelId="{822D55D7-A873-43D8-AE8C-B8BAC4A75216}" type="pres">
      <dgm:prSet presAssocID="{ACC7965F-6B2A-4412-9EB5-45A5E7F82487}" presName="tx1" presStyleLbl="revTx" presStyleIdx="1" presStyleCnt="8"/>
      <dgm:spPr/>
    </dgm:pt>
    <dgm:pt modelId="{67C4EE83-89E8-43F3-8802-F66B26150C7E}" type="pres">
      <dgm:prSet presAssocID="{ACC7965F-6B2A-4412-9EB5-45A5E7F82487}" presName="vert1" presStyleCnt="0"/>
      <dgm:spPr/>
    </dgm:pt>
    <dgm:pt modelId="{FC65F157-B65E-4DF1-A2A2-9B68C4B27142}" type="pres">
      <dgm:prSet presAssocID="{789FC77D-B363-4EA2-A87D-C9813DEAA964}" presName="thickLine" presStyleLbl="alignNode1" presStyleIdx="2" presStyleCnt="8"/>
      <dgm:spPr/>
    </dgm:pt>
    <dgm:pt modelId="{FDBB55FD-95A7-42DF-8B09-BFD07DBC8E23}" type="pres">
      <dgm:prSet presAssocID="{789FC77D-B363-4EA2-A87D-C9813DEAA964}" presName="horz1" presStyleCnt="0"/>
      <dgm:spPr/>
    </dgm:pt>
    <dgm:pt modelId="{ED1CEDB8-1003-480B-87D8-7E84E5E69454}" type="pres">
      <dgm:prSet presAssocID="{789FC77D-B363-4EA2-A87D-C9813DEAA964}" presName="tx1" presStyleLbl="revTx" presStyleIdx="2" presStyleCnt="8"/>
      <dgm:spPr/>
    </dgm:pt>
    <dgm:pt modelId="{85FB0FD8-9389-4A2E-94AF-10BFF40CE18F}" type="pres">
      <dgm:prSet presAssocID="{789FC77D-B363-4EA2-A87D-C9813DEAA964}" presName="vert1" presStyleCnt="0"/>
      <dgm:spPr/>
    </dgm:pt>
    <dgm:pt modelId="{34B721DC-BED1-45A6-9E1B-F72032C5CD70}" type="pres">
      <dgm:prSet presAssocID="{4E445ADF-D6F4-4850-B380-3FC9FD4AEBEE}" presName="thickLine" presStyleLbl="alignNode1" presStyleIdx="3" presStyleCnt="8"/>
      <dgm:spPr/>
    </dgm:pt>
    <dgm:pt modelId="{77CBF7C2-B25A-4652-A5DF-698E0D9DD600}" type="pres">
      <dgm:prSet presAssocID="{4E445ADF-D6F4-4850-B380-3FC9FD4AEBEE}" presName="horz1" presStyleCnt="0"/>
      <dgm:spPr/>
    </dgm:pt>
    <dgm:pt modelId="{A2657163-42EE-418C-A5B5-68130308389F}" type="pres">
      <dgm:prSet presAssocID="{4E445ADF-D6F4-4850-B380-3FC9FD4AEBEE}" presName="tx1" presStyleLbl="revTx" presStyleIdx="3" presStyleCnt="8"/>
      <dgm:spPr/>
    </dgm:pt>
    <dgm:pt modelId="{FD978849-17A7-4798-9A57-12DAE951E96F}" type="pres">
      <dgm:prSet presAssocID="{4E445ADF-D6F4-4850-B380-3FC9FD4AEBEE}" presName="vert1" presStyleCnt="0"/>
      <dgm:spPr/>
    </dgm:pt>
    <dgm:pt modelId="{EF95A974-AED4-49C6-BCAF-AEEF92643565}" type="pres">
      <dgm:prSet presAssocID="{7A2F82DF-4CB8-4F9E-9A25-335D651C3EAB}" presName="thickLine" presStyleLbl="alignNode1" presStyleIdx="4" presStyleCnt="8"/>
      <dgm:spPr/>
    </dgm:pt>
    <dgm:pt modelId="{0AA49B38-E630-4F4A-BF53-BA98577CDA9C}" type="pres">
      <dgm:prSet presAssocID="{7A2F82DF-4CB8-4F9E-9A25-335D651C3EAB}" presName="horz1" presStyleCnt="0"/>
      <dgm:spPr/>
    </dgm:pt>
    <dgm:pt modelId="{6B92022E-C5F3-46C3-8E44-7E0BF0F89009}" type="pres">
      <dgm:prSet presAssocID="{7A2F82DF-4CB8-4F9E-9A25-335D651C3EAB}" presName="tx1" presStyleLbl="revTx" presStyleIdx="4" presStyleCnt="8"/>
      <dgm:spPr/>
    </dgm:pt>
    <dgm:pt modelId="{DDDCB913-1390-4632-80BB-41FB58587334}" type="pres">
      <dgm:prSet presAssocID="{7A2F82DF-4CB8-4F9E-9A25-335D651C3EAB}" presName="vert1" presStyleCnt="0"/>
      <dgm:spPr/>
    </dgm:pt>
    <dgm:pt modelId="{54F2033D-B76B-44EE-BC12-A32D614684A9}" type="pres">
      <dgm:prSet presAssocID="{8AE52AB8-A905-46A6-8EB1-005150F41C42}" presName="thickLine" presStyleLbl="alignNode1" presStyleIdx="5" presStyleCnt="8"/>
      <dgm:spPr/>
    </dgm:pt>
    <dgm:pt modelId="{6CD83D1D-C946-4347-84D0-54B4512B92FB}" type="pres">
      <dgm:prSet presAssocID="{8AE52AB8-A905-46A6-8EB1-005150F41C42}" presName="horz1" presStyleCnt="0"/>
      <dgm:spPr/>
    </dgm:pt>
    <dgm:pt modelId="{0E13FCE4-C5D4-480A-9605-A079850513F4}" type="pres">
      <dgm:prSet presAssocID="{8AE52AB8-A905-46A6-8EB1-005150F41C42}" presName="tx1" presStyleLbl="revTx" presStyleIdx="5" presStyleCnt="8"/>
      <dgm:spPr/>
    </dgm:pt>
    <dgm:pt modelId="{4D69AA8A-5FEC-4FB1-AE64-B5E902D1CAD7}" type="pres">
      <dgm:prSet presAssocID="{8AE52AB8-A905-46A6-8EB1-005150F41C42}" presName="vert1" presStyleCnt="0"/>
      <dgm:spPr/>
    </dgm:pt>
    <dgm:pt modelId="{81EAAA26-5F56-4647-B41E-8D39B3E69AAC}" type="pres">
      <dgm:prSet presAssocID="{ADCDC2F0-B2A8-4152-82D7-FA6D0CF83D7C}" presName="thickLine" presStyleLbl="alignNode1" presStyleIdx="6" presStyleCnt="8"/>
      <dgm:spPr/>
    </dgm:pt>
    <dgm:pt modelId="{826A7F4E-7014-4DBE-A623-703B2C07428C}" type="pres">
      <dgm:prSet presAssocID="{ADCDC2F0-B2A8-4152-82D7-FA6D0CF83D7C}" presName="horz1" presStyleCnt="0"/>
      <dgm:spPr/>
    </dgm:pt>
    <dgm:pt modelId="{0F3B1BCB-A2F5-4543-9672-A1E9BF9B2261}" type="pres">
      <dgm:prSet presAssocID="{ADCDC2F0-B2A8-4152-82D7-FA6D0CF83D7C}" presName="tx1" presStyleLbl="revTx" presStyleIdx="6" presStyleCnt="8"/>
      <dgm:spPr/>
    </dgm:pt>
    <dgm:pt modelId="{03BC5310-3034-4F63-8C39-CD07A2F871DF}" type="pres">
      <dgm:prSet presAssocID="{ADCDC2F0-B2A8-4152-82D7-FA6D0CF83D7C}" presName="vert1" presStyleCnt="0"/>
      <dgm:spPr/>
    </dgm:pt>
    <dgm:pt modelId="{806072B5-1D02-4CE4-BC08-C05BEDE1103F}" type="pres">
      <dgm:prSet presAssocID="{98A21B80-A462-4969-AE50-D6338252B0B4}" presName="thickLine" presStyleLbl="alignNode1" presStyleIdx="7" presStyleCnt="8"/>
      <dgm:spPr/>
    </dgm:pt>
    <dgm:pt modelId="{D121C6CE-7A01-44AE-B1F4-BD7F472775B5}" type="pres">
      <dgm:prSet presAssocID="{98A21B80-A462-4969-AE50-D6338252B0B4}" presName="horz1" presStyleCnt="0"/>
      <dgm:spPr/>
    </dgm:pt>
    <dgm:pt modelId="{5A6DE06F-BE65-4C46-ACD2-29942D32971E}" type="pres">
      <dgm:prSet presAssocID="{98A21B80-A462-4969-AE50-D6338252B0B4}" presName="tx1" presStyleLbl="revTx" presStyleIdx="7" presStyleCnt="8"/>
      <dgm:spPr/>
    </dgm:pt>
    <dgm:pt modelId="{76A97E74-3D0F-4ED3-BBED-A4BB7CECB2F7}" type="pres">
      <dgm:prSet presAssocID="{98A21B80-A462-4969-AE50-D6338252B0B4}" presName="vert1" presStyleCnt="0"/>
      <dgm:spPr/>
    </dgm:pt>
  </dgm:ptLst>
  <dgm:cxnLst>
    <dgm:cxn modelId="{2F731208-2910-4885-95BE-88F1AA7AE242}" srcId="{C126922C-298D-47EA-B96D-B0894F23F7DE}" destId="{ACC7965F-6B2A-4412-9EB5-45A5E7F82487}" srcOrd="1" destOrd="0" parTransId="{2BD0DD83-D648-4E24-AC3E-DDDE9ABA23C3}" sibTransId="{B72E7C66-17FA-4BCF-B3EF-8DC3A5006685}"/>
    <dgm:cxn modelId="{328AB60C-DA37-48BD-BFA8-E9D52D13BC2A}" srcId="{C126922C-298D-47EA-B96D-B0894F23F7DE}" destId="{4E445ADF-D6F4-4850-B380-3FC9FD4AEBEE}" srcOrd="3" destOrd="0" parTransId="{10CE59A0-0C99-4F18-A5D3-BB98D64E0B78}" sibTransId="{CDE375D4-CD48-4F3B-9A8A-72B760211D93}"/>
    <dgm:cxn modelId="{FFB2450E-7FF4-4240-B8C1-A5A345D7412E}" srcId="{C126922C-298D-47EA-B96D-B0894F23F7DE}" destId="{98A21B80-A462-4969-AE50-D6338252B0B4}" srcOrd="7" destOrd="0" parTransId="{C7B407A9-8CBF-46C6-9E4D-E8A5A3A029EC}" sibTransId="{3C908943-63C3-4FD3-8EC3-8CCE9F54AD10}"/>
    <dgm:cxn modelId="{2631B021-F3D6-42BE-ACAF-E052753357B7}" srcId="{C126922C-298D-47EA-B96D-B0894F23F7DE}" destId="{8AE52AB8-A905-46A6-8EB1-005150F41C42}" srcOrd="5" destOrd="0" parTransId="{6ECF0E45-A880-47BB-8323-4F0704A1CB55}" sibTransId="{7AEA84D1-04D3-4D8B-A908-FB61F9DA0E0F}"/>
    <dgm:cxn modelId="{83709630-30B6-4C71-8D47-88A8750B0EC0}" srcId="{C126922C-298D-47EA-B96D-B0894F23F7DE}" destId="{7A2F82DF-4CB8-4F9E-9A25-335D651C3EAB}" srcOrd="4" destOrd="0" parTransId="{0A2E07B5-4012-467B-8AD4-7F9941E272D2}" sibTransId="{8C4370C7-1D0F-4BA4-8DF6-0EFD3E924172}"/>
    <dgm:cxn modelId="{6BA54434-CA4D-4C31-8E02-7AC266B1C627}" type="presOf" srcId="{C126922C-298D-47EA-B96D-B0894F23F7DE}" destId="{4C54233E-D682-4F49-86E9-489ADD7D33F7}" srcOrd="0" destOrd="0" presId="urn:microsoft.com/office/officeart/2008/layout/LinedList"/>
    <dgm:cxn modelId="{E2E92B3A-295A-47C0-A324-B2BAFC2CAE7C}" type="presOf" srcId="{7A2F82DF-4CB8-4F9E-9A25-335D651C3EAB}" destId="{6B92022E-C5F3-46C3-8E44-7E0BF0F89009}" srcOrd="0" destOrd="0" presId="urn:microsoft.com/office/officeart/2008/layout/LinedList"/>
    <dgm:cxn modelId="{FA170747-8518-420B-A0D0-146A87A39192}" type="presOf" srcId="{8AE52AB8-A905-46A6-8EB1-005150F41C42}" destId="{0E13FCE4-C5D4-480A-9605-A079850513F4}" srcOrd="0" destOrd="0" presId="urn:microsoft.com/office/officeart/2008/layout/LinedList"/>
    <dgm:cxn modelId="{D05F914D-3351-4DDF-964C-D7EAB700CE5A}" srcId="{C126922C-298D-47EA-B96D-B0894F23F7DE}" destId="{B4CAC2C3-0990-480A-8DFC-120FE44177F6}" srcOrd="0" destOrd="0" parTransId="{315C9D44-1AC6-4E48-B90E-C60B8C624992}" sibTransId="{EAF030C0-CE16-4820-8A47-12B4F37EB88A}"/>
    <dgm:cxn modelId="{8A0DA152-FDEC-41DE-951C-FDFEEDB4E8C3}" type="presOf" srcId="{98A21B80-A462-4969-AE50-D6338252B0B4}" destId="{5A6DE06F-BE65-4C46-ACD2-29942D32971E}" srcOrd="0" destOrd="0" presId="urn:microsoft.com/office/officeart/2008/layout/LinedList"/>
    <dgm:cxn modelId="{23456257-D8AA-43FB-9DB8-DA8D3C228A63}" type="presOf" srcId="{B4CAC2C3-0990-480A-8DFC-120FE44177F6}" destId="{8C81FB8E-F771-4F10-99AD-477C34CBC640}" srcOrd="0" destOrd="0" presId="urn:microsoft.com/office/officeart/2008/layout/LinedList"/>
    <dgm:cxn modelId="{E3F5467F-075C-464E-AC86-15628D2F3DF2}" type="presOf" srcId="{ACC7965F-6B2A-4412-9EB5-45A5E7F82487}" destId="{822D55D7-A873-43D8-AE8C-B8BAC4A75216}" srcOrd="0" destOrd="0" presId="urn:microsoft.com/office/officeart/2008/layout/LinedList"/>
    <dgm:cxn modelId="{AC23848B-4C35-474E-BD92-98D6EF2C3631}" type="presOf" srcId="{789FC77D-B363-4EA2-A87D-C9813DEAA964}" destId="{ED1CEDB8-1003-480B-87D8-7E84E5E69454}" srcOrd="0" destOrd="0" presId="urn:microsoft.com/office/officeart/2008/layout/LinedList"/>
    <dgm:cxn modelId="{1C182EAF-CA00-4B5D-A6A5-FA77B44450DF}" srcId="{C126922C-298D-47EA-B96D-B0894F23F7DE}" destId="{ADCDC2F0-B2A8-4152-82D7-FA6D0CF83D7C}" srcOrd="6" destOrd="0" parTransId="{CE17961D-5122-42C2-AADD-32EDF0AE9F47}" sibTransId="{C9AF9EDB-7C7C-4E57-ABF7-C3B544E92BC8}"/>
    <dgm:cxn modelId="{FC7CB6BA-4913-4CBA-A058-FA931681AD1B}" srcId="{C126922C-298D-47EA-B96D-B0894F23F7DE}" destId="{789FC77D-B363-4EA2-A87D-C9813DEAA964}" srcOrd="2" destOrd="0" parTransId="{B4F699BD-41BD-4132-9B99-7A318DA86966}" sibTransId="{929FC322-207A-430C-AE92-38986696B764}"/>
    <dgm:cxn modelId="{865F80C3-9EA0-4D2F-97BB-24BBAC36DDFB}" type="presOf" srcId="{ADCDC2F0-B2A8-4152-82D7-FA6D0CF83D7C}" destId="{0F3B1BCB-A2F5-4543-9672-A1E9BF9B2261}" srcOrd="0" destOrd="0" presId="urn:microsoft.com/office/officeart/2008/layout/LinedList"/>
    <dgm:cxn modelId="{34C41CCB-DF05-49A3-A3B8-896B3587F4C0}" type="presOf" srcId="{4E445ADF-D6F4-4850-B380-3FC9FD4AEBEE}" destId="{A2657163-42EE-418C-A5B5-68130308389F}" srcOrd="0" destOrd="0" presId="urn:microsoft.com/office/officeart/2008/layout/LinedList"/>
    <dgm:cxn modelId="{033E2E20-CDF5-487D-8FDB-628AE9D6155D}" type="presParOf" srcId="{4C54233E-D682-4F49-86E9-489ADD7D33F7}" destId="{92328C39-8CC0-4622-8ADA-BC4E219DEC97}" srcOrd="0" destOrd="0" presId="urn:microsoft.com/office/officeart/2008/layout/LinedList"/>
    <dgm:cxn modelId="{5F5FB6C5-A6EA-4E42-8472-3B7C569593D9}" type="presParOf" srcId="{4C54233E-D682-4F49-86E9-489ADD7D33F7}" destId="{43FDDA92-3003-4DB2-AF85-E09C9A1F5D2D}" srcOrd="1" destOrd="0" presId="urn:microsoft.com/office/officeart/2008/layout/LinedList"/>
    <dgm:cxn modelId="{867551BD-A48A-4FC7-86B5-4185533AC72A}" type="presParOf" srcId="{43FDDA92-3003-4DB2-AF85-E09C9A1F5D2D}" destId="{8C81FB8E-F771-4F10-99AD-477C34CBC640}" srcOrd="0" destOrd="0" presId="urn:microsoft.com/office/officeart/2008/layout/LinedList"/>
    <dgm:cxn modelId="{947436D4-3654-4985-80A3-FAF131B7D8B2}" type="presParOf" srcId="{43FDDA92-3003-4DB2-AF85-E09C9A1F5D2D}" destId="{8D2A1217-2AEE-4399-8F7F-AC141B7A2858}" srcOrd="1" destOrd="0" presId="urn:microsoft.com/office/officeart/2008/layout/LinedList"/>
    <dgm:cxn modelId="{E87FE6FB-E6E7-48CF-99CB-5B95F9A7260E}" type="presParOf" srcId="{4C54233E-D682-4F49-86E9-489ADD7D33F7}" destId="{A1E67F49-7547-4493-86D1-CB1692ADB3AF}" srcOrd="2" destOrd="0" presId="urn:microsoft.com/office/officeart/2008/layout/LinedList"/>
    <dgm:cxn modelId="{F46B37EB-7229-4E33-8558-574B493E1EAB}" type="presParOf" srcId="{4C54233E-D682-4F49-86E9-489ADD7D33F7}" destId="{5023A547-B33D-47C6-86CA-D3023E24FAD5}" srcOrd="3" destOrd="0" presId="urn:microsoft.com/office/officeart/2008/layout/LinedList"/>
    <dgm:cxn modelId="{BDFE26D6-5123-41CE-8CD6-D62D7110DD21}" type="presParOf" srcId="{5023A547-B33D-47C6-86CA-D3023E24FAD5}" destId="{822D55D7-A873-43D8-AE8C-B8BAC4A75216}" srcOrd="0" destOrd="0" presId="urn:microsoft.com/office/officeart/2008/layout/LinedList"/>
    <dgm:cxn modelId="{A430B98F-C265-4BFA-8544-3EC021E964E0}" type="presParOf" srcId="{5023A547-B33D-47C6-86CA-D3023E24FAD5}" destId="{67C4EE83-89E8-43F3-8802-F66B26150C7E}" srcOrd="1" destOrd="0" presId="urn:microsoft.com/office/officeart/2008/layout/LinedList"/>
    <dgm:cxn modelId="{5477B099-3949-4DCC-BD01-65B796DF8A4E}" type="presParOf" srcId="{4C54233E-D682-4F49-86E9-489ADD7D33F7}" destId="{FC65F157-B65E-4DF1-A2A2-9B68C4B27142}" srcOrd="4" destOrd="0" presId="urn:microsoft.com/office/officeart/2008/layout/LinedList"/>
    <dgm:cxn modelId="{1CC6D461-7E35-469E-A895-D4A20AC9727D}" type="presParOf" srcId="{4C54233E-D682-4F49-86E9-489ADD7D33F7}" destId="{FDBB55FD-95A7-42DF-8B09-BFD07DBC8E23}" srcOrd="5" destOrd="0" presId="urn:microsoft.com/office/officeart/2008/layout/LinedList"/>
    <dgm:cxn modelId="{27A2C5F1-A3CD-4E59-9956-9D3CE547E2C0}" type="presParOf" srcId="{FDBB55FD-95A7-42DF-8B09-BFD07DBC8E23}" destId="{ED1CEDB8-1003-480B-87D8-7E84E5E69454}" srcOrd="0" destOrd="0" presId="urn:microsoft.com/office/officeart/2008/layout/LinedList"/>
    <dgm:cxn modelId="{7E5E1256-04DF-4922-A72A-775A70375B3C}" type="presParOf" srcId="{FDBB55FD-95A7-42DF-8B09-BFD07DBC8E23}" destId="{85FB0FD8-9389-4A2E-94AF-10BFF40CE18F}" srcOrd="1" destOrd="0" presId="urn:microsoft.com/office/officeart/2008/layout/LinedList"/>
    <dgm:cxn modelId="{94AB9FB4-4DE3-4EA4-B34B-90294F2AD2C1}" type="presParOf" srcId="{4C54233E-D682-4F49-86E9-489ADD7D33F7}" destId="{34B721DC-BED1-45A6-9E1B-F72032C5CD70}" srcOrd="6" destOrd="0" presId="urn:microsoft.com/office/officeart/2008/layout/LinedList"/>
    <dgm:cxn modelId="{3DC64E08-E451-47C6-B9F3-2BB35BA3D425}" type="presParOf" srcId="{4C54233E-D682-4F49-86E9-489ADD7D33F7}" destId="{77CBF7C2-B25A-4652-A5DF-698E0D9DD600}" srcOrd="7" destOrd="0" presId="urn:microsoft.com/office/officeart/2008/layout/LinedList"/>
    <dgm:cxn modelId="{356A6800-5A98-4CB8-A118-D4C27DC661AC}" type="presParOf" srcId="{77CBF7C2-B25A-4652-A5DF-698E0D9DD600}" destId="{A2657163-42EE-418C-A5B5-68130308389F}" srcOrd="0" destOrd="0" presId="urn:microsoft.com/office/officeart/2008/layout/LinedList"/>
    <dgm:cxn modelId="{D07D984F-AEA9-4F48-AC49-46776016CF58}" type="presParOf" srcId="{77CBF7C2-B25A-4652-A5DF-698E0D9DD600}" destId="{FD978849-17A7-4798-9A57-12DAE951E96F}" srcOrd="1" destOrd="0" presId="urn:microsoft.com/office/officeart/2008/layout/LinedList"/>
    <dgm:cxn modelId="{52E426C3-D7EE-4D8E-816E-ABC7448840DB}" type="presParOf" srcId="{4C54233E-D682-4F49-86E9-489ADD7D33F7}" destId="{EF95A974-AED4-49C6-BCAF-AEEF92643565}" srcOrd="8" destOrd="0" presId="urn:microsoft.com/office/officeart/2008/layout/LinedList"/>
    <dgm:cxn modelId="{BDB7D2BD-D39B-4D14-B2B9-1E5A48F77FEC}" type="presParOf" srcId="{4C54233E-D682-4F49-86E9-489ADD7D33F7}" destId="{0AA49B38-E630-4F4A-BF53-BA98577CDA9C}" srcOrd="9" destOrd="0" presId="urn:microsoft.com/office/officeart/2008/layout/LinedList"/>
    <dgm:cxn modelId="{14F73640-069F-499C-B860-283ACCECA9F6}" type="presParOf" srcId="{0AA49B38-E630-4F4A-BF53-BA98577CDA9C}" destId="{6B92022E-C5F3-46C3-8E44-7E0BF0F89009}" srcOrd="0" destOrd="0" presId="urn:microsoft.com/office/officeart/2008/layout/LinedList"/>
    <dgm:cxn modelId="{EECC31F8-B665-40BC-82A1-03B8C0FC0750}" type="presParOf" srcId="{0AA49B38-E630-4F4A-BF53-BA98577CDA9C}" destId="{DDDCB913-1390-4632-80BB-41FB58587334}" srcOrd="1" destOrd="0" presId="urn:microsoft.com/office/officeart/2008/layout/LinedList"/>
    <dgm:cxn modelId="{54FD32EB-1DA6-410B-8E3A-BDD443EA848B}" type="presParOf" srcId="{4C54233E-D682-4F49-86E9-489ADD7D33F7}" destId="{54F2033D-B76B-44EE-BC12-A32D614684A9}" srcOrd="10" destOrd="0" presId="urn:microsoft.com/office/officeart/2008/layout/LinedList"/>
    <dgm:cxn modelId="{0521DFEE-EA46-4A53-B241-2FF8493C9573}" type="presParOf" srcId="{4C54233E-D682-4F49-86E9-489ADD7D33F7}" destId="{6CD83D1D-C946-4347-84D0-54B4512B92FB}" srcOrd="11" destOrd="0" presId="urn:microsoft.com/office/officeart/2008/layout/LinedList"/>
    <dgm:cxn modelId="{93E816E0-6EA9-42C4-AE14-1F02C55FF7B1}" type="presParOf" srcId="{6CD83D1D-C946-4347-84D0-54B4512B92FB}" destId="{0E13FCE4-C5D4-480A-9605-A079850513F4}" srcOrd="0" destOrd="0" presId="urn:microsoft.com/office/officeart/2008/layout/LinedList"/>
    <dgm:cxn modelId="{974C254F-DE18-4410-93C2-17335983CE12}" type="presParOf" srcId="{6CD83D1D-C946-4347-84D0-54B4512B92FB}" destId="{4D69AA8A-5FEC-4FB1-AE64-B5E902D1CAD7}" srcOrd="1" destOrd="0" presId="urn:microsoft.com/office/officeart/2008/layout/LinedList"/>
    <dgm:cxn modelId="{5F17B1D2-8104-4098-A232-9A03A43658B8}" type="presParOf" srcId="{4C54233E-D682-4F49-86E9-489ADD7D33F7}" destId="{81EAAA26-5F56-4647-B41E-8D39B3E69AAC}" srcOrd="12" destOrd="0" presId="urn:microsoft.com/office/officeart/2008/layout/LinedList"/>
    <dgm:cxn modelId="{336CA445-F0BF-4B5D-94E3-1B1CA450A077}" type="presParOf" srcId="{4C54233E-D682-4F49-86E9-489ADD7D33F7}" destId="{826A7F4E-7014-4DBE-A623-703B2C07428C}" srcOrd="13" destOrd="0" presId="urn:microsoft.com/office/officeart/2008/layout/LinedList"/>
    <dgm:cxn modelId="{4A4B08B0-4494-431E-9D69-835785AB434C}" type="presParOf" srcId="{826A7F4E-7014-4DBE-A623-703B2C07428C}" destId="{0F3B1BCB-A2F5-4543-9672-A1E9BF9B2261}" srcOrd="0" destOrd="0" presId="urn:microsoft.com/office/officeart/2008/layout/LinedList"/>
    <dgm:cxn modelId="{9D447ED4-6638-4877-B5B7-CCCF5917F576}" type="presParOf" srcId="{826A7F4E-7014-4DBE-A623-703B2C07428C}" destId="{03BC5310-3034-4F63-8C39-CD07A2F871DF}" srcOrd="1" destOrd="0" presId="urn:microsoft.com/office/officeart/2008/layout/LinedList"/>
    <dgm:cxn modelId="{2BE3955E-3978-4726-B625-C0E76FEDBA04}" type="presParOf" srcId="{4C54233E-D682-4F49-86E9-489ADD7D33F7}" destId="{806072B5-1D02-4CE4-BC08-C05BEDE1103F}" srcOrd="14" destOrd="0" presId="urn:microsoft.com/office/officeart/2008/layout/LinedList"/>
    <dgm:cxn modelId="{31F65399-3D50-4153-B69B-D4AC30972CCC}" type="presParOf" srcId="{4C54233E-D682-4F49-86E9-489ADD7D33F7}" destId="{D121C6CE-7A01-44AE-B1F4-BD7F472775B5}" srcOrd="15" destOrd="0" presId="urn:microsoft.com/office/officeart/2008/layout/LinedList"/>
    <dgm:cxn modelId="{1FE66523-FA0A-4912-BF11-9B31F2EB2080}" type="presParOf" srcId="{D121C6CE-7A01-44AE-B1F4-BD7F472775B5}" destId="{5A6DE06F-BE65-4C46-ACD2-29942D32971E}" srcOrd="0" destOrd="0" presId="urn:microsoft.com/office/officeart/2008/layout/LinedList"/>
    <dgm:cxn modelId="{459DAB5E-C6AC-469B-A30C-59D175BE7817}" type="presParOf" srcId="{D121C6CE-7A01-44AE-B1F4-BD7F472775B5}" destId="{76A97E74-3D0F-4ED3-BBED-A4BB7CECB2F7}"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26922C-298D-47EA-B96D-B0894F23F7DE}" type="doc">
      <dgm:prSet loTypeId="urn:microsoft.com/office/officeart/2008/layout/LinedList" loCatId="list" qsTypeId="urn:microsoft.com/office/officeart/2005/8/quickstyle/simple4" qsCatId="simple" csTypeId="urn:microsoft.com/office/officeart/2005/8/colors/accent0_3" csCatId="mainScheme" phldr="1"/>
      <dgm:spPr/>
      <dgm:t>
        <a:bodyPr/>
        <a:lstStyle/>
        <a:p>
          <a:endParaRPr lang="en-US"/>
        </a:p>
      </dgm:t>
    </dgm:pt>
    <dgm:pt modelId="{B4CAC2C3-0990-480A-8DFC-120FE44177F6}">
      <dgm:prSet custT="1"/>
      <dgm:spPr/>
      <dgm:t>
        <a:bodyPr/>
        <a:lstStyle/>
        <a:p>
          <a:r>
            <a:rPr lang="en-US" sz="3600" dirty="0"/>
            <a:t>Anish Arora</a:t>
          </a:r>
        </a:p>
      </dgm:t>
    </dgm:pt>
    <dgm:pt modelId="{315C9D44-1AC6-4E48-B90E-C60B8C624992}" type="parTrans" cxnId="{D05F914D-3351-4DDF-964C-D7EAB700CE5A}">
      <dgm:prSet/>
      <dgm:spPr/>
      <dgm:t>
        <a:bodyPr/>
        <a:lstStyle/>
        <a:p>
          <a:endParaRPr lang="en-US"/>
        </a:p>
      </dgm:t>
    </dgm:pt>
    <dgm:pt modelId="{EAF030C0-CE16-4820-8A47-12B4F37EB88A}" type="sibTrans" cxnId="{D05F914D-3351-4DDF-964C-D7EAB700CE5A}">
      <dgm:prSet/>
      <dgm:spPr/>
      <dgm:t>
        <a:bodyPr/>
        <a:lstStyle/>
        <a:p>
          <a:endParaRPr lang="en-US"/>
        </a:p>
      </dgm:t>
    </dgm:pt>
    <dgm:pt modelId="{7A2F82DF-4CB8-4F9E-9A25-335D651C3EAB}">
      <dgm:prSet custT="1"/>
      <dgm:spPr/>
      <dgm:t>
        <a:bodyPr/>
        <a:lstStyle/>
        <a:p>
          <a:r>
            <a:rPr lang="en-US" sz="3600" dirty="0"/>
            <a:t>Sahil Grover</a:t>
          </a:r>
        </a:p>
      </dgm:t>
    </dgm:pt>
    <dgm:pt modelId="{0A2E07B5-4012-467B-8AD4-7F9941E272D2}" type="parTrans" cxnId="{83709630-30B6-4C71-8D47-88A8750B0EC0}">
      <dgm:prSet/>
      <dgm:spPr/>
      <dgm:t>
        <a:bodyPr/>
        <a:lstStyle/>
        <a:p>
          <a:endParaRPr lang="en-US"/>
        </a:p>
      </dgm:t>
    </dgm:pt>
    <dgm:pt modelId="{8C4370C7-1D0F-4BA4-8DF6-0EFD3E924172}" type="sibTrans" cxnId="{83709630-30B6-4C71-8D47-88A8750B0EC0}">
      <dgm:prSet/>
      <dgm:spPr/>
      <dgm:t>
        <a:bodyPr/>
        <a:lstStyle/>
        <a:p>
          <a:endParaRPr lang="en-US"/>
        </a:p>
      </dgm:t>
    </dgm:pt>
    <dgm:pt modelId="{D276553A-E9A0-4646-A131-99DD2961BB69}">
      <dgm:prSet custT="1"/>
      <dgm:spPr/>
      <dgm:t>
        <a:bodyPr/>
        <a:lstStyle/>
        <a:p>
          <a:r>
            <a:rPr lang="en-US" sz="3600"/>
            <a:t>Sonal Raghuvanshi</a:t>
          </a:r>
          <a:endParaRPr lang="en-US" sz="3600" dirty="0"/>
        </a:p>
      </dgm:t>
    </dgm:pt>
    <dgm:pt modelId="{75DDFD1D-794E-40E7-BFCE-947B5B4DBF05}" type="parTrans" cxnId="{D0E47882-3C03-4571-8073-10715AA647C0}">
      <dgm:prSet/>
      <dgm:spPr/>
      <dgm:t>
        <a:bodyPr/>
        <a:lstStyle/>
        <a:p>
          <a:endParaRPr lang="en-CA"/>
        </a:p>
      </dgm:t>
    </dgm:pt>
    <dgm:pt modelId="{96BEA529-730F-4A54-AFDB-ABEF6C94994E}" type="sibTrans" cxnId="{D0E47882-3C03-4571-8073-10715AA647C0}">
      <dgm:prSet/>
      <dgm:spPr/>
      <dgm:t>
        <a:bodyPr/>
        <a:lstStyle/>
        <a:p>
          <a:endParaRPr lang="en-CA"/>
        </a:p>
      </dgm:t>
    </dgm:pt>
    <dgm:pt modelId="{FA69CD3F-F808-416E-AD23-C02967740F3A}">
      <dgm:prSet custT="1"/>
      <dgm:spPr/>
      <dgm:t>
        <a:bodyPr/>
        <a:lstStyle/>
        <a:p>
          <a:r>
            <a:rPr lang="en-US" sz="3600"/>
            <a:t>Bhavna Panwar</a:t>
          </a:r>
          <a:endParaRPr lang="en-US" sz="3600" dirty="0"/>
        </a:p>
      </dgm:t>
    </dgm:pt>
    <dgm:pt modelId="{56C9A366-1726-449F-AA05-603A23622974}" type="parTrans" cxnId="{DD601DBA-33AA-4991-A485-5A81384A7598}">
      <dgm:prSet/>
      <dgm:spPr/>
      <dgm:t>
        <a:bodyPr/>
        <a:lstStyle/>
        <a:p>
          <a:endParaRPr lang="en-CA"/>
        </a:p>
      </dgm:t>
    </dgm:pt>
    <dgm:pt modelId="{3521378C-A08F-4AB3-9FC6-AA9CC440CF54}" type="sibTrans" cxnId="{DD601DBA-33AA-4991-A485-5A81384A7598}">
      <dgm:prSet/>
      <dgm:spPr/>
      <dgm:t>
        <a:bodyPr/>
        <a:lstStyle/>
        <a:p>
          <a:endParaRPr lang="en-CA"/>
        </a:p>
      </dgm:t>
    </dgm:pt>
    <dgm:pt modelId="{A221B6BC-D07C-4BC1-9AFE-C5D9EEFD467E}" type="pres">
      <dgm:prSet presAssocID="{C126922C-298D-47EA-B96D-B0894F23F7DE}" presName="vert0" presStyleCnt="0">
        <dgm:presLayoutVars>
          <dgm:dir/>
          <dgm:animOne val="branch"/>
          <dgm:animLvl val="lvl"/>
        </dgm:presLayoutVars>
      </dgm:prSet>
      <dgm:spPr/>
    </dgm:pt>
    <dgm:pt modelId="{2825DB3F-7761-4449-A9F8-BE0DC88EEE57}" type="pres">
      <dgm:prSet presAssocID="{B4CAC2C3-0990-480A-8DFC-120FE44177F6}" presName="thickLine" presStyleLbl="alignNode1" presStyleIdx="0" presStyleCnt="4"/>
      <dgm:spPr/>
    </dgm:pt>
    <dgm:pt modelId="{B404C132-5E68-4235-BD3E-897178F124B8}" type="pres">
      <dgm:prSet presAssocID="{B4CAC2C3-0990-480A-8DFC-120FE44177F6}" presName="horz1" presStyleCnt="0"/>
      <dgm:spPr/>
    </dgm:pt>
    <dgm:pt modelId="{33C5B2EF-4A80-4DFF-AB67-D4DDEE533127}" type="pres">
      <dgm:prSet presAssocID="{B4CAC2C3-0990-480A-8DFC-120FE44177F6}" presName="tx1" presStyleLbl="revTx" presStyleIdx="0" presStyleCnt="4"/>
      <dgm:spPr/>
    </dgm:pt>
    <dgm:pt modelId="{5C6D2F2D-9B6A-4B69-834E-29C17BFF59CB}" type="pres">
      <dgm:prSet presAssocID="{B4CAC2C3-0990-480A-8DFC-120FE44177F6}" presName="vert1" presStyleCnt="0"/>
      <dgm:spPr/>
    </dgm:pt>
    <dgm:pt modelId="{C3D5A99C-7B83-4570-9F2F-3163CF20965B}" type="pres">
      <dgm:prSet presAssocID="{D276553A-E9A0-4646-A131-99DD2961BB69}" presName="thickLine" presStyleLbl="alignNode1" presStyleIdx="1" presStyleCnt="4"/>
      <dgm:spPr/>
    </dgm:pt>
    <dgm:pt modelId="{FEEFF7A0-26B2-4797-860F-D69C9D066B0A}" type="pres">
      <dgm:prSet presAssocID="{D276553A-E9A0-4646-A131-99DD2961BB69}" presName="horz1" presStyleCnt="0"/>
      <dgm:spPr/>
    </dgm:pt>
    <dgm:pt modelId="{DD254A40-7A69-4E06-9193-3C0EDC053403}" type="pres">
      <dgm:prSet presAssocID="{D276553A-E9A0-4646-A131-99DD2961BB69}" presName="tx1" presStyleLbl="revTx" presStyleIdx="1" presStyleCnt="4"/>
      <dgm:spPr/>
    </dgm:pt>
    <dgm:pt modelId="{34A001CB-C4D4-4940-8DB0-5DABEC5A5C3B}" type="pres">
      <dgm:prSet presAssocID="{D276553A-E9A0-4646-A131-99DD2961BB69}" presName="vert1" presStyleCnt="0"/>
      <dgm:spPr/>
    </dgm:pt>
    <dgm:pt modelId="{3DC33C21-EA60-4A50-A511-572C09E78B4B}" type="pres">
      <dgm:prSet presAssocID="{7A2F82DF-4CB8-4F9E-9A25-335D651C3EAB}" presName="thickLine" presStyleLbl="alignNode1" presStyleIdx="2" presStyleCnt="4"/>
      <dgm:spPr/>
    </dgm:pt>
    <dgm:pt modelId="{ABB52A0E-DFBC-4AD5-B223-FFD58BC49AE6}" type="pres">
      <dgm:prSet presAssocID="{7A2F82DF-4CB8-4F9E-9A25-335D651C3EAB}" presName="horz1" presStyleCnt="0"/>
      <dgm:spPr/>
    </dgm:pt>
    <dgm:pt modelId="{C1EAB9E8-972A-4DE8-B76A-DB4380BDE30A}" type="pres">
      <dgm:prSet presAssocID="{7A2F82DF-4CB8-4F9E-9A25-335D651C3EAB}" presName="tx1" presStyleLbl="revTx" presStyleIdx="2" presStyleCnt="4"/>
      <dgm:spPr/>
    </dgm:pt>
    <dgm:pt modelId="{A7E4DED2-CD7B-4E4F-934D-170C893CCBE3}" type="pres">
      <dgm:prSet presAssocID="{7A2F82DF-4CB8-4F9E-9A25-335D651C3EAB}" presName="vert1" presStyleCnt="0"/>
      <dgm:spPr/>
    </dgm:pt>
    <dgm:pt modelId="{2C7F074F-524E-4151-B8A6-DC7BAE98B8B8}" type="pres">
      <dgm:prSet presAssocID="{FA69CD3F-F808-416E-AD23-C02967740F3A}" presName="thickLine" presStyleLbl="alignNode1" presStyleIdx="3" presStyleCnt="4"/>
      <dgm:spPr/>
    </dgm:pt>
    <dgm:pt modelId="{42B742F4-BC75-4B85-B5E0-1BC5F490B973}" type="pres">
      <dgm:prSet presAssocID="{FA69CD3F-F808-416E-AD23-C02967740F3A}" presName="horz1" presStyleCnt="0"/>
      <dgm:spPr/>
    </dgm:pt>
    <dgm:pt modelId="{85C026D9-36BD-4864-AD8C-A9A4E95AF243}" type="pres">
      <dgm:prSet presAssocID="{FA69CD3F-F808-416E-AD23-C02967740F3A}" presName="tx1" presStyleLbl="revTx" presStyleIdx="3" presStyleCnt="4"/>
      <dgm:spPr/>
    </dgm:pt>
    <dgm:pt modelId="{3AEE3648-9D02-4648-9214-A99B00F387BE}" type="pres">
      <dgm:prSet presAssocID="{FA69CD3F-F808-416E-AD23-C02967740F3A}" presName="vert1" presStyleCnt="0"/>
      <dgm:spPr/>
    </dgm:pt>
  </dgm:ptLst>
  <dgm:cxnLst>
    <dgm:cxn modelId="{31F4510B-9B08-4339-8B1D-29B453467194}" type="presOf" srcId="{7A2F82DF-4CB8-4F9E-9A25-335D651C3EAB}" destId="{C1EAB9E8-972A-4DE8-B76A-DB4380BDE30A}" srcOrd="0" destOrd="0" presId="urn:microsoft.com/office/officeart/2008/layout/LinedList"/>
    <dgm:cxn modelId="{EE75AD14-765C-46BD-8AE4-0A7BDB66CA73}" type="presOf" srcId="{FA69CD3F-F808-416E-AD23-C02967740F3A}" destId="{85C026D9-36BD-4864-AD8C-A9A4E95AF243}" srcOrd="0" destOrd="0" presId="urn:microsoft.com/office/officeart/2008/layout/LinedList"/>
    <dgm:cxn modelId="{83709630-30B6-4C71-8D47-88A8750B0EC0}" srcId="{C126922C-298D-47EA-B96D-B0894F23F7DE}" destId="{7A2F82DF-4CB8-4F9E-9A25-335D651C3EAB}" srcOrd="2" destOrd="0" parTransId="{0A2E07B5-4012-467B-8AD4-7F9941E272D2}" sibTransId="{8C4370C7-1D0F-4BA4-8DF6-0EFD3E924172}"/>
    <dgm:cxn modelId="{4D79CD5E-CD54-470E-B649-C15B9203B533}" type="presOf" srcId="{B4CAC2C3-0990-480A-8DFC-120FE44177F6}" destId="{33C5B2EF-4A80-4DFF-AB67-D4DDEE533127}" srcOrd="0" destOrd="0" presId="urn:microsoft.com/office/officeart/2008/layout/LinedList"/>
    <dgm:cxn modelId="{D05F914D-3351-4DDF-964C-D7EAB700CE5A}" srcId="{C126922C-298D-47EA-B96D-B0894F23F7DE}" destId="{B4CAC2C3-0990-480A-8DFC-120FE44177F6}" srcOrd="0" destOrd="0" parTransId="{315C9D44-1AC6-4E48-B90E-C60B8C624992}" sibTransId="{EAF030C0-CE16-4820-8A47-12B4F37EB88A}"/>
    <dgm:cxn modelId="{D0E47882-3C03-4571-8073-10715AA647C0}" srcId="{C126922C-298D-47EA-B96D-B0894F23F7DE}" destId="{D276553A-E9A0-4646-A131-99DD2961BB69}" srcOrd="1" destOrd="0" parTransId="{75DDFD1D-794E-40E7-BFCE-947B5B4DBF05}" sibTransId="{96BEA529-730F-4A54-AFDB-ABEF6C94994E}"/>
    <dgm:cxn modelId="{DD601DBA-33AA-4991-A485-5A81384A7598}" srcId="{C126922C-298D-47EA-B96D-B0894F23F7DE}" destId="{FA69CD3F-F808-416E-AD23-C02967740F3A}" srcOrd="3" destOrd="0" parTransId="{56C9A366-1726-449F-AA05-603A23622974}" sibTransId="{3521378C-A08F-4AB3-9FC6-AA9CC440CF54}"/>
    <dgm:cxn modelId="{FBC135C3-ED77-4565-9870-81545B2A3C66}" type="presOf" srcId="{C126922C-298D-47EA-B96D-B0894F23F7DE}" destId="{A221B6BC-D07C-4BC1-9AFE-C5D9EEFD467E}" srcOrd="0" destOrd="0" presId="urn:microsoft.com/office/officeart/2008/layout/LinedList"/>
    <dgm:cxn modelId="{EFE240EC-2E64-434A-BBF5-A75D0E546F8B}" type="presOf" srcId="{D276553A-E9A0-4646-A131-99DD2961BB69}" destId="{DD254A40-7A69-4E06-9193-3C0EDC053403}" srcOrd="0" destOrd="0" presId="urn:microsoft.com/office/officeart/2008/layout/LinedList"/>
    <dgm:cxn modelId="{FEBB88CA-8C87-41C5-968F-845E4BBF07D5}" type="presParOf" srcId="{A221B6BC-D07C-4BC1-9AFE-C5D9EEFD467E}" destId="{2825DB3F-7761-4449-A9F8-BE0DC88EEE57}" srcOrd="0" destOrd="0" presId="urn:microsoft.com/office/officeart/2008/layout/LinedList"/>
    <dgm:cxn modelId="{D1A94B28-0C81-44C5-B1F5-7DFB22F4912D}" type="presParOf" srcId="{A221B6BC-D07C-4BC1-9AFE-C5D9EEFD467E}" destId="{B404C132-5E68-4235-BD3E-897178F124B8}" srcOrd="1" destOrd="0" presId="urn:microsoft.com/office/officeart/2008/layout/LinedList"/>
    <dgm:cxn modelId="{EFAFE896-5F9D-4519-B0A8-415E4910C4E5}" type="presParOf" srcId="{B404C132-5E68-4235-BD3E-897178F124B8}" destId="{33C5B2EF-4A80-4DFF-AB67-D4DDEE533127}" srcOrd="0" destOrd="0" presId="urn:microsoft.com/office/officeart/2008/layout/LinedList"/>
    <dgm:cxn modelId="{CEB5738C-1C34-401F-97F7-1DF06758EB66}" type="presParOf" srcId="{B404C132-5E68-4235-BD3E-897178F124B8}" destId="{5C6D2F2D-9B6A-4B69-834E-29C17BFF59CB}" srcOrd="1" destOrd="0" presId="urn:microsoft.com/office/officeart/2008/layout/LinedList"/>
    <dgm:cxn modelId="{6D1BB24C-5D7F-4F7B-B760-EA4FCB2BB79D}" type="presParOf" srcId="{A221B6BC-D07C-4BC1-9AFE-C5D9EEFD467E}" destId="{C3D5A99C-7B83-4570-9F2F-3163CF20965B}" srcOrd="2" destOrd="0" presId="urn:microsoft.com/office/officeart/2008/layout/LinedList"/>
    <dgm:cxn modelId="{AC14D90B-0FF2-4491-A73E-7B5B971BEFFB}" type="presParOf" srcId="{A221B6BC-D07C-4BC1-9AFE-C5D9EEFD467E}" destId="{FEEFF7A0-26B2-4797-860F-D69C9D066B0A}" srcOrd="3" destOrd="0" presId="urn:microsoft.com/office/officeart/2008/layout/LinedList"/>
    <dgm:cxn modelId="{3E5F0861-B377-4346-BDA4-A9217689961D}" type="presParOf" srcId="{FEEFF7A0-26B2-4797-860F-D69C9D066B0A}" destId="{DD254A40-7A69-4E06-9193-3C0EDC053403}" srcOrd="0" destOrd="0" presId="urn:microsoft.com/office/officeart/2008/layout/LinedList"/>
    <dgm:cxn modelId="{1D7AC369-80DD-4422-88C8-0DC855455A4C}" type="presParOf" srcId="{FEEFF7A0-26B2-4797-860F-D69C9D066B0A}" destId="{34A001CB-C4D4-4940-8DB0-5DABEC5A5C3B}" srcOrd="1" destOrd="0" presId="urn:microsoft.com/office/officeart/2008/layout/LinedList"/>
    <dgm:cxn modelId="{2D070ADC-6A58-44B4-A722-2E5E7F05D465}" type="presParOf" srcId="{A221B6BC-D07C-4BC1-9AFE-C5D9EEFD467E}" destId="{3DC33C21-EA60-4A50-A511-572C09E78B4B}" srcOrd="4" destOrd="0" presId="urn:microsoft.com/office/officeart/2008/layout/LinedList"/>
    <dgm:cxn modelId="{F5E29E48-7972-4352-931C-D93CE0563B06}" type="presParOf" srcId="{A221B6BC-D07C-4BC1-9AFE-C5D9EEFD467E}" destId="{ABB52A0E-DFBC-4AD5-B223-FFD58BC49AE6}" srcOrd="5" destOrd="0" presId="urn:microsoft.com/office/officeart/2008/layout/LinedList"/>
    <dgm:cxn modelId="{66BDF221-D035-4A24-AE26-2FCE601BF756}" type="presParOf" srcId="{ABB52A0E-DFBC-4AD5-B223-FFD58BC49AE6}" destId="{C1EAB9E8-972A-4DE8-B76A-DB4380BDE30A}" srcOrd="0" destOrd="0" presId="urn:microsoft.com/office/officeart/2008/layout/LinedList"/>
    <dgm:cxn modelId="{07F45DE3-C938-47E7-BCDC-ADCEB8E54137}" type="presParOf" srcId="{ABB52A0E-DFBC-4AD5-B223-FFD58BC49AE6}" destId="{A7E4DED2-CD7B-4E4F-934D-170C893CCBE3}" srcOrd="1" destOrd="0" presId="urn:microsoft.com/office/officeart/2008/layout/LinedList"/>
    <dgm:cxn modelId="{297D6D9E-F138-403A-A539-B11309B4B030}" type="presParOf" srcId="{A221B6BC-D07C-4BC1-9AFE-C5D9EEFD467E}" destId="{2C7F074F-524E-4151-B8A6-DC7BAE98B8B8}" srcOrd="6" destOrd="0" presId="urn:microsoft.com/office/officeart/2008/layout/LinedList"/>
    <dgm:cxn modelId="{790EE206-E1EE-41A6-A618-31A9C6D5640F}" type="presParOf" srcId="{A221B6BC-D07C-4BC1-9AFE-C5D9EEFD467E}" destId="{42B742F4-BC75-4B85-B5E0-1BC5F490B973}" srcOrd="7" destOrd="0" presId="urn:microsoft.com/office/officeart/2008/layout/LinedList"/>
    <dgm:cxn modelId="{D944A1E3-090B-47EB-8A36-A333EB760826}" type="presParOf" srcId="{42B742F4-BC75-4B85-B5E0-1BC5F490B973}" destId="{85C026D9-36BD-4864-AD8C-A9A4E95AF243}" srcOrd="0" destOrd="0" presId="urn:microsoft.com/office/officeart/2008/layout/LinedList"/>
    <dgm:cxn modelId="{5911D5C7-03FF-44C7-B342-D4A791EE5DB4}" type="presParOf" srcId="{42B742F4-BC75-4B85-B5E0-1BC5F490B973}" destId="{3AEE3648-9D02-4648-9214-A99B00F387BE}"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6B87E12-80E5-4A4E-A9D0-F0F5AD1829B3}" type="doc">
      <dgm:prSet loTypeId="urn:microsoft.com/office/officeart/2018/5/layout/IconLeafLabelList" loCatId="icon" qsTypeId="urn:microsoft.com/office/officeart/2005/8/quickstyle/simple1" qsCatId="simple" csTypeId="urn:microsoft.com/office/officeart/2018/5/colors/Iconchunking_neutralbg_accent4_2" csCatId="accent4" phldr="1"/>
      <dgm:spPr/>
      <dgm:t>
        <a:bodyPr/>
        <a:lstStyle/>
        <a:p>
          <a:endParaRPr lang="en-US"/>
        </a:p>
      </dgm:t>
    </dgm:pt>
    <dgm:pt modelId="{5769F8F7-4E8A-4CA2-AC74-0D9998016C6B}">
      <dgm:prSet/>
      <dgm:spPr/>
      <dgm:t>
        <a:bodyPr/>
        <a:lstStyle/>
        <a:p>
          <a:pPr>
            <a:lnSpc>
              <a:spcPct val="100000"/>
            </a:lnSpc>
            <a:defRPr cap="all"/>
          </a:pPr>
          <a:r>
            <a:rPr lang="en-US" b="0" i="0" baseline="0"/>
            <a:t>E-commerce websites has been developed and act as emerging technique in this current world. People made their purchasing after the introduction the e commerce websites in efficient manner. But while come in to an online purchasing the quality and price of the product is very important. Even though things we want are getting easier, still all people are very conscious in quality and rate of the particular product. </a:t>
          </a:r>
          <a:endParaRPr lang="en-US"/>
        </a:p>
      </dgm:t>
    </dgm:pt>
    <dgm:pt modelId="{3659CB14-B006-4BBA-B96D-63FDA5B6FAE4}" type="parTrans" cxnId="{A30C19BA-2C8C-4D74-BA03-E13404810F76}">
      <dgm:prSet/>
      <dgm:spPr/>
      <dgm:t>
        <a:bodyPr/>
        <a:lstStyle/>
        <a:p>
          <a:endParaRPr lang="en-US"/>
        </a:p>
      </dgm:t>
    </dgm:pt>
    <dgm:pt modelId="{8F8DFFC6-5F59-42A4-BDF4-E707E0395AB0}" type="sibTrans" cxnId="{A30C19BA-2C8C-4D74-BA03-E13404810F76}">
      <dgm:prSet/>
      <dgm:spPr/>
      <dgm:t>
        <a:bodyPr/>
        <a:lstStyle/>
        <a:p>
          <a:endParaRPr lang="en-US"/>
        </a:p>
      </dgm:t>
    </dgm:pt>
    <dgm:pt modelId="{AECEEEFC-6390-4B8E-AFDD-D7D276FAA93D}">
      <dgm:prSet/>
      <dgm:spPr/>
      <dgm:t>
        <a:bodyPr/>
        <a:lstStyle/>
        <a:p>
          <a:pPr>
            <a:lnSpc>
              <a:spcPct val="100000"/>
            </a:lnSpc>
            <a:defRPr cap="all"/>
          </a:pPr>
          <a:r>
            <a:rPr lang="en-US" b="0" i="0" baseline="0"/>
            <a:t>Having a best price which is not a fixed one will increase the payoff among sellers and buyers. Thus, an automated agent for negotiation has been designed in order to maintain a flexible and considerable price instead of fixed price. </a:t>
          </a:r>
          <a:endParaRPr lang="en-US"/>
        </a:p>
      </dgm:t>
    </dgm:pt>
    <dgm:pt modelId="{962FCD28-06BF-42EF-ABD9-7F6D69B31CDE}" type="parTrans" cxnId="{6F963B2A-7D8B-4844-AAA0-DE71FE974806}">
      <dgm:prSet/>
      <dgm:spPr/>
      <dgm:t>
        <a:bodyPr/>
        <a:lstStyle/>
        <a:p>
          <a:endParaRPr lang="en-US"/>
        </a:p>
      </dgm:t>
    </dgm:pt>
    <dgm:pt modelId="{93FABC65-5BDF-4569-BFA9-73AE2AE9E37E}" type="sibTrans" cxnId="{6F963B2A-7D8B-4844-AAA0-DE71FE974806}">
      <dgm:prSet/>
      <dgm:spPr/>
      <dgm:t>
        <a:bodyPr/>
        <a:lstStyle/>
        <a:p>
          <a:endParaRPr lang="en-US"/>
        </a:p>
      </dgm:t>
    </dgm:pt>
    <dgm:pt modelId="{F5455A36-6EC7-48FE-9512-BC290DB23B4E}">
      <dgm:prSet/>
      <dgm:spPr/>
      <dgm:t>
        <a:bodyPr/>
        <a:lstStyle/>
        <a:p>
          <a:pPr>
            <a:lnSpc>
              <a:spcPct val="100000"/>
            </a:lnSpc>
            <a:defRPr cap="all"/>
          </a:pPr>
          <a:r>
            <a:rPr lang="en-US" b="0" i="0" baseline="0"/>
            <a:t>Customer can buy products using a basket and negotiate the purchase. The bot should consider in the decision of discount the product or the basket value. Chat-bots are mainly used to provide conversation between both human and machine. Admin feed some knowledge to the machine so that machine can identify the sentences and taking a decision itself as response to answer a question. </a:t>
          </a:r>
          <a:endParaRPr lang="en-US"/>
        </a:p>
      </dgm:t>
    </dgm:pt>
    <dgm:pt modelId="{AB9F2D24-64D9-415A-B1AD-48C1C58C2D52}" type="parTrans" cxnId="{F3C5B330-A246-4456-A3D8-26B664A3A550}">
      <dgm:prSet/>
      <dgm:spPr/>
      <dgm:t>
        <a:bodyPr/>
        <a:lstStyle/>
        <a:p>
          <a:endParaRPr lang="en-US"/>
        </a:p>
      </dgm:t>
    </dgm:pt>
    <dgm:pt modelId="{598D1B8C-C1DD-4B2B-9D87-21D2D3E165AF}" type="sibTrans" cxnId="{F3C5B330-A246-4456-A3D8-26B664A3A550}">
      <dgm:prSet/>
      <dgm:spPr/>
      <dgm:t>
        <a:bodyPr/>
        <a:lstStyle/>
        <a:p>
          <a:endParaRPr lang="en-US"/>
        </a:p>
      </dgm:t>
    </dgm:pt>
    <dgm:pt modelId="{0562DE69-C5F5-47A2-86A2-AA86DE4E56D9}" type="pres">
      <dgm:prSet presAssocID="{56B87E12-80E5-4A4E-A9D0-F0F5AD1829B3}" presName="root" presStyleCnt="0">
        <dgm:presLayoutVars>
          <dgm:dir/>
          <dgm:resizeHandles val="exact"/>
        </dgm:presLayoutVars>
      </dgm:prSet>
      <dgm:spPr/>
    </dgm:pt>
    <dgm:pt modelId="{2D7E48DA-130F-49BC-BF65-FF2C9ECD5BE0}" type="pres">
      <dgm:prSet presAssocID="{5769F8F7-4E8A-4CA2-AC74-0D9998016C6B}" presName="compNode" presStyleCnt="0"/>
      <dgm:spPr/>
    </dgm:pt>
    <dgm:pt modelId="{D0DF82BD-0271-40A1-8374-73AF48FABF73}" type="pres">
      <dgm:prSet presAssocID="{5769F8F7-4E8A-4CA2-AC74-0D9998016C6B}" presName="iconBgRect" presStyleLbl="bgShp" presStyleIdx="0" presStyleCnt="3"/>
      <dgm:spPr>
        <a:prstGeom prst="round2DiagRect">
          <a:avLst>
            <a:gd name="adj1" fmla="val 29727"/>
            <a:gd name="adj2" fmla="val 0"/>
          </a:avLst>
        </a:prstGeom>
      </dgm:spPr>
    </dgm:pt>
    <dgm:pt modelId="{7BE932E0-04E1-402C-9C3A-6BAFBFF97748}" type="pres">
      <dgm:prSet presAssocID="{5769F8F7-4E8A-4CA2-AC74-0D9998016C6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aptop"/>
        </a:ext>
      </dgm:extLst>
    </dgm:pt>
    <dgm:pt modelId="{D070780C-936D-412B-BCD6-858B06BC5049}" type="pres">
      <dgm:prSet presAssocID="{5769F8F7-4E8A-4CA2-AC74-0D9998016C6B}" presName="spaceRect" presStyleCnt="0"/>
      <dgm:spPr/>
    </dgm:pt>
    <dgm:pt modelId="{084DEFEC-85A2-4E25-9F5F-F6A24F010E43}" type="pres">
      <dgm:prSet presAssocID="{5769F8F7-4E8A-4CA2-AC74-0D9998016C6B}" presName="textRect" presStyleLbl="revTx" presStyleIdx="0" presStyleCnt="3">
        <dgm:presLayoutVars>
          <dgm:chMax val="1"/>
          <dgm:chPref val="1"/>
        </dgm:presLayoutVars>
      </dgm:prSet>
      <dgm:spPr/>
    </dgm:pt>
    <dgm:pt modelId="{ACA22F53-0B5B-49D4-A559-A3708DF3ECEE}" type="pres">
      <dgm:prSet presAssocID="{8F8DFFC6-5F59-42A4-BDF4-E707E0395AB0}" presName="sibTrans" presStyleCnt="0"/>
      <dgm:spPr/>
    </dgm:pt>
    <dgm:pt modelId="{FBD6CF5F-4C69-4CAC-902C-27C6119C1E86}" type="pres">
      <dgm:prSet presAssocID="{AECEEEFC-6390-4B8E-AFDD-D7D276FAA93D}" presName="compNode" presStyleCnt="0"/>
      <dgm:spPr/>
    </dgm:pt>
    <dgm:pt modelId="{A90C5A19-2D5C-47F8-A2AD-8852396C2390}" type="pres">
      <dgm:prSet presAssocID="{AECEEEFC-6390-4B8E-AFDD-D7D276FAA93D}" presName="iconBgRect" presStyleLbl="bgShp" presStyleIdx="1" presStyleCnt="3"/>
      <dgm:spPr>
        <a:prstGeom prst="round2DiagRect">
          <a:avLst>
            <a:gd name="adj1" fmla="val 29727"/>
            <a:gd name="adj2" fmla="val 0"/>
          </a:avLst>
        </a:prstGeom>
      </dgm:spPr>
    </dgm:pt>
    <dgm:pt modelId="{A98D1C7C-3F2A-4B51-835F-110A420B2DBA}" type="pres">
      <dgm:prSet presAssocID="{AECEEEFC-6390-4B8E-AFDD-D7D276FAA93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llar"/>
        </a:ext>
      </dgm:extLst>
    </dgm:pt>
    <dgm:pt modelId="{AE94A117-64D3-4BC4-ABB8-592E9620AC9D}" type="pres">
      <dgm:prSet presAssocID="{AECEEEFC-6390-4B8E-AFDD-D7D276FAA93D}" presName="spaceRect" presStyleCnt="0"/>
      <dgm:spPr/>
    </dgm:pt>
    <dgm:pt modelId="{251FA733-1D32-49E2-9161-A0A52A5E0124}" type="pres">
      <dgm:prSet presAssocID="{AECEEEFC-6390-4B8E-AFDD-D7D276FAA93D}" presName="textRect" presStyleLbl="revTx" presStyleIdx="1" presStyleCnt="3">
        <dgm:presLayoutVars>
          <dgm:chMax val="1"/>
          <dgm:chPref val="1"/>
        </dgm:presLayoutVars>
      </dgm:prSet>
      <dgm:spPr/>
    </dgm:pt>
    <dgm:pt modelId="{50615A3F-16FF-4442-BF3F-A0EEE2A50AD1}" type="pres">
      <dgm:prSet presAssocID="{93FABC65-5BDF-4569-BFA9-73AE2AE9E37E}" presName="sibTrans" presStyleCnt="0"/>
      <dgm:spPr/>
    </dgm:pt>
    <dgm:pt modelId="{8539D624-3507-4C9F-888C-A953F31F492C}" type="pres">
      <dgm:prSet presAssocID="{F5455A36-6EC7-48FE-9512-BC290DB23B4E}" presName="compNode" presStyleCnt="0"/>
      <dgm:spPr/>
    </dgm:pt>
    <dgm:pt modelId="{A3FAAC8F-0CAA-4295-B244-F44ACBA041A4}" type="pres">
      <dgm:prSet presAssocID="{F5455A36-6EC7-48FE-9512-BC290DB23B4E}" presName="iconBgRect" presStyleLbl="bgShp" presStyleIdx="2" presStyleCnt="3"/>
      <dgm:spPr>
        <a:prstGeom prst="round2DiagRect">
          <a:avLst>
            <a:gd name="adj1" fmla="val 29727"/>
            <a:gd name="adj2" fmla="val 0"/>
          </a:avLst>
        </a:prstGeom>
      </dgm:spPr>
    </dgm:pt>
    <dgm:pt modelId="{79174D65-7C7C-4A1C-9410-A8741A712E1A}" type="pres">
      <dgm:prSet presAssocID="{F5455A36-6EC7-48FE-9512-BC290DB23B4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hopping basket"/>
        </a:ext>
      </dgm:extLst>
    </dgm:pt>
    <dgm:pt modelId="{186EC4C3-91B6-4A44-8936-59B4B7DC975A}" type="pres">
      <dgm:prSet presAssocID="{F5455A36-6EC7-48FE-9512-BC290DB23B4E}" presName="spaceRect" presStyleCnt="0"/>
      <dgm:spPr/>
    </dgm:pt>
    <dgm:pt modelId="{BE0CA9D3-AF2B-482E-ACC6-534770C48BCD}" type="pres">
      <dgm:prSet presAssocID="{F5455A36-6EC7-48FE-9512-BC290DB23B4E}" presName="textRect" presStyleLbl="revTx" presStyleIdx="2" presStyleCnt="3">
        <dgm:presLayoutVars>
          <dgm:chMax val="1"/>
          <dgm:chPref val="1"/>
        </dgm:presLayoutVars>
      </dgm:prSet>
      <dgm:spPr/>
    </dgm:pt>
  </dgm:ptLst>
  <dgm:cxnLst>
    <dgm:cxn modelId="{6F963B2A-7D8B-4844-AAA0-DE71FE974806}" srcId="{56B87E12-80E5-4A4E-A9D0-F0F5AD1829B3}" destId="{AECEEEFC-6390-4B8E-AFDD-D7D276FAA93D}" srcOrd="1" destOrd="0" parTransId="{962FCD28-06BF-42EF-ABD9-7F6D69B31CDE}" sibTransId="{93FABC65-5BDF-4569-BFA9-73AE2AE9E37E}"/>
    <dgm:cxn modelId="{F3C5B330-A246-4456-A3D8-26B664A3A550}" srcId="{56B87E12-80E5-4A4E-A9D0-F0F5AD1829B3}" destId="{F5455A36-6EC7-48FE-9512-BC290DB23B4E}" srcOrd="2" destOrd="0" parTransId="{AB9F2D24-64D9-415A-B1AD-48C1C58C2D52}" sibTransId="{598D1B8C-C1DD-4B2B-9D87-21D2D3E165AF}"/>
    <dgm:cxn modelId="{ED23935A-5749-4E49-A96B-17B352ABE07E}" type="presOf" srcId="{AECEEEFC-6390-4B8E-AFDD-D7D276FAA93D}" destId="{251FA733-1D32-49E2-9161-A0A52A5E0124}" srcOrd="0" destOrd="0" presId="urn:microsoft.com/office/officeart/2018/5/layout/IconLeafLabelList"/>
    <dgm:cxn modelId="{0E4B25B6-F9E0-4194-90A6-AB876813A4D7}" type="presOf" srcId="{F5455A36-6EC7-48FE-9512-BC290DB23B4E}" destId="{BE0CA9D3-AF2B-482E-ACC6-534770C48BCD}" srcOrd="0" destOrd="0" presId="urn:microsoft.com/office/officeart/2018/5/layout/IconLeafLabelList"/>
    <dgm:cxn modelId="{A30C19BA-2C8C-4D74-BA03-E13404810F76}" srcId="{56B87E12-80E5-4A4E-A9D0-F0F5AD1829B3}" destId="{5769F8F7-4E8A-4CA2-AC74-0D9998016C6B}" srcOrd="0" destOrd="0" parTransId="{3659CB14-B006-4BBA-B96D-63FDA5B6FAE4}" sibTransId="{8F8DFFC6-5F59-42A4-BDF4-E707E0395AB0}"/>
    <dgm:cxn modelId="{B79146C3-9E54-4D00-A9DC-D2D6BE509DF8}" type="presOf" srcId="{56B87E12-80E5-4A4E-A9D0-F0F5AD1829B3}" destId="{0562DE69-C5F5-47A2-86A2-AA86DE4E56D9}" srcOrd="0" destOrd="0" presId="urn:microsoft.com/office/officeart/2018/5/layout/IconLeafLabelList"/>
    <dgm:cxn modelId="{186EF1F8-E372-4D73-B711-BFA44DC6BFB3}" type="presOf" srcId="{5769F8F7-4E8A-4CA2-AC74-0D9998016C6B}" destId="{084DEFEC-85A2-4E25-9F5F-F6A24F010E43}" srcOrd="0" destOrd="0" presId="urn:microsoft.com/office/officeart/2018/5/layout/IconLeafLabelList"/>
    <dgm:cxn modelId="{0B38326C-38CB-4C72-9DA3-FC1B2D2ECA01}" type="presParOf" srcId="{0562DE69-C5F5-47A2-86A2-AA86DE4E56D9}" destId="{2D7E48DA-130F-49BC-BF65-FF2C9ECD5BE0}" srcOrd="0" destOrd="0" presId="urn:microsoft.com/office/officeart/2018/5/layout/IconLeafLabelList"/>
    <dgm:cxn modelId="{FA270DF2-233C-4850-8462-442D8808F3BB}" type="presParOf" srcId="{2D7E48DA-130F-49BC-BF65-FF2C9ECD5BE0}" destId="{D0DF82BD-0271-40A1-8374-73AF48FABF73}" srcOrd="0" destOrd="0" presId="urn:microsoft.com/office/officeart/2018/5/layout/IconLeafLabelList"/>
    <dgm:cxn modelId="{61D5581B-41FF-4CEA-83F3-10FFEB002833}" type="presParOf" srcId="{2D7E48DA-130F-49BC-BF65-FF2C9ECD5BE0}" destId="{7BE932E0-04E1-402C-9C3A-6BAFBFF97748}" srcOrd="1" destOrd="0" presId="urn:microsoft.com/office/officeart/2018/5/layout/IconLeafLabelList"/>
    <dgm:cxn modelId="{A52E7C76-3698-4A13-8971-242B35AA885B}" type="presParOf" srcId="{2D7E48DA-130F-49BC-BF65-FF2C9ECD5BE0}" destId="{D070780C-936D-412B-BCD6-858B06BC5049}" srcOrd="2" destOrd="0" presId="urn:microsoft.com/office/officeart/2018/5/layout/IconLeafLabelList"/>
    <dgm:cxn modelId="{B698A614-0FDD-4AE1-B2EF-7A8C49860358}" type="presParOf" srcId="{2D7E48DA-130F-49BC-BF65-FF2C9ECD5BE0}" destId="{084DEFEC-85A2-4E25-9F5F-F6A24F010E43}" srcOrd="3" destOrd="0" presId="urn:microsoft.com/office/officeart/2018/5/layout/IconLeafLabelList"/>
    <dgm:cxn modelId="{7FC62F0C-CF5A-4FE7-AB40-92A814C21233}" type="presParOf" srcId="{0562DE69-C5F5-47A2-86A2-AA86DE4E56D9}" destId="{ACA22F53-0B5B-49D4-A559-A3708DF3ECEE}" srcOrd="1" destOrd="0" presId="urn:microsoft.com/office/officeart/2018/5/layout/IconLeafLabelList"/>
    <dgm:cxn modelId="{A7F9E342-696E-442D-8E88-13EDC45DB936}" type="presParOf" srcId="{0562DE69-C5F5-47A2-86A2-AA86DE4E56D9}" destId="{FBD6CF5F-4C69-4CAC-902C-27C6119C1E86}" srcOrd="2" destOrd="0" presId="urn:microsoft.com/office/officeart/2018/5/layout/IconLeafLabelList"/>
    <dgm:cxn modelId="{DD77BBBB-FD6E-4CFD-8D01-72DF2D5311C1}" type="presParOf" srcId="{FBD6CF5F-4C69-4CAC-902C-27C6119C1E86}" destId="{A90C5A19-2D5C-47F8-A2AD-8852396C2390}" srcOrd="0" destOrd="0" presId="urn:microsoft.com/office/officeart/2018/5/layout/IconLeafLabelList"/>
    <dgm:cxn modelId="{0431EA9B-2360-43DD-A5A6-B18A71CCA763}" type="presParOf" srcId="{FBD6CF5F-4C69-4CAC-902C-27C6119C1E86}" destId="{A98D1C7C-3F2A-4B51-835F-110A420B2DBA}" srcOrd="1" destOrd="0" presId="urn:microsoft.com/office/officeart/2018/5/layout/IconLeafLabelList"/>
    <dgm:cxn modelId="{D3A73885-E524-4DE5-8F5F-832AB299B3FF}" type="presParOf" srcId="{FBD6CF5F-4C69-4CAC-902C-27C6119C1E86}" destId="{AE94A117-64D3-4BC4-ABB8-592E9620AC9D}" srcOrd="2" destOrd="0" presId="urn:microsoft.com/office/officeart/2018/5/layout/IconLeafLabelList"/>
    <dgm:cxn modelId="{0544325B-A243-43D4-A417-3DA21BF757D3}" type="presParOf" srcId="{FBD6CF5F-4C69-4CAC-902C-27C6119C1E86}" destId="{251FA733-1D32-49E2-9161-A0A52A5E0124}" srcOrd="3" destOrd="0" presId="urn:microsoft.com/office/officeart/2018/5/layout/IconLeafLabelList"/>
    <dgm:cxn modelId="{687AAF6A-D3BA-4780-8F73-00108E7FA458}" type="presParOf" srcId="{0562DE69-C5F5-47A2-86A2-AA86DE4E56D9}" destId="{50615A3F-16FF-4442-BF3F-A0EEE2A50AD1}" srcOrd="3" destOrd="0" presId="urn:microsoft.com/office/officeart/2018/5/layout/IconLeafLabelList"/>
    <dgm:cxn modelId="{A2B493C2-8D1E-405B-8B50-07D986D8830E}" type="presParOf" srcId="{0562DE69-C5F5-47A2-86A2-AA86DE4E56D9}" destId="{8539D624-3507-4C9F-888C-A953F31F492C}" srcOrd="4" destOrd="0" presId="urn:microsoft.com/office/officeart/2018/5/layout/IconLeafLabelList"/>
    <dgm:cxn modelId="{82A3A2DE-505E-416F-8342-E23DDE8C9C40}" type="presParOf" srcId="{8539D624-3507-4C9F-888C-A953F31F492C}" destId="{A3FAAC8F-0CAA-4295-B244-F44ACBA041A4}" srcOrd="0" destOrd="0" presId="urn:microsoft.com/office/officeart/2018/5/layout/IconLeafLabelList"/>
    <dgm:cxn modelId="{1849ADA9-B7DC-48D9-83CA-A9A77F2D691A}" type="presParOf" srcId="{8539D624-3507-4C9F-888C-A953F31F492C}" destId="{79174D65-7C7C-4A1C-9410-A8741A712E1A}" srcOrd="1" destOrd="0" presId="urn:microsoft.com/office/officeart/2018/5/layout/IconLeafLabelList"/>
    <dgm:cxn modelId="{8E905A53-596A-4FA2-8D3F-69F2485863F4}" type="presParOf" srcId="{8539D624-3507-4C9F-888C-A953F31F492C}" destId="{186EC4C3-91B6-4A44-8936-59B4B7DC975A}" srcOrd="2" destOrd="0" presId="urn:microsoft.com/office/officeart/2018/5/layout/IconLeafLabelList"/>
    <dgm:cxn modelId="{D5270038-1BA3-43F2-87C3-170D8907DBF8}" type="presParOf" srcId="{8539D624-3507-4C9F-888C-A953F31F492C}" destId="{BE0CA9D3-AF2B-482E-ACC6-534770C48BCD}"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328C39-8CC0-4622-8ADA-BC4E219DEC97}">
      <dsp:nvSpPr>
        <dsp:cNvPr id="0" name=""/>
        <dsp:cNvSpPr/>
      </dsp:nvSpPr>
      <dsp:spPr>
        <a:xfrm>
          <a:off x="0" y="0"/>
          <a:ext cx="1051560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C81FB8E-F771-4F10-99AD-477C34CBC640}">
      <dsp:nvSpPr>
        <dsp:cNvPr id="0" name=""/>
        <dsp:cNvSpPr/>
      </dsp:nvSpPr>
      <dsp:spPr>
        <a:xfrm>
          <a:off x="0" y="0"/>
          <a:ext cx="10515600" cy="54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INTRODUCTION</a:t>
          </a:r>
        </a:p>
      </dsp:txBody>
      <dsp:txXfrm>
        <a:off x="0" y="0"/>
        <a:ext cx="10515600" cy="543917"/>
      </dsp:txXfrm>
    </dsp:sp>
    <dsp:sp modelId="{A1E67F49-7547-4493-86D1-CB1692ADB3AF}">
      <dsp:nvSpPr>
        <dsp:cNvPr id="0" name=""/>
        <dsp:cNvSpPr/>
      </dsp:nvSpPr>
      <dsp:spPr>
        <a:xfrm>
          <a:off x="0" y="543917"/>
          <a:ext cx="10515600" cy="0"/>
        </a:xfrm>
        <a:prstGeom prst="line">
          <a:avLst/>
        </a:prstGeom>
        <a:solidFill>
          <a:schemeClr val="accent5">
            <a:hueOff val="-2048089"/>
            <a:satOff val="-13815"/>
            <a:lumOff val="5434"/>
            <a:alphaOff val="0"/>
          </a:schemeClr>
        </a:solidFill>
        <a:ln w="12700" cap="flat" cmpd="sng" algn="ctr">
          <a:solidFill>
            <a:schemeClr val="accent5">
              <a:hueOff val="-2048089"/>
              <a:satOff val="-13815"/>
              <a:lumOff val="5434"/>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22D55D7-A873-43D8-AE8C-B8BAC4A75216}">
      <dsp:nvSpPr>
        <dsp:cNvPr id="0" name=""/>
        <dsp:cNvSpPr/>
      </dsp:nvSpPr>
      <dsp:spPr>
        <a:xfrm>
          <a:off x="0" y="543917"/>
          <a:ext cx="10515600" cy="54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TEAM</a:t>
          </a:r>
        </a:p>
      </dsp:txBody>
      <dsp:txXfrm>
        <a:off x="0" y="543917"/>
        <a:ext cx="10515600" cy="543917"/>
      </dsp:txXfrm>
    </dsp:sp>
    <dsp:sp modelId="{FC65F157-B65E-4DF1-A2A2-9B68C4B27142}">
      <dsp:nvSpPr>
        <dsp:cNvPr id="0" name=""/>
        <dsp:cNvSpPr/>
      </dsp:nvSpPr>
      <dsp:spPr>
        <a:xfrm>
          <a:off x="0" y="1087834"/>
          <a:ext cx="10515600" cy="0"/>
        </a:xfrm>
        <a:prstGeom prst="line">
          <a:avLst/>
        </a:prstGeom>
        <a:solidFill>
          <a:schemeClr val="accent5">
            <a:hueOff val="-4096179"/>
            <a:satOff val="-27630"/>
            <a:lumOff val="10869"/>
            <a:alphaOff val="0"/>
          </a:schemeClr>
        </a:solidFill>
        <a:ln w="12700" cap="flat" cmpd="sng" algn="ctr">
          <a:solidFill>
            <a:schemeClr val="accent5">
              <a:hueOff val="-4096179"/>
              <a:satOff val="-27630"/>
              <a:lumOff val="10869"/>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ED1CEDB8-1003-480B-87D8-7E84E5E69454}">
      <dsp:nvSpPr>
        <dsp:cNvPr id="0" name=""/>
        <dsp:cNvSpPr/>
      </dsp:nvSpPr>
      <dsp:spPr>
        <a:xfrm>
          <a:off x="0" y="1087834"/>
          <a:ext cx="10515600" cy="54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PRELIMINARY SCOPE</a:t>
          </a:r>
        </a:p>
      </dsp:txBody>
      <dsp:txXfrm>
        <a:off x="0" y="1087834"/>
        <a:ext cx="10515600" cy="543917"/>
      </dsp:txXfrm>
    </dsp:sp>
    <dsp:sp modelId="{34B721DC-BED1-45A6-9E1B-F72032C5CD70}">
      <dsp:nvSpPr>
        <dsp:cNvPr id="0" name=""/>
        <dsp:cNvSpPr/>
      </dsp:nvSpPr>
      <dsp:spPr>
        <a:xfrm>
          <a:off x="0" y="1631751"/>
          <a:ext cx="10515600" cy="0"/>
        </a:xfrm>
        <a:prstGeom prst="line">
          <a:avLst/>
        </a:prstGeom>
        <a:solidFill>
          <a:schemeClr val="accent5">
            <a:hueOff val="-6144268"/>
            <a:satOff val="-41445"/>
            <a:lumOff val="16303"/>
            <a:alphaOff val="0"/>
          </a:schemeClr>
        </a:solidFill>
        <a:ln w="12700" cap="flat" cmpd="sng" algn="ctr">
          <a:solidFill>
            <a:schemeClr val="accent5">
              <a:hueOff val="-6144268"/>
              <a:satOff val="-41445"/>
              <a:lumOff val="16303"/>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A2657163-42EE-418C-A5B5-68130308389F}">
      <dsp:nvSpPr>
        <dsp:cNvPr id="0" name=""/>
        <dsp:cNvSpPr/>
      </dsp:nvSpPr>
      <dsp:spPr>
        <a:xfrm>
          <a:off x="0" y="1631751"/>
          <a:ext cx="10515600" cy="54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CHATBOT ARCHITECTURE</a:t>
          </a:r>
        </a:p>
      </dsp:txBody>
      <dsp:txXfrm>
        <a:off x="0" y="1631751"/>
        <a:ext cx="10515600" cy="543917"/>
      </dsp:txXfrm>
    </dsp:sp>
    <dsp:sp modelId="{EF95A974-AED4-49C6-BCAF-AEEF92643565}">
      <dsp:nvSpPr>
        <dsp:cNvPr id="0" name=""/>
        <dsp:cNvSpPr/>
      </dsp:nvSpPr>
      <dsp:spPr>
        <a:xfrm>
          <a:off x="0" y="2175669"/>
          <a:ext cx="10515600" cy="0"/>
        </a:xfrm>
        <a:prstGeom prst="line">
          <a:avLst/>
        </a:prstGeom>
        <a:solidFill>
          <a:schemeClr val="accent5">
            <a:hueOff val="-8192357"/>
            <a:satOff val="-55260"/>
            <a:lumOff val="21738"/>
            <a:alphaOff val="0"/>
          </a:schemeClr>
        </a:solidFill>
        <a:ln w="12700" cap="flat" cmpd="sng" algn="ctr">
          <a:solidFill>
            <a:schemeClr val="accent5">
              <a:hueOff val="-8192357"/>
              <a:satOff val="-55260"/>
              <a:lumOff val="21738"/>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6B92022E-C5F3-46C3-8E44-7E0BF0F89009}">
      <dsp:nvSpPr>
        <dsp:cNvPr id="0" name=""/>
        <dsp:cNvSpPr/>
      </dsp:nvSpPr>
      <dsp:spPr>
        <a:xfrm>
          <a:off x="0" y="2175669"/>
          <a:ext cx="10515600" cy="54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WHAT TO EXPECT</a:t>
          </a:r>
        </a:p>
      </dsp:txBody>
      <dsp:txXfrm>
        <a:off x="0" y="2175669"/>
        <a:ext cx="10515600" cy="543917"/>
      </dsp:txXfrm>
    </dsp:sp>
    <dsp:sp modelId="{54F2033D-B76B-44EE-BC12-A32D614684A9}">
      <dsp:nvSpPr>
        <dsp:cNvPr id="0" name=""/>
        <dsp:cNvSpPr/>
      </dsp:nvSpPr>
      <dsp:spPr>
        <a:xfrm>
          <a:off x="0" y="2719586"/>
          <a:ext cx="10515600" cy="0"/>
        </a:xfrm>
        <a:prstGeom prst="line">
          <a:avLst/>
        </a:prstGeom>
        <a:solidFill>
          <a:schemeClr val="accent5">
            <a:hueOff val="-10240446"/>
            <a:satOff val="-69075"/>
            <a:lumOff val="27172"/>
            <a:alphaOff val="0"/>
          </a:schemeClr>
        </a:solidFill>
        <a:ln w="12700" cap="flat" cmpd="sng" algn="ctr">
          <a:solidFill>
            <a:schemeClr val="accent5">
              <a:hueOff val="-10240446"/>
              <a:satOff val="-69075"/>
              <a:lumOff val="27172"/>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0E13FCE4-C5D4-480A-9605-A079850513F4}">
      <dsp:nvSpPr>
        <dsp:cNvPr id="0" name=""/>
        <dsp:cNvSpPr/>
      </dsp:nvSpPr>
      <dsp:spPr>
        <a:xfrm>
          <a:off x="0" y="2719586"/>
          <a:ext cx="10515600" cy="54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USE CASES</a:t>
          </a:r>
        </a:p>
      </dsp:txBody>
      <dsp:txXfrm>
        <a:off x="0" y="2719586"/>
        <a:ext cx="10515600" cy="543917"/>
      </dsp:txXfrm>
    </dsp:sp>
    <dsp:sp modelId="{81EAAA26-5F56-4647-B41E-8D39B3E69AAC}">
      <dsp:nvSpPr>
        <dsp:cNvPr id="0" name=""/>
        <dsp:cNvSpPr/>
      </dsp:nvSpPr>
      <dsp:spPr>
        <a:xfrm>
          <a:off x="0" y="3263503"/>
          <a:ext cx="10515600" cy="0"/>
        </a:xfrm>
        <a:prstGeom prst="line">
          <a:avLst/>
        </a:prstGeom>
        <a:solidFill>
          <a:schemeClr val="accent5">
            <a:hueOff val="-12288536"/>
            <a:satOff val="-82890"/>
            <a:lumOff val="32607"/>
            <a:alphaOff val="0"/>
          </a:schemeClr>
        </a:solidFill>
        <a:ln w="12700" cap="flat" cmpd="sng" algn="ctr">
          <a:solidFill>
            <a:schemeClr val="accent5">
              <a:hueOff val="-12288536"/>
              <a:satOff val="-82890"/>
              <a:lumOff val="32607"/>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0F3B1BCB-A2F5-4543-9672-A1E9BF9B2261}">
      <dsp:nvSpPr>
        <dsp:cNvPr id="0" name=""/>
        <dsp:cNvSpPr/>
      </dsp:nvSpPr>
      <dsp:spPr>
        <a:xfrm>
          <a:off x="0" y="3263503"/>
          <a:ext cx="10515600" cy="54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TECHNOLOGIES USED</a:t>
          </a:r>
        </a:p>
      </dsp:txBody>
      <dsp:txXfrm>
        <a:off x="0" y="3263503"/>
        <a:ext cx="10515600" cy="543917"/>
      </dsp:txXfrm>
    </dsp:sp>
    <dsp:sp modelId="{806072B5-1D02-4CE4-BC08-C05BEDE1103F}">
      <dsp:nvSpPr>
        <dsp:cNvPr id="0" name=""/>
        <dsp:cNvSpPr/>
      </dsp:nvSpPr>
      <dsp:spPr>
        <a:xfrm>
          <a:off x="0" y="3807420"/>
          <a:ext cx="10515600" cy="0"/>
        </a:xfrm>
        <a:prstGeom prst="line">
          <a:avLst/>
        </a:prstGeom>
        <a:solidFill>
          <a:schemeClr val="accent5">
            <a:hueOff val="-14336624"/>
            <a:satOff val="-96705"/>
            <a:lumOff val="38041"/>
            <a:alphaOff val="0"/>
          </a:schemeClr>
        </a:solidFill>
        <a:ln w="12700" cap="flat" cmpd="sng" algn="ctr">
          <a:solidFill>
            <a:schemeClr val="accent5">
              <a:hueOff val="-14336624"/>
              <a:satOff val="-96705"/>
              <a:lumOff val="38041"/>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5A6DE06F-BE65-4C46-ACD2-29942D32971E}">
      <dsp:nvSpPr>
        <dsp:cNvPr id="0" name=""/>
        <dsp:cNvSpPr/>
      </dsp:nvSpPr>
      <dsp:spPr>
        <a:xfrm>
          <a:off x="0" y="3807420"/>
          <a:ext cx="10515600" cy="54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CONCLUSION</a:t>
          </a:r>
        </a:p>
      </dsp:txBody>
      <dsp:txXfrm>
        <a:off x="0" y="3807420"/>
        <a:ext cx="10515600" cy="5439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25DB3F-7761-4449-A9F8-BE0DC88EEE57}">
      <dsp:nvSpPr>
        <dsp:cNvPr id="0" name=""/>
        <dsp:cNvSpPr/>
      </dsp:nvSpPr>
      <dsp:spPr>
        <a:xfrm>
          <a:off x="0" y="0"/>
          <a:ext cx="6192319"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33C5B2EF-4A80-4DFF-AB67-D4DDEE533127}">
      <dsp:nvSpPr>
        <dsp:cNvPr id="0" name=""/>
        <dsp:cNvSpPr/>
      </dsp:nvSpPr>
      <dsp:spPr>
        <a:xfrm>
          <a:off x="0" y="0"/>
          <a:ext cx="6192319" cy="1181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t>Anish Arora</a:t>
          </a:r>
        </a:p>
      </dsp:txBody>
      <dsp:txXfrm>
        <a:off x="0" y="0"/>
        <a:ext cx="6192319" cy="1181568"/>
      </dsp:txXfrm>
    </dsp:sp>
    <dsp:sp modelId="{C3D5A99C-7B83-4570-9F2F-3163CF20965B}">
      <dsp:nvSpPr>
        <dsp:cNvPr id="0" name=""/>
        <dsp:cNvSpPr/>
      </dsp:nvSpPr>
      <dsp:spPr>
        <a:xfrm>
          <a:off x="0" y="1181568"/>
          <a:ext cx="6192319"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DD254A40-7A69-4E06-9193-3C0EDC053403}">
      <dsp:nvSpPr>
        <dsp:cNvPr id="0" name=""/>
        <dsp:cNvSpPr/>
      </dsp:nvSpPr>
      <dsp:spPr>
        <a:xfrm>
          <a:off x="0" y="1181568"/>
          <a:ext cx="6192319" cy="1181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Sonal Raghuvanshi</a:t>
          </a:r>
          <a:endParaRPr lang="en-US" sz="3600" kern="1200" dirty="0"/>
        </a:p>
      </dsp:txBody>
      <dsp:txXfrm>
        <a:off x="0" y="1181568"/>
        <a:ext cx="6192319" cy="1181568"/>
      </dsp:txXfrm>
    </dsp:sp>
    <dsp:sp modelId="{3DC33C21-EA60-4A50-A511-572C09E78B4B}">
      <dsp:nvSpPr>
        <dsp:cNvPr id="0" name=""/>
        <dsp:cNvSpPr/>
      </dsp:nvSpPr>
      <dsp:spPr>
        <a:xfrm>
          <a:off x="0" y="2363137"/>
          <a:ext cx="6192319"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1EAB9E8-972A-4DE8-B76A-DB4380BDE30A}">
      <dsp:nvSpPr>
        <dsp:cNvPr id="0" name=""/>
        <dsp:cNvSpPr/>
      </dsp:nvSpPr>
      <dsp:spPr>
        <a:xfrm>
          <a:off x="0" y="2363137"/>
          <a:ext cx="6192319" cy="1181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t>Sahil Grover</a:t>
          </a:r>
        </a:p>
      </dsp:txBody>
      <dsp:txXfrm>
        <a:off x="0" y="2363137"/>
        <a:ext cx="6192319" cy="1181568"/>
      </dsp:txXfrm>
    </dsp:sp>
    <dsp:sp modelId="{2C7F074F-524E-4151-B8A6-DC7BAE98B8B8}">
      <dsp:nvSpPr>
        <dsp:cNvPr id="0" name=""/>
        <dsp:cNvSpPr/>
      </dsp:nvSpPr>
      <dsp:spPr>
        <a:xfrm>
          <a:off x="0" y="3544706"/>
          <a:ext cx="6192319"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85C026D9-36BD-4864-AD8C-A9A4E95AF243}">
      <dsp:nvSpPr>
        <dsp:cNvPr id="0" name=""/>
        <dsp:cNvSpPr/>
      </dsp:nvSpPr>
      <dsp:spPr>
        <a:xfrm>
          <a:off x="0" y="3544706"/>
          <a:ext cx="6192319" cy="1181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Bhavna Panwar</a:t>
          </a:r>
          <a:endParaRPr lang="en-US" sz="3600" kern="1200" dirty="0"/>
        </a:p>
      </dsp:txBody>
      <dsp:txXfrm>
        <a:off x="0" y="3544706"/>
        <a:ext cx="6192319" cy="11815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DF82BD-0271-40A1-8374-73AF48FABF73}">
      <dsp:nvSpPr>
        <dsp:cNvPr id="0" name=""/>
        <dsp:cNvSpPr/>
      </dsp:nvSpPr>
      <dsp:spPr>
        <a:xfrm>
          <a:off x="679050" y="83771"/>
          <a:ext cx="1887187" cy="1887187"/>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E932E0-04E1-402C-9C3A-6BAFBFF97748}">
      <dsp:nvSpPr>
        <dsp:cNvPr id="0" name=""/>
        <dsp:cNvSpPr/>
      </dsp:nvSpPr>
      <dsp:spPr>
        <a:xfrm>
          <a:off x="1081237" y="485959"/>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84DEFEC-85A2-4E25-9F5F-F6A24F010E43}">
      <dsp:nvSpPr>
        <dsp:cNvPr id="0" name=""/>
        <dsp:cNvSpPr/>
      </dsp:nvSpPr>
      <dsp:spPr>
        <a:xfrm>
          <a:off x="75768" y="2558772"/>
          <a:ext cx="3093750" cy="171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0" i="0" kern="1200" baseline="0"/>
            <a:t>E-commerce websites has been developed and act as emerging technique in this current world. People made their purchasing after the introduction the e commerce websites in efficient manner. But while come in to an online purchasing the quality and price of the product is very important. Even though things we want are getting easier, still all people are very conscious in quality and rate of the particular product. </a:t>
          </a:r>
          <a:endParaRPr lang="en-US" sz="1100" kern="1200"/>
        </a:p>
      </dsp:txBody>
      <dsp:txXfrm>
        <a:off x="75768" y="2558772"/>
        <a:ext cx="3093750" cy="1710000"/>
      </dsp:txXfrm>
    </dsp:sp>
    <dsp:sp modelId="{A90C5A19-2D5C-47F8-A2AD-8852396C2390}">
      <dsp:nvSpPr>
        <dsp:cNvPr id="0" name=""/>
        <dsp:cNvSpPr/>
      </dsp:nvSpPr>
      <dsp:spPr>
        <a:xfrm>
          <a:off x="4314206" y="83771"/>
          <a:ext cx="1887187" cy="1887187"/>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8D1C7C-3F2A-4B51-835F-110A420B2DBA}">
      <dsp:nvSpPr>
        <dsp:cNvPr id="0" name=""/>
        <dsp:cNvSpPr/>
      </dsp:nvSpPr>
      <dsp:spPr>
        <a:xfrm>
          <a:off x="4716393" y="485959"/>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1FA733-1D32-49E2-9161-A0A52A5E0124}">
      <dsp:nvSpPr>
        <dsp:cNvPr id="0" name=""/>
        <dsp:cNvSpPr/>
      </dsp:nvSpPr>
      <dsp:spPr>
        <a:xfrm>
          <a:off x="3710925" y="2558772"/>
          <a:ext cx="3093750" cy="171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0" i="0" kern="1200" baseline="0"/>
            <a:t>Having a best price which is not a fixed one will increase the payoff among sellers and buyers. Thus, an automated agent for negotiation has been designed in order to maintain a flexible and considerable price instead of fixed price. </a:t>
          </a:r>
          <a:endParaRPr lang="en-US" sz="1100" kern="1200"/>
        </a:p>
      </dsp:txBody>
      <dsp:txXfrm>
        <a:off x="3710925" y="2558772"/>
        <a:ext cx="3093750" cy="1710000"/>
      </dsp:txXfrm>
    </dsp:sp>
    <dsp:sp modelId="{A3FAAC8F-0CAA-4295-B244-F44ACBA041A4}">
      <dsp:nvSpPr>
        <dsp:cNvPr id="0" name=""/>
        <dsp:cNvSpPr/>
      </dsp:nvSpPr>
      <dsp:spPr>
        <a:xfrm>
          <a:off x="7949362" y="83771"/>
          <a:ext cx="1887187" cy="1887187"/>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174D65-7C7C-4A1C-9410-A8741A712E1A}">
      <dsp:nvSpPr>
        <dsp:cNvPr id="0" name=""/>
        <dsp:cNvSpPr/>
      </dsp:nvSpPr>
      <dsp:spPr>
        <a:xfrm>
          <a:off x="8351550" y="485959"/>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E0CA9D3-AF2B-482E-ACC6-534770C48BCD}">
      <dsp:nvSpPr>
        <dsp:cNvPr id="0" name=""/>
        <dsp:cNvSpPr/>
      </dsp:nvSpPr>
      <dsp:spPr>
        <a:xfrm>
          <a:off x="7346081" y="2558772"/>
          <a:ext cx="3093750" cy="171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0" i="0" kern="1200" baseline="0"/>
            <a:t>Customer can buy products using a basket and negotiate the purchase. The bot should consider in the decision of discount the product or the basket value. Chat-bots are mainly used to provide conversation between both human and machine. Admin feed some knowledge to the machine so that machine can identify the sentences and taking a decision itself as response to answer a question. </a:t>
          </a:r>
          <a:endParaRPr lang="en-US" sz="1100" kern="1200"/>
        </a:p>
      </dsp:txBody>
      <dsp:txXfrm>
        <a:off x="7346081" y="2558772"/>
        <a:ext cx="3093750" cy="171000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2/1/2021</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2/1/2021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52993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07892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 id="2147483681" r:id="rId12"/>
    <p:sldLayoutId id="2147483682" r:id="rId13"/>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 Id="rId4" Type="http://schemas.openxmlformats.org/officeDocument/2006/relationships/image" Target="../media/image13.sv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eg"/><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Placeholder 12" descr="A picture containing automaton&#10;&#10;Description automatically generated">
            <a:extLst>
              <a:ext uri="{FF2B5EF4-FFF2-40B4-BE49-F238E27FC236}">
                <a16:creationId xmlns:a16="http://schemas.microsoft.com/office/drawing/2014/main" id="{C3435326-D41C-4D3A-891F-2E2A1E8C1883}"/>
              </a:ext>
            </a:extLst>
          </p:cNvPr>
          <p:cNvPicPr>
            <a:picLocks noGrp="1" noChangeAspect="1"/>
          </p:cNvPicPr>
          <p:nvPr>
            <p:ph type="pic" sz="quarter" idx="10"/>
          </p:nvPr>
        </p:nvPicPr>
        <p:blipFill rotWithShape="1">
          <a:blip r:embed="rId2"/>
          <a:srcRect/>
          <a:stretch/>
        </p:blipFill>
        <p:spPr>
          <a:xfrm>
            <a:off x="20" y="10"/>
            <a:ext cx="12191980" cy="6857990"/>
          </a:xfrm>
          <a:prstGeom prst="rect">
            <a:avLst/>
          </a:prstGeom>
        </p:spPr>
      </p:pic>
      <p:sp>
        <p:nvSpPr>
          <p:cNvPr id="30" name="Freeform 12">
            <a:extLst>
              <a:ext uri="{FF2B5EF4-FFF2-40B4-BE49-F238E27FC236}">
                <a16:creationId xmlns:a16="http://schemas.microsoft.com/office/drawing/2014/main" id="{522A94E1-AEBD-4286-BFF8-0711E4CD3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622650" y="5181600"/>
            <a:ext cx="9165010" cy="1174750"/>
          </a:xfrm>
          <a:custGeom>
            <a:avLst/>
            <a:gdLst>
              <a:gd name="connsiteX0" fmla="*/ 0 w 9165010"/>
              <a:gd name="connsiteY0" fmla="*/ 1073384 h 1073384"/>
              <a:gd name="connsiteX1" fmla="*/ 9165010 w 9165010"/>
              <a:gd name="connsiteY1" fmla="*/ 1073384 h 1073384"/>
              <a:gd name="connsiteX2" fmla="*/ 9165010 w 9165010"/>
              <a:gd name="connsiteY2" fmla="*/ 266817 h 1073384"/>
              <a:gd name="connsiteX3" fmla="*/ 4757604 w 9165010"/>
              <a:gd name="connsiteY3" fmla="*/ 266817 h 1073384"/>
              <a:gd name="connsiteX4" fmla="*/ 4582505 w 9165010"/>
              <a:gd name="connsiteY4" fmla="*/ 0 h 1073384"/>
              <a:gd name="connsiteX5" fmla="*/ 4407407 w 9165010"/>
              <a:gd name="connsiteY5" fmla="*/ 266817 h 1073384"/>
              <a:gd name="connsiteX6" fmla="*/ 0 w 9165010"/>
              <a:gd name="connsiteY6" fmla="*/ 266817 h 1073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5010" h="1073384">
                <a:moveTo>
                  <a:pt x="0" y="1073384"/>
                </a:moveTo>
                <a:lnTo>
                  <a:pt x="9165010" y="1073384"/>
                </a:lnTo>
                <a:lnTo>
                  <a:pt x="9165010" y="266817"/>
                </a:lnTo>
                <a:lnTo>
                  <a:pt x="4757604" y="266817"/>
                </a:lnTo>
                <a:lnTo>
                  <a:pt x="4582505" y="0"/>
                </a:lnTo>
                <a:lnTo>
                  <a:pt x="4407407" y="266817"/>
                </a:lnTo>
                <a:lnTo>
                  <a:pt x="0" y="266817"/>
                </a:lnTo>
                <a:close/>
              </a:path>
            </a:pathLst>
          </a:custGeom>
          <a:solidFill>
            <a:srgbClr val="404040">
              <a:alpha val="9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a:xfrm>
            <a:off x="1771650" y="5254391"/>
            <a:ext cx="8867012" cy="774934"/>
          </a:xfrm>
          <a:noFill/>
        </p:spPr>
        <p:txBody>
          <a:bodyPr vert="horz" lIns="91440" tIns="45720" rIns="91440" bIns="45720" rtlCol="0" anchor="ctr">
            <a:normAutofit/>
          </a:bodyPr>
          <a:lstStyle/>
          <a:p>
            <a:pPr>
              <a:lnSpc>
                <a:spcPct val="90000"/>
              </a:lnSpc>
              <a:spcBef>
                <a:spcPct val="0"/>
              </a:spcBef>
            </a:pPr>
            <a:r>
              <a:rPr lang="en-US" sz="2500">
                <a:solidFill>
                  <a:srgbClr val="FFFFFF"/>
                </a:solidFill>
              </a:rPr>
              <a:t>Price Negotiator Ecommerce Chatbot System</a:t>
            </a:r>
          </a:p>
        </p:txBody>
      </p:sp>
    </p:spTree>
    <p:extLst>
      <p:ext uri="{BB962C8B-B14F-4D97-AF65-F5344CB8AC3E}">
        <p14:creationId xmlns:p14="http://schemas.microsoft.com/office/powerpoint/2010/main"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AD04948-A322-4A17-BE2E-50962582D18C}"/>
              </a:ext>
            </a:extLst>
          </p:cNvPr>
          <p:cNvSpPr>
            <a:spLocks noGrp="1"/>
          </p:cNvSpPr>
          <p:nvPr>
            <p:ph type="title"/>
          </p:nvPr>
        </p:nvSpPr>
        <p:spPr>
          <a:xfrm>
            <a:off x="6094105" y="802955"/>
            <a:ext cx="4977976" cy="1454051"/>
          </a:xfrm>
        </p:spPr>
        <p:txBody>
          <a:bodyPr>
            <a:normAutofit/>
          </a:bodyPr>
          <a:lstStyle/>
          <a:p>
            <a:r>
              <a:rPr lang="en-CA">
                <a:solidFill>
                  <a:srgbClr val="000000"/>
                </a:solidFill>
              </a:rPr>
              <a:t>Conclusion</a:t>
            </a: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Robot">
            <a:extLst>
              <a:ext uri="{FF2B5EF4-FFF2-40B4-BE49-F238E27FC236}">
                <a16:creationId xmlns:a16="http://schemas.microsoft.com/office/drawing/2014/main" id="{EABADAEC-B2EB-470F-B04E-00E8234030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id="{ADB75030-81A9-4EB3-9490-4B854BD6760B}"/>
              </a:ext>
            </a:extLst>
          </p:cNvPr>
          <p:cNvSpPr>
            <a:spLocks noGrp="1"/>
          </p:cNvSpPr>
          <p:nvPr>
            <p:ph idx="1"/>
          </p:nvPr>
        </p:nvSpPr>
        <p:spPr>
          <a:xfrm>
            <a:off x="6090574" y="2421682"/>
            <a:ext cx="4977578" cy="3639289"/>
          </a:xfrm>
        </p:spPr>
        <p:txBody>
          <a:bodyPr anchor="ctr">
            <a:normAutofit/>
          </a:bodyPr>
          <a:lstStyle/>
          <a:p>
            <a:pPr marL="0" indent="0">
              <a:lnSpc>
                <a:spcPct val="140000"/>
              </a:lnSpc>
              <a:buNone/>
            </a:pPr>
            <a:r>
              <a:rPr lang="en-US" b="0" i="0" u="none" strike="noStrike" baseline="0" dirty="0">
                <a:solidFill>
                  <a:srgbClr val="000000"/>
                </a:solidFill>
                <a:latin typeface="Cambria" panose="02040503050406030204" pitchFamily="18" charset="0"/>
              </a:rPr>
              <a:t>Chat Bots have indeed proven themselves as a powerful tool to customer satisfaction and an unmatched resource for the enterprises helping them save a lot of time and money. To date, different automated negotiation agents have been developed. Negotiation starts when supplier and customer have different expectations about price. Here we represent an E Negotiator chatbot for commercial websites which can help the users to get the product online according to their budget. </a:t>
            </a:r>
            <a:endParaRPr lang="en-CA" dirty="0">
              <a:solidFill>
                <a:srgbClr val="000000"/>
              </a:solidFill>
            </a:endParaRPr>
          </a:p>
        </p:txBody>
      </p:sp>
    </p:spTree>
    <p:extLst>
      <p:ext uri="{BB962C8B-B14F-4D97-AF65-F5344CB8AC3E}">
        <p14:creationId xmlns:p14="http://schemas.microsoft.com/office/powerpoint/2010/main" val="2049823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Placeholder 7" descr="abstract image">
            <a:extLst>
              <a:ext uri="{FF2B5EF4-FFF2-40B4-BE49-F238E27FC236}">
                <a16:creationId xmlns:a16="http://schemas.microsoft.com/office/drawing/2014/main" id="{D5C5EA1B-F06D-4AD1-B526-89C2DF772232}"/>
              </a:ext>
            </a:extLst>
          </p:cNvPr>
          <p:cNvPicPr>
            <a:picLocks noChangeAspect="1"/>
          </p:cNvPicPr>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l="22717" r="45642"/>
          <a:stretch/>
        </p:blipFill>
        <p:spPr>
          <a:xfrm rot="16200000">
            <a:off x="2667001" y="-2666999"/>
            <a:ext cx="6858000" cy="12192000"/>
          </a:xfrm>
          <a:prstGeom prst="rect">
            <a:avLst/>
          </a:prstGeom>
          <a:noFill/>
        </p:spPr>
      </p:pic>
      <p:sp>
        <p:nvSpPr>
          <p:cNvPr id="6" name="Title 5">
            <a:extLst>
              <a:ext uri="{FF2B5EF4-FFF2-40B4-BE49-F238E27FC236}">
                <a16:creationId xmlns:a16="http://schemas.microsoft.com/office/drawing/2014/main" id="{4F7706BE-EF2E-459C-8778-01DDD354C634}"/>
              </a:ext>
            </a:extLst>
          </p:cNvPr>
          <p:cNvSpPr>
            <a:spLocks noGrp="1"/>
          </p:cNvSpPr>
          <p:nvPr>
            <p:ph type="title" idx="4294967295"/>
          </p:nvPr>
        </p:nvSpPr>
        <p:spPr>
          <a:xfrm>
            <a:off x="702365" y="3147778"/>
            <a:ext cx="10787270" cy="830649"/>
          </a:xfrm>
        </p:spPr>
        <p:txBody>
          <a:bodyPr>
            <a:normAutofit/>
          </a:bodyPr>
          <a:lstStyle/>
          <a:p>
            <a:r>
              <a:rPr lang="en-US" sz="4000" spc="300" dirty="0"/>
              <a:t>THANK YOU</a:t>
            </a:r>
          </a:p>
        </p:txBody>
      </p:sp>
    </p:spTree>
    <p:extLst>
      <p:ext uri="{BB962C8B-B14F-4D97-AF65-F5344CB8AC3E}">
        <p14:creationId xmlns:p14="http://schemas.microsoft.com/office/powerpoint/2010/main" val="927727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C973A6D9-F4E4-4339-BD1D-85C83237A766}"/>
              </a:ext>
            </a:extLst>
          </p:cNvPr>
          <p:cNvPicPr>
            <a:picLocks noChangeAspect="1"/>
          </p:cNvPicPr>
          <p:nvPr/>
        </p:nvPicPr>
        <p:blipFill rotWithShape="1">
          <a:blip r:embed="rId2">
            <a:duotone>
              <a:schemeClr val="bg2">
                <a:shade val="45000"/>
                <a:satMod val="135000"/>
              </a:schemeClr>
              <a:prstClr val="white"/>
            </a:duotone>
          </a:blip>
          <a:srcRect r="9091" b="23391"/>
          <a:stretch/>
        </p:blipFill>
        <p:spPr>
          <a:xfrm>
            <a:off x="20" y="10"/>
            <a:ext cx="12191979" cy="6857990"/>
          </a:xfrm>
          <a:prstGeom prst="rect">
            <a:avLst/>
          </a:prstGeom>
          <a:scene3d>
            <a:camera prst="perspectiveFront" fov="5400000"/>
            <a:lightRig rig="threePt" dir="t">
              <a:rot lat="0" lon="0" rev="2100000"/>
            </a:lightRig>
          </a:scene3d>
          <a:sp3d extrusionH="25400">
            <a:bevelT w="304800" h="152400" prst="hardEdge"/>
            <a:extrusionClr>
              <a:srgbClr val="000000"/>
            </a:extrusionClr>
          </a:sp3d>
        </p:spPr>
      </p:pic>
      <p:sp>
        <p:nvSpPr>
          <p:cNvPr id="48" name="Rectangle 41">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nSpc>
                <a:spcPct val="90000"/>
              </a:lnSpc>
            </a:pPr>
            <a:r>
              <a:rPr lang="en-US" sz="4400"/>
              <a:t>AGENDA</a:t>
            </a: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8C2E478F-E849-4A8C-AF1F-CBCC78A7CBFA}" type="slidenum">
              <a:rPr lang="en-US">
                <a:solidFill>
                  <a:prstClr val="black">
                    <a:tint val="75000"/>
                  </a:prstClr>
                </a:solidFill>
                <a:latin typeface="Calibri" panose="020F0502020204030204"/>
              </a:rPr>
              <a:pPr>
                <a:spcAft>
                  <a:spcPts val="600"/>
                </a:spcAft>
                <a:defRPr/>
              </a:pPr>
              <a:t>2</a:t>
            </a:fld>
            <a:endParaRPr lang="en-US">
              <a:solidFill>
                <a:prstClr val="black">
                  <a:tint val="75000"/>
                </a:prstClr>
              </a:solidFill>
              <a:latin typeface="Calibri" panose="020F0502020204030204"/>
            </a:endParaRPr>
          </a:p>
        </p:txBody>
      </p:sp>
      <p:graphicFrame>
        <p:nvGraphicFramePr>
          <p:cNvPr id="14" name="Text Placeholder 5">
            <a:extLst>
              <a:ext uri="{FF2B5EF4-FFF2-40B4-BE49-F238E27FC236}">
                <a16:creationId xmlns:a16="http://schemas.microsoft.com/office/drawing/2014/main" id="{5E339FEB-C2D5-402B-91CE-7A0205B30AB3}"/>
              </a:ext>
            </a:extLst>
          </p:cNvPr>
          <p:cNvGraphicFramePr/>
          <p:nvPr>
            <p:extLst>
              <p:ext uri="{D42A27DB-BD31-4B8C-83A1-F6EECF244321}">
                <p14:modId xmlns:p14="http://schemas.microsoft.com/office/powerpoint/2010/main" val="194099219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60071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C973A6D9-F4E4-4339-BD1D-85C83237A766}"/>
              </a:ext>
            </a:extLst>
          </p:cNvPr>
          <p:cNvPicPr>
            <a:picLocks noChangeAspect="1"/>
          </p:cNvPicPr>
          <p:nvPr/>
        </p:nvPicPr>
        <p:blipFill rotWithShape="1">
          <a:blip r:embed="rId2">
            <a:duotone>
              <a:prstClr val="black"/>
              <a:prstClr val="white"/>
            </a:duotone>
            <a:alphaModFix amt="35000"/>
          </a:blip>
          <a:srcRect b="15730"/>
          <a:stretch/>
        </p:blipFill>
        <p:spPr>
          <a:xfrm>
            <a:off x="0" y="-119717"/>
            <a:ext cx="12191980" cy="6857990"/>
          </a:xfrm>
          <a:prstGeom prst="rect">
            <a:avLst/>
          </a:prstGeom>
        </p:spPr>
      </p:pic>
      <p:sp>
        <p:nvSpPr>
          <p:cNvPr id="28" name="Rectangle 27">
            <a:extLst>
              <a:ext uri="{FF2B5EF4-FFF2-40B4-BE49-F238E27FC236}">
                <a16:creationId xmlns:a16="http://schemas.microsoft.com/office/drawing/2014/main" id="{FCEC2294-5A7B-45E5-9251-C1AA89F4A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2">
              <a:alpha val="6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11924" y="1065862"/>
            <a:ext cx="3904715" cy="4726276"/>
          </a:xfrm>
        </p:spPr>
        <p:txBody>
          <a:bodyPr vert="horz" lIns="91440" tIns="45720" rIns="91440" bIns="45720" rtlCol="0" anchor="ctr">
            <a:normAutofit/>
          </a:bodyPr>
          <a:lstStyle/>
          <a:p>
            <a:pPr algn="r">
              <a:lnSpc>
                <a:spcPct val="90000"/>
              </a:lnSpc>
            </a:pPr>
            <a:r>
              <a:rPr lang="en-US" sz="4000" dirty="0"/>
              <a:t>INTRODUCTION </a:t>
            </a:r>
          </a:p>
        </p:txBody>
      </p:sp>
      <p:cxnSp>
        <p:nvCxnSpPr>
          <p:cNvPr id="30" name="Straight Connector 29">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a:xfrm>
            <a:off x="10222992" y="6556248"/>
            <a:ext cx="1124712" cy="274320"/>
          </a:xfrm>
        </p:spPr>
        <p:txBody>
          <a:bodyPr vert="horz" lIns="91440" tIns="45720" rIns="91440" bIns="45720" rtlCol="0" anchor="ctr">
            <a:normAutofit/>
          </a:bodyPr>
          <a:lstStyle/>
          <a:p>
            <a:pPr>
              <a:spcAft>
                <a:spcPts val="600"/>
              </a:spcAft>
              <a:defRPr/>
            </a:pPr>
            <a:fld id="{8C2E478F-E849-4A8C-AF1F-CBCC78A7CBFA}" type="slidenum">
              <a:rPr lang="en-US" sz="1050">
                <a:solidFill>
                  <a:schemeClr val="tx1">
                    <a:lumMod val="75000"/>
                    <a:lumOff val="25000"/>
                  </a:schemeClr>
                </a:solidFill>
                <a:latin typeface="Calibri" panose="020F0502020204030204"/>
              </a:rPr>
              <a:pPr>
                <a:spcAft>
                  <a:spcPts val="600"/>
                </a:spcAft>
                <a:defRPr/>
              </a:pPr>
              <a:t>3</a:t>
            </a:fld>
            <a:endParaRPr lang="en-US" sz="1050">
              <a:solidFill>
                <a:schemeClr val="tx1">
                  <a:lumMod val="75000"/>
                  <a:lumOff val="25000"/>
                </a:schemeClr>
              </a:solidFill>
              <a:latin typeface="Calibri" panose="020F0502020204030204"/>
            </a:endParaRPr>
          </a:p>
        </p:txBody>
      </p:sp>
      <p:sp>
        <p:nvSpPr>
          <p:cNvPr id="2" name="TextBox 1">
            <a:extLst>
              <a:ext uri="{FF2B5EF4-FFF2-40B4-BE49-F238E27FC236}">
                <a16:creationId xmlns:a16="http://schemas.microsoft.com/office/drawing/2014/main" id="{BC2C7F41-C020-4CF1-8E95-5B968ABEC57F}"/>
              </a:ext>
            </a:extLst>
          </p:cNvPr>
          <p:cNvSpPr txBox="1"/>
          <p:nvPr/>
        </p:nvSpPr>
        <p:spPr>
          <a:xfrm>
            <a:off x="4838203" y="1065862"/>
            <a:ext cx="6024785" cy="3970318"/>
          </a:xfrm>
          <a:prstGeom prst="rect">
            <a:avLst/>
          </a:prstGeom>
          <a:noFill/>
        </p:spPr>
        <p:txBody>
          <a:bodyPr wrap="square" rtlCol="0">
            <a:spAutoFit/>
          </a:bodyPr>
          <a:lstStyle/>
          <a:p>
            <a:r>
              <a:rPr lang="en-CA" dirty="0"/>
              <a:t>We know that </a:t>
            </a:r>
            <a:r>
              <a:rPr lang="en-US" dirty="0"/>
              <a:t>negotiation is the process of exchange the highest likelihood of satisfying the needs of both parties</a:t>
            </a:r>
            <a:r>
              <a:rPr lang="en-CA" dirty="0"/>
              <a:t>. </a:t>
            </a:r>
          </a:p>
          <a:p>
            <a:endParaRPr lang="en-CA" dirty="0"/>
          </a:p>
          <a:p>
            <a:r>
              <a:rPr lang="en-US" dirty="0"/>
              <a:t>The E- Negotiator Chabot helps the user to solve query and provide negotiation mode is dissatisfied with the price. </a:t>
            </a:r>
          </a:p>
          <a:p>
            <a:endParaRPr lang="en-US" dirty="0"/>
          </a:p>
          <a:p>
            <a:r>
              <a:rPr lang="en-US" dirty="0"/>
              <a:t>Such system will help the users to freely interact with the software and upload their product related queries and budget and get the response related to the query.</a:t>
            </a:r>
          </a:p>
          <a:p>
            <a:endParaRPr lang="en-US" dirty="0"/>
          </a:p>
          <a:p>
            <a:r>
              <a:rPr lang="en-US" dirty="0"/>
              <a:t>Price Negotiator E-Commerce Chatbot System introduced a system that makes the e-commerce sites to have their works in efficient manner. This project would help to automate</a:t>
            </a:r>
          </a:p>
          <a:p>
            <a:r>
              <a:rPr lang="en-US" dirty="0"/>
              <a:t>the online selling and negotiation based on price of product.</a:t>
            </a:r>
            <a:endParaRPr lang="en-CA" dirty="0"/>
          </a:p>
        </p:txBody>
      </p:sp>
    </p:spTree>
    <p:extLst>
      <p:ext uri="{BB962C8B-B14F-4D97-AF65-F5344CB8AC3E}">
        <p14:creationId xmlns:p14="http://schemas.microsoft.com/office/powerpoint/2010/main" val="2672430630"/>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C973A6D9-F4E4-4339-BD1D-85C83237A766}"/>
              </a:ext>
            </a:extLst>
          </p:cNvPr>
          <p:cNvPicPr>
            <a:picLocks noChangeAspect="1"/>
          </p:cNvPicPr>
          <p:nvPr/>
        </p:nvPicPr>
        <p:blipFill rotWithShape="1">
          <a:blip r:embed="rId2">
            <a:duotone>
              <a:prstClr val="black"/>
              <a:prstClr val="white"/>
            </a:duotone>
            <a:alphaModFix amt="35000"/>
          </a:blip>
          <a:srcRect b="15730"/>
          <a:stretch/>
        </p:blipFill>
        <p:spPr>
          <a:xfrm>
            <a:off x="20" y="-690455"/>
            <a:ext cx="12191980" cy="6857990"/>
          </a:xfrm>
          <a:prstGeom prst="rect">
            <a:avLst/>
          </a:prstGeom>
        </p:spPr>
      </p:pic>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838201" y="1065862"/>
            <a:ext cx="3313164" cy="4726276"/>
          </a:xfrm>
        </p:spPr>
        <p:txBody>
          <a:bodyPr vert="horz" lIns="91440" tIns="45720" rIns="91440" bIns="45720" rtlCol="0" anchor="ctr">
            <a:normAutofit/>
          </a:bodyPr>
          <a:lstStyle/>
          <a:p>
            <a:pPr algn="r">
              <a:lnSpc>
                <a:spcPct val="90000"/>
              </a:lnSpc>
            </a:pPr>
            <a:r>
              <a:rPr lang="en-US" sz="4400" b="1" dirty="0"/>
              <a:t>Team</a:t>
            </a: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a:xfrm>
            <a:off x="10222992" y="6556248"/>
            <a:ext cx="1124712" cy="274320"/>
          </a:xfrm>
        </p:spPr>
        <p:txBody>
          <a:bodyPr vert="horz" lIns="91440" tIns="45720" rIns="91440" bIns="45720" rtlCol="0" anchor="ctr">
            <a:normAutofit/>
          </a:bodyPr>
          <a:lstStyle/>
          <a:p>
            <a:pPr>
              <a:spcAft>
                <a:spcPts val="600"/>
              </a:spcAft>
              <a:defRPr/>
            </a:pPr>
            <a:fld id="{8C2E478F-E849-4A8C-AF1F-CBCC78A7CBFA}" type="slidenum">
              <a:rPr lang="en-US" sz="1050">
                <a:solidFill>
                  <a:schemeClr val="tx1">
                    <a:lumMod val="75000"/>
                    <a:lumOff val="25000"/>
                  </a:schemeClr>
                </a:solidFill>
                <a:latin typeface="Calibri" panose="020F0502020204030204"/>
              </a:rPr>
              <a:pPr>
                <a:spcAft>
                  <a:spcPts val="600"/>
                </a:spcAft>
                <a:defRPr/>
              </a:pPr>
              <a:t>4</a:t>
            </a:fld>
            <a:endParaRPr lang="en-US" sz="1050">
              <a:solidFill>
                <a:schemeClr val="tx1">
                  <a:lumMod val="75000"/>
                  <a:lumOff val="25000"/>
                </a:schemeClr>
              </a:solidFill>
              <a:latin typeface="Calibri" panose="020F0502020204030204"/>
            </a:endParaRPr>
          </a:p>
        </p:txBody>
      </p:sp>
      <p:graphicFrame>
        <p:nvGraphicFramePr>
          <p:cNvPr id="14" name="Text Placeholder 5">
            <a:extLst>
              <a:ext uri="{FF2B5EF4-FFF2-40B4-BE49-F238E27FC236}">
                <a16:creationId xmlns:a16="http://schemas.microsoft.com/office/drawing/2014/main" id="{5E339FEB-C2D5-402B-91CE-7A0205B30AB3}"/>
              </a:ext>
            </a:extLst>
          </p:cNvPr>
          <p:cNvGraphicFramePr/>
          <p:nvPr>
            <p:extLst>
              <p:ext uri="{D42A27DB-BD31-4B8C-83A1-F6EECF244321}">
                <p14:modId xmlns:p14="http://schemas.microsoft.com/office/powerpoint/2010/main" val="2544841575"/>
              </p:ext>
            </p:extLst>
          </p:nvPr>
        </p:nvGraphicFramePr>
        <p:xfrm>
          <a:off x="5155379" y="1065862"/>
          <a:ext cx="6192319" cy="47262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65439073"/>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8">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A5DCE1-F50E-41F9-AAD4-D76A48A1E2E5}"/>
              </a:ext>
            </a:extLst>
          </p:cNvPr>
          <p:cNvSpPr>
            <a:spLocks noGrp="1"/>
          </p:cNvSpPr>
          <p:nvPr>
            <p:ph type="title"/>
          </p:nvPr>
        </p:nvSpPr>
        <p:spPr>
          <a:xfrm>
            <a:off x="838200" y="557188"/>
            <a:ext cx="10515600" cy="1133499"/>
          </a:xfrm>
        </p:spPr>
        <p:txBody>
          <a:bodyPr>
            <a:normAutofit/>
          </a:bodyPr>
          <a:lstStyle/>
          <a:p>
            <a:r>
              <a:rPr lang="en-CA" sz="5200"/>
              <a:t>Preliminary Scope</a:t>
            </a:r>
          </a:p>
        </p:txBody>
      </p:sp>
      <p:graphicFrame>
        <p:nvGraphicFramePr>
          <p:cNvPr id="20" name="Content Placeholder 2">
            <a:extLst>
              <a:ext uri="{FF2B5EF4-FFF2-40B4-BE49-F238E27FC236}">
                <a16:creationId xmlns:a16="http://schemas.microsoft.com/office/drawing/2014/main" id="{DD9AFAEE-F310-4057-93D8-EF00703E3D3A}"/>
              </a:ext>
            </a:extLst>
          </p:cNvPr>
          <p:cNvGraphicFramePr>
            <a:graphicFrameLocks noGrp="1"/>
          </p:cNvGraphicFramePr>
          <p:nvPr>
            <p:ph idx="1"/>
            <p:extLst>
              <p:ext uri="{D42A27DB-BD31-4B8C-83A1-F6EECF244321}">
                <p14:modId xmlns:p14="http://schemas.microsoft.com/office/powerpoint/2010/main" val="3960620708"/>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450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C973A6D9-F4E4-4339-BD1D-85C83237A766}"/>
              </a:ext>
            </a:extLst>
          </p:cNvPr>
          <p:cNvPicPr>
            <a:picLocks noChangeAspect="1"/>
          </p:cNvPicPr>
          <p:nvPr/>
        </p:nvPicPr>
        <p:blipFill rotWithShape="1">
          <a:blip r:embed="rId2">
            <a:duotone>
              <a:prstClr val="black"/>
              <a:prstClr val="white"/>
            </a:duotone>
            <a:alphaModFix amt="35000"/>
          </a:blip>
          <a:srcRect b="15730"/>
          <a:stretch/>
        </p:blipFill>
        <p:spPr>
          <a:xfrm>
            <a:off x="0" y="-119717"/>
            <a:ext cx="12191980" cy="6857990"/>
          </a:xfrm>
          <a:prstGeom prst="rect">
            <a:avLst/>
          </a:prstGeom>
        </p:spPr>
      </p:pic>
      <p:sp>
        <p:nvSpPr>
          <p:cNvPr id="28" name="Rectangle 27">
            <a:extLst>
              <a:ext uri="{FF2B5EF4-FFF2-40B4-BE49-F238E27FC236}">
                <a16:creationId xmlns:a16="http://schemas.microsoft.com/office/drawing/2014/main" id="{FCEC2294-5A7B-45E5-9251-C1AA89F4A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2">
              <a:alpha val="6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11924" y="1065862"/>
            <a:ext cx="4041448" cy="4726276"/>
          </a:xfrm>
        </p:spPr>
        <p:txBody>
          <a:bodyPr vert="horz" lIns="91440" tIns="45720" rIns="91440" bIns="45720" rtlCol="0" anchor="ctr">
            <a:normAutofit/>
          </a:bodyPr>
          <a:lstStyle/>
          <a:p>
            <a:pPr>
              <a:lnSpc>
                <a:spcPct val="90000"/>
              </a:lnSpc>
            </a:pPr>
            <a:r>
              <a:rPr lang="en-US" sz="3600" dirty="0"/>
              <a:t>What to Expect </a:t>
            </a:r>
          </a:p>
        </p:txBody>
      </p:sp>
      <p:cxnSp>
        <p:nvCxnSpPr>
          <p:cNvPr id="30" name="Straight Connector 29">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a:xfrm>
            <a:off x="10222992" y="6556248"/>
            <a:ext cx="1124712" cy="274320"/>
          </a:xfrm>
        </p:spPr>
        <p:txBody>
          <a:bodyPr vert="horz" lIns="91440" tIns="45720" rIns="91440" bIns="45720" rtlCol="0" anchor="ctr">
            <a:normAutofit/>
          </a:bodyPr>
          <a:lstStyle/>
          <a:p>
            <a:pPr>
              <a:spcAft>
                <a:spcPts val="600"/>
              </a:spcAft>
              <a:defRPr/>
            </a:pPr>
            <a:fld id="{8C2E478F-E849-4A8C-AF1F-CBCC78A7CBFA}" type="slidenum">
              <a:rPr lang="en-US" sz="1050">
                <a:solidFill>
                  <a:schemeClr val="tx1">
                    <a:lumMod val="75000"/>
                    <a:lumOff val="25000"/>
                  </a:schemeClr>
                </a:solidFill>
                <a:latin typeface="Calibri" panose="020F0502020204030204"/>
              </a:rPr>
              <a:pPr>
                <a:spcAft>
                  <a:spcPts val="600"/>
                </a:spcAft>
                <a:defRPr/>
              </a:pPr>
              <a:t>6</a:t>
            </a:fld>
            <a:endParaRPr lang="en-US" sz="1050">
              <a:solidFill>
                <a:schemeClr val="tx1">
                  <a:lumMod val="75000"/>
                  <a:lumOff val="25000"/>
                </a:schemeClr>
              </a:solidFill>
              <a:latin typeface="Calibri" panose="020F0502020204030204"/>
            </a:endParaRPr>
          </a:p>
        </p:txBody>
      </p:sp>
      <p:sp>
        <p:nvSpPr>
          <p:cNvPr id="2" name="TextBox 1">
            <a:extLst>
              <a:ext uri="{FF2B5EF4-FFF2-40B4-BE49-F238E27FC236}">
                <a16:creationId xmlns:a16="http://schemas.microsoft.com/office/drawing/2014/main" id="{BC2C7F41-C020-4CF1-8E95-5B968ABEC57F}"/>
              </a:ext>
            </a:extLst>
          </p:cNvPr>
          <p:cNvSpPr txBox="1"/>
          <p:nvPr/>
        </p:nvSpPr>
        <p:spPr>
          <a:xfrm>
            <a:off x="4974936" y="1166842"/>
            <a:ext cx="6024785" cy="4801314"/>
          </a:xfrm>
          <a:prstGeom prst="rect">
            <a:avLst/>
          </a:prstGeom>
          <a:noFill/>
        </p:spPr>
        <p:txBody>
          <a:bodyPr wrap="square" rtlCol="0">
            <a:spAutoFit/>
          </a:bodyPr>
          <a:lstStyle/>
          <a:p>
            <a:pPr marL="285750" indent="-285750">
              <a:buFont typeface="Wingdings" panose="05000000000000000000" pitchFamily="2" charset="2"/>
              <a:buChar char="q"/>
            </a:pPr>
            <a:r>
              <a:rPr lang="en-US" b="0" i="0" dirty="0">
                <a:solidFill>
                  <a:srgbClr val="24292E"/>
                </a:solidFill>
                <a:effectLst/>
                <a:latin typeface="-apple-system"/>
              </a:rPr>
              <a:t>In this project artificial intelligence and machine learning techniques will be applied innovatively to an ecommerce website introducing a new perspective to online shopping with artificial agents. </a:t>
            </a:r>
          </a:p>
          <a:p>
            <a:pPr marL="285750" indent="-285750">
              <a:buFont typeface="Wingdings" panose="05000000000000000000" pitchFamily="2" charset="2"/>
              <a:buChar char="q"/>
            </a:pPr>
            <a:r>
              <a:rPr lang="en-US" b="0" i="0" dirty="0">
                <a:solidFill>
                  <a:srgbClr val="24292E"/>
                </a:solidFill>
                <a:effectLst/>
                <a:latin typeface="-apple-system"/>
              </a:rPr>
              <a:t>This project presents an aspect of negotiating and bargaining online and features a bargain-based e-commerce website, where chatbot act as a shopkeeper and can negotiate the price of the product with a customer and a content-based recommendation system that recommends similar products based on product attributes and description.</a:t>
            </a:r>
          </a:p>
          <a:p>
            <a:pPr marL="285750" indent="-285750">
              <a:buFont typeface="Wingdings" panose="05000000000000000000" pitchFamily="2" charset="2"/>
              <a:buChar char="q"/>
            </a:pPr>
            <a:r>
              <a:rPr lang="en-US" b="0" i="0" dirty="0">
                <a:solidFill>
                  <a:srgbClr val="24292E"/>
                </a:solidFill>
                <a:effectLst/>
                <a:latin typeface="-apple-system"/>
              </a:rPr>
              <a:t>The chatbot is developed using deep learning algorithms combined with the natural language processing techniques and recommendation system is developed using natural language processing algorithms. This project is implemented using modern tools and technologies Python, Flask and Machine learning libraries Scikit-Learn and Keras.</a:t>
            </a:r>
            <a:endParaRPr lang="en-CA" dirty="0"/>
          </a:p>
        </p:txBody>
      </p:sp>
    </p:spTree>
    <p:extLst>
      <p:ext uri="{BB962C8B-B14F-4D97-AF65-F5344CB8AC3E}">
        <p14:creationId xmlns:p14="http://schemas.microsoft.com/office/powerpoint/2010/main" val="2031040409"/>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5D5A1-CB19-4F8F-BF70-AA112688C67A}"/>
              </a:ext>
            </a:extLst>
          </p:cNvPr>
          <p:cNvSpPr>
            <a:spLocks noGrp="1"/>
          </p:cNvSpPr>
          <p:nvPr>
            <p:ph type="ctrTitle"/>
          </p:nvPr>
        </p:nvSpPr>
        <p:spPr>
          <a:xfrm>
            <a:off x="584200" y="1524001"/>
            <a:ext cx="3412067" cy="3478384"/>
          </a:xfrm>
        </p:spPr>
        <p:txBody>
          <a:bodyPr>
            <a:normAutofit/>
          </a:bodyPr>
          <a:lstStyle/>
          <a:p>
            <a:r>
              <a:rPr lang="en-CA" sz="3300">
                <a:solidFill>
                  <a:srgbClr val="FFFFFF"/>
                </a:solidFill>
              </a:rPr>
              <a:t>ChatBot Architecture</a:t>
            </a:r>
          </a:p>
        </p:txBody>
      </p:sp>
      <p:pic>
        <p:nvPicPr>
          <p:cNvPr id="6" name="Picture 5">
            <a:extLst>
              <a:ext uri="{FF2B5EF4-FFF2-40B4-BE49-F238E27FC236}">
                <a16:creationId xmlns:a16="http://schemas.microsoft.com/office/drawing/2014/main" id="{5749110D-9CF3-493D-92A9-1D43A7CA6FDA}"/>
              </a:ext>
            </a:extLst>
          </p:cNvPr>
          <p:cNvPicPr>
            <a:picLocks noChangeAspect="1"/>
          </p:cNvPicPr>
          <p:nvPr/>
        </p:nvPicPr>
        <p:blipFill>
          <a:blip r:embed="rId2"/>
          <a:stretch>
            <a:fillRect/>
          </a:stretch>
        </p:blipFill>
        <p:spPr>
          <a:xfrm>
            <a:off x="3996266" y="306758"/>
            <a:ext cx="7986183" cy="6229350"/>
          </a:xfrm>
          <a:prstGeom prst="rect">
            <a:avLst/>
          </a:prstGeom>
        </p:spPr>
      </p:pic>
    </p:spTree>
    <p:extLst>
      <p:ext uri="{BB962C8B-B14F-4D97-AF65-F5344CB8AC3E}">
        <p14:creationId xmlns:p14="http://schemas.microsoft.com/office/powerpoint/2010/main" val="2347246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1CFE9EA-50D8-4028-BE42-DC2D813BE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251674"/>
            <a:ext cx="11548872" cy="1645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4CBCC28-5E85-4E85-9C4C-14AF1E6D828E}"/>
              </a:ext>
            </a:extLst>
          </p:cNvPr>
          <p:cNvSpPr>
            <a:spLocks noGrp="1"/>
          </p:cNvSpPr>
          <p:nvPr>
            <p:ph type="title"/>
          </p:nvPr>
        </p:nvSpPr>
        <p:spPr>
          <a:xfrm>
            <a:off x="4379976" y="452842"/>
            <a:ext cx="6976872" cy="1261872"/>
          </a:xfrm>
        </p:spPr>
        <p:txBody>
          <a:bodyPr vert="horz" lIns="91440" tIns="45720" rIns="91440" bIns="45720" rtlCol="0" anchor="ctr">
            <a:normAutofit/>
          </a:bodyPr>
          <a:lstStyle/>
          <a:p>
            <a:pPr algn="l">
              <a:lnSpc>
                <a:spcPct val="90000"/>
              </a:lnSpc>
            </a:pPr>
            <a:r>
              <a:rPr lang="en-US" sz="2600" kern="1200">
                <a:solidFill>
                  <a:schemeClr val="bg1"/>
                </a:solidFill>
                <a:latin typeface="+mj-lt"/>
                <a:ea typeface="+mj-ea"/>
                <a:cs typeface="+mj-cs"/>
              </a:rPr>
              <a:t>USE CASES performed by users</a:t>
            </a:r>
            <a:br>
              <a:rPr lang="en-US" sz="2600" kern="1200">
                <a:solidFill>
                  <a:schemeClr val="bg1"/>
                </a:solidFill>
                <a:latin typeface="+mj-lt"/>
                <a:ea typeface="+mj-ea"/>
                <a:cs typeface="+mj-cs"/>
              </a:rPr>
            </a:br>
            <a:br>
              <a:rPr lang="en-US" sz="2600" kern="1200">
                <a:solidFill>
                  <a:schemeClr val="bg1"/>
                </a:solidFill>
                <a:effectLst/>
                <a:latin typeface="+mj-lt"/>
                <a:ea typeface="+mj-ea"/>
                <a:cs typeface="+mj-cs"/>
              </a:rPr>
            </a:br>
            <a:endParaRPr lang="en-US" sz="2600" kern="1200">
              <a:solidFill>
                <a:schemeClr val="bg1"/>
              </a:solidFill>
              <a:latin typeface="+mj-lt"/>
              <a:ea typeface="+mj-ea"/>
              <a:cs typeface="+mj-cs"/>
            </a:endParaRPr>
          </a:p>
        </p:txBody>
      </p:sp>
      <p:cxnSp>
        <p:nvCxnSpPr>
          <p:cNvPr id="18" name="Straight Connector 17">
            <a:extLst>
              <a:ext uri="{FF2B5EF4-FFF2-40B4-BE49-F238E27FC236}">
                <a16:creationId xmlns:a16="http://schemas.microsoft.com/office/drawing/2014/main" id="{9A218DD6-0CC7-465B-B80F-747F97B402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623740"/>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Diagram&#10;&#10;Description automatically generated">
            <a:extLst>
              <a:ext uri="{FF2B5EF4-FFF2-40B4-BE49-F238E27FC236}">
                <a16:creationId xmlns:a16="http://schemas.microsoft.com/office/drawing/2014/main" id="{CAA5223F-EAC7-4E8D-8CFD-81BB06F50DE6}"/>
              </a:ext>
            </a:extLst>
          </p:cNvPr>
          <p:cNvPicPr>
            <a:picLocks noChangeAspect="1"/>
          </p:cNvPicPr>
          <p:nvPr/>
        </p:nvPicPr>
        <p:blipFill>
          <a:blip r:embed="rId2"/>
          <a:stretch>
            <a:fillRect/>
          </a:stretch>
        </p:blipFill>
        <p:spPr>
          <a:xfrm>
            <a:off x="2012272" y="2150036"/>
            <a:ext cx="8167456" cy="4206240"/>
          </a:xfrm>
          <a:prstGeom prst="rect">
            <a:avLst/>
          </a:prstGeom>
        </p:spPr>
      </p:pic>
    </p:spTree>
    <p:extLst>
      <p:ext uri="{BB962C8B-B14F-4D97-AF65-F5344CB8AC3E}">
        <p14:creationId xmlns:p14="http://schemas.microsoft.com/office/powerpoint/2010/main" val="2396238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C973A6D9-F4E4-4339-BD1D-85C83237A766}"/>
              </a:ext>
            </a:extLst>
          </p:cNvPr>
          <p:cNvPicPr>
            <a:picLocks noChangeAspect="1"/>
          </p:cNvPicPr>
          <p:nvPr/>
        </p:nvPicPr>
        <p:blipFill rotWithShape="1">
          <a:blip r:embed="rId2">
            <a:duotone>
              <a:prstClr val="black"/>
              <a:prstClr val="white"/>
            </a:duotone>
            <a:alphaModFix amt="35000"/>
          </a:blip>
          <a:srcRect b="15730"/>
          <a:stretch/>
        </p:blipFill>
        <p:spPr>
          <a:xfrm>
            <a:off x="0" y="-119717"/>
            <a:ext cx="12191980" cy="6857990"/>
          </a:xfrm>
          <a:prstGeom prst="rect">
            <a:avLst/>
          </a:prstGeom>
        </p:spPr>
      </p:pic>
      <p:sp>
        <p:nvSpPr>
          <p:cNvPr id="28" name="Rectangle 27">
            <a:extLst>
              <a:ext uri="{FF2B5EF4-FFF2-40B4-BE49-F238E27FC236}">
                <a16:creationId xmlns:a16="http://schemas.microsoft.com/office/drawing/2014/main" id="{FCEC2294-5A7B-45E5-9251-C1AA89F4A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2">
              <a:alpha val="6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11924" y="1065862"/>
            <a:ext cx="4041448" cy="4726276"/>
          </a:xfrm>
        </p:spPr>
        <p:txBody>
          <a:bodyPr vert="horz" lIns="91440" tIns="45720" rIns="91440" bIns="45720" rtlCol="0" anchor="ctr">
            <a:normAutofit/>
          </a:bodyPr>
          <a:lstStyle/>
          <a:p>
            <a:pPr algn="ctr">
              <a:lnSpc>
                <a:spcPct val="90000"/>
              </a:lnSpc>
            </a:pPr>
            <a:r>
              <a:rPr lang="en-US" sz="3600" dirty="0"/>
              <a:t>Technologies Used</a:t>
            </a:r>
          </a:p>
        </p:txBody>
      </p:sp>
      <p:cxnSp>
        <p:nvCxnSpPr>
          <p:cNvPr id="30" name="Straight Connector 29">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a:xfrm>
            <a:off x="10222992" y="6556248"/>
            <a:ext cx="1124712" cy="274320"/>
          </a:xfrm>
        </p:spPr>
        <p:txBody>
          <a:bodyPr vert="horz" lIns="91440" tIns="45720" rIns="91440" bIns="45720" rtlCol="0" anchor="ctr">
            <a:normAutofit/>
          </a:bodyPr>
          <a:lstStyle/>
          <a:p>
            <a:pPr>
              <a:spcAft>
                <a:spcPts val="600"/>
              </a:spcAft>
              <a:defRPr/>
            </a:pPr>
            <a:fld id="{8C2E478F-E849-4A8C-AF1F-CBCC78A7CBFA}" type="slidenum">
              <a:rPr lang="en-US" sz="1050">
                <a:solidFill>
                  <a:schemeClr val="tx1">
                    <a:lumMod val="75000"/>
                    <a:lumOff val="25000"/>
                  </a:schemeClr>
                </a:solidFill>
                <a:latin typeface="Calibri" panose="020F0502020204030204"/>
              </a:rPr>
              <a:pPr>
                <a:spcAft>
                  <a:spcPts val="600"/>
                </a:spcAft>
                <a:defRPr/>
              </a:pPr>
              <a:t>9</a:t>
            </a:fld>
            <a:endParaRPr lang="en-US" sz="1050">
              <a:solidFill>
                <a:schemeClr val="tx1">
                  <a:lumMod val="75000"/>
                  <a:lumOff val="25000"/>
                </a:schemeClr>
              </a:solidFill>
              <a:latin typeface="Calibri" panose="020F0502020204030204"/>
            </a:endParaRPr>
          </a:p>
        </p:txBody>
      </p:sp>
      <p:sp>
        <p:nvSpPr>
          <p:cNvPr id="2" name="TextBox 1">
            <a:extLst>
              <a:ext uri="{FF2B5EF4-FFF2-40B4-BE49-F238E27FC236}">
                <a16:creationId xmlns:a16="http://schemas.microsoft.com/office/drawing/2014/main" id="{BC2C7F41-C020-4CF1-8E95-5B968ABEC57F}"/>
              </a:ext>
            </a:extLst>
          </p:cNvPr>
          <p:cNvSpPr txBox="1"/>
          <p:nvPr/>
        </p:nvSpPr>
        <p:spPr>
          <a:xfrm>
            <a:off x="4943732" y="2286000"/>
            <a:ext cx="6024785" cy="1754326"/>
          </a:xfrm>
          <a:prstGeom prst="rect">
            <a:avLst/>
          </a:prstGeom>
          <a:noFill/>
        </p:spPr>
        <p:txBody>
          <a:bodyPr wrap="square" rtlCol="0">
            <a:spAutoFit/>
          </a:bodyPr>
          <a:lstStyle/>
          <a:p>
            <a:r>
              <a:rPr lang="en-US" b="0" i="0" dirty="0">
                <a:solidFill>
                  <a:srgbClr val="24292E"/>
                </a:solidFill>
                <a:effectLst/>
                <a:latin typeface="-apple-system"/>
              </a:rPr>
              <a:t>The chatbot is developed using deep learning algorithms combined with the natural language processing techniques and recommendation system is developed using natural language processing algorithms. This project is implemented using modern tools and technologies Python, Flask and Machine learning libraries Scikit-Learn and Keras.</a:t>
            </a:r>
            <a:endParaRPr lang="en-CA" dirty="0"/>
          </a:p>
        </p:txBody>
      </p:sp>
    </p:spTree>
    <p:extLst>
      <p:ext uri="{BB962C8B-B14F-4D97-AF65-F5344CB8AC3E}">
        <p14:creationId xmlns:p14="http://schemas.microsoft.com/office/powerpoint/2010/main" val="2875957929"/>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B7E2D32-4FDD-4266-880C-17595B8014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592</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-apple-system</vt:lpstr>
      <vt:lpstr>Arial</vt:lpstr>
      <vt:lpstr>Calibri</vt:lpstr>
      <vt:lpstr>Calibri Light</vt:lpstr>
      <vt:lpstr>Cambria</vt:lpstr>
      <vt:lpstr>Wingdings</vt:lpstr>
      <vt:lpstr>Office Theme</vt:lpstr>
      <vt:lpstr>Price Negotiator Ecommerce Chatbot System</vt:lpstr>
      <vt:lpstr>AGENDA</vt:lpstr>
      <vt:lpstr>INTRODUCTION </vt:lpstr>
      <vt:lpstr>Team</vt:lpstr>
      <vt:lpstr>Preliminary Scope</vt:lpstr>
      <vt:lpstr>What to Expect </vt:lpstr>
      <vt:lpstr>ChatBot Architecture</vt:lpstr>
      <vt:lpstr>USE CASES performed by users  </vt:lpstr>
      <vt:lpstr>Technologies Used</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Price Negotiator Ecommerce Chatbot System</dc:title>
  <dc:creator>Sahil kumar Grover</dc:creator>
  <cp:lastModifiedBy>Sahil kumar Grover</cp:lastModifiedBy>
  <cp:revision>1</cp:revision>
  <dcterms:created xsi:type="dcterms:W3CDTF">2021-02-01T17:48:03Z</dcterms:created>
  <dcterms:modified xsi:type="dcterms:W3CDTF">2021-02-01T17:48:08Z</dcterms:modified>
</cp:coreProperties>
</file>