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102" d="100"/>
          <a:sy n="102" d="100"/>
        </p:scale>
        <p:origin x="397"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3.03.2021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923F103-BC34-4FE4-A40E-EDDEECFDA5D0}" type="datetimeFigureOut">
              <a:rPr lang="en-US" smtClean="0"/>
              <a:pPr/>
              <a:t>3/3/2021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5684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148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DA879A6-0FD0-4734-A311-86BFCA472E6E}" type="datetimeFigureOut">
              <a:rPr lang="en-US" smtClean="0"/>
              <a:t>3/3/2021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847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16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34E6425-0181-43F2-84FC-787E803FD2F8}" type="datetimeFigureOut">
              <a:rPr lang="en-US" smtClean="0"/>
              <a:t>3/3/2021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987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17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558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57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637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6E86A4C-8E40-4F87-A4F0-01A0687C5742}" type="datetimeFigureOut">
              <a:rPr lang="en-US" smtClean="0"/>
              <a:t>3/3/2021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129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161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BE451C3-0FF4-47C4-B829-773ADF60F88C}" type="datetimeFigureOut">
              <a:rPr lang="en-US" smtClean="0"/>
              <a:t>3/3/2021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9671811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Capstone Project – The tale of two cities</a:t>
            </a:r>
            <a:br>
              <a:rPr lang="en-US" b="1" dirty="0"/>
            </a:br>
            <a:endParaRPr lang="en-US" dirty="0"/>
          </a:p>
        </p:txBody>
      </p:sp>
      <p:sp>
        <p:nvSpPr>
          <p:cNvPr id="3" name="Subtitle 2"/>
          <p:cNvSpPr>
            <a:spLocks noGrp="1"/>
          </p:cNvSpPr>
          <p:nvPr>
            <p:ph type="subTitle" idx="1"/>
          </p:nvPr>
        </p:nvSpPr>
        <p:spPr/>
        <p:txBody>
          <a:bodyPr/>
          <a:lstStyle/>
          <a:p>
            <a:r>
              <a:rPr lang="en-US" dirty="0"/>
              <a:t>By: Sahil </a:t>
            </a:r>
            <a:r>
              <a:rPr lang="en-US" dirty="0" err="1"/>
              <a:t>grover</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lnSpcReduction="10000"/>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a:t>
            </a:r>
            <a:r>
              <a:rPr lang="en-US" dirty="0" err="1"/>
              <a:t>excelllent</a:t>
            </a:r>
            <a:r>
              <a:rPr lang="en-US" dirty="0"/>
              <a: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246</TotalTime>
  <Words>616</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Gill Sans MT</vt:lpstr>
      <vt:lpstr>Times New Roman</vt:lpstr>
      <vt:lpstr>Wingdings 2</vt:lpstr>
      <vt:lpstr>Dividend</vt:lpstr>
      <vt:lpstr>Capstone Project – The tale of two cities </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Sahil kumar Grover</cp:lastModifiedBy>
  <cp:revision>20</cp:revision>
  <dcterms:created xsi:type="dcterms:W3CDTF">2019-01-13T13:58:47Z</dcterms:created>
  <dcterms:modified xsi:type="dcterms:W3CDTF">2021-03-03T08:13:50Z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