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58" r:id="rId5"/>
    <p:sldId id="260" r:id="rId6"/>
    <p:sldId id="261" r:id="rId7"/>
    <p:sldId id="268" r:id="rId8"/>
    <p:sldId id="269" r:id="rId9"/>
    <p:sldId id="262" r:id="rId10"/>
    <p:sldId id="266" r:id="rId11"/>
    <p:sldId id="263" r:id="rId12"/>
    <p:sldId id="265" r:id="rId13"/>
    <p:sldId id="267" r:id="rId14"/>
    <p:sldId id="270" r:id="rId15"/>
    <p:sldId id="271" r:id="rId16"/>
    <p:sldId id="272"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1DCEDC-C1B8-47D0-9C09-2B866F499513}"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en-IN"/>
        </a:p>
      </dgm:t>
    </dgm:pt>
    <dgm:pt modelId="{AD6411E0-C43E-47E9-8698-55DF9E5B30EB}">
      <dgm:prSet phldrT="[Text]"/>
      <dgm:spPr/>
      <dgm:t>
        <a:bodyPr/>
        <a:lstStyle/>
        <a:p>
          <a:r>
            <a:rPr lang="en-US" dirty="0" smtClean="0"/>
            <a:t>2</a:t>
          </a:r>
          <a:endParaRPr lang="en-IN" dirty="0"/>
        </a:p>
      </dgm:t>
    </dgm:pt>
    <dgm:pt modelId="{86C68D38-A39D-4E86-B569-4DF769BEA162}" type="parTrans" cxnId="{FA2BC5EA-22F3-44DC-A962-4429DABCE8CE}">
      <dgm:prSet/>
      <dgm:spPr/>
      <dgm:t>
        <a:bodyPr/>
        <a:lstStyle/>
        <a:p>
          <a:endParaRPr lang="en-IN"/>
        </a:p>
      </dgm:t>
    </dgm:pt>
    <dgm:pt modelId="{9C712D9B-5928-4769-B3BD-EF0D3ACCC594}" type="sibTrans" cxnId="{FA2BC5EA-22F3-44DC-A962-4429DABCE8CE}">
      <dgm:prSet/>
      <dgm:spPr/>
      <dgm:t>
        <a:bodyPr/>
        <a:lstStyle/>
        <a:p>
          <a:endParaRPr lang="en-IN"/>
        </a:p>
      </dgm:t>
    </dgm:pt>
    <dgm:pt modelId="{FF2908B3-0733-46E4-80B2-AC61A129DF4F}">
      <dgm:prSet phldrT="[Text]"/>
      <dgm:spPr/>
      <dgm:t>
        <a:bodyPr/>
        <a:lstStyle/>
        <a:p>
          <a:r>
            <a:rPr lang="en-US" dirty="0" smtClean="0"/>
            <a:t>0</a:t>
          </a:r>
          <a:endParaRPr lang="en-IN" dirty="0"/>
        </a:p>
      </dgm:t>
    </dgm:pt>
    <dgm:pt modelId="{46543D91-0DAE-47F3-A6C7-91251EA70119}" type="parTrans" cxnId="{73162436-C51B-4461-B212-95F369437EA0}">
      <dgm:prSet/>
      <dgm:spPr/>
      <dgm:t>
        <a:bodyPr/>
        <a:lstStyle/>
        <a:p>
          <a:endParaRPr lang="en-IN"/>
        </a:p>
      </dgm:t>
    </dgm:pt>
    <dgm:pt modelId="{78311D28-C892-4909-8D66-E69F4D50240D}" type="sibTrans" cxnId="{73162436-C51B-4461-B212-95F369437EA0}">
      <dgm:prSet/>
      <dgm:spPr/>
      <dgm:t>
        <a:bodyPr/>
        <a:lstStyle/>
        <a:p>
          <a:endParaRPr lang="en-IN"/>
        </a:p>
      </dgm:t>
    </dgm:pt>
    <dgm:pt modelId="{F36DEC9A-1F6B-4E09-ADF9-59B82C0635AA}">
      <dgm:prSet phldrT="[Text]"/>
      <dgm:spPr/>
      <dgm:t>
        <a:bodyPr/>
        <a:lstStyle/>
        <a:p>
          <a:r>
            <a:rPr lang="en-US" dirty="0" smtClean="0"/>
            <a:t>0</a:t>
          </a:r>
          <a:endParaRPr lang="en-IN" dirty="0"/>
        </a:p>
      </dgm:t>
    </dgm:pt>
    <dgm:pt modelId="{9BFCCA0C-094E-4856-86EB-2EADDACD84F3}" type="parTrans" cxnId="{992EE54C-6FC4-4DF3-BB5A-850BDD1070D5}">
      <dgm:prSet/>
      <dgm:spPr/>
      <dgm:t>
        <a:bodyPr/>
        <a:lstStyle/>
        <a:p>
          <a:endParaRPr lang="en-IN"/>
        </a:p>
      </dgm:t>
    </dgm:pt>
    <dgm:pt modelId="{1008CFFC-B3F0-492C-9AD8-881A6D793048}" type="sibTrans" cxnId="{992EE54C-6FC4-4DF3-BB5A-850BDD1070D5}">
      <dgm:prSet/>
      <dgm:spPr/>
      <dgm:t>
        <a:bodyPr/>
        <a:lstStyle/>
        <a:p>
          <a:endParaRPr lang="en-IN"/>
        </a:p>
      </dgm:t>
    </dgm:pt>
    <dgm:pt modelId="{2A409839-37E8-46BD-B004-88EFA6A1D00F}">
      <dgm:prSet phldrT="[Text]"/>
      <dgm:spPr/>
      <dgm:t>
        <a:bodyPr/>
        <a:lstStyle/>
        <a:p>
          <a:r>
            <a:rPr lang="en-US" dirty="0" smtClean="0"/>
            <a:t>2</a:t>
          </a:r>
          <a:endParaRPr lang="en-IN" dirty="0"/>
        </a:p>
      </dgm:t>
    </dgm:pt>
    <dgm:pt modelId="{5930363C-3A46-486F-991E-6C7ACD934887}" type="parTrans" cxnId="{E386BF3B-CCE5-4A58-A358-3429B6D8A2C7}">
      <dgm:prSet/>
      <dgm:spPr/>
      <dgm:t>
        <a:bodyPr/>
        <a:lstStyle/>
        <a:p>
          <a:endParaRPr lang="en-IN"/>
        </a:p>
      </dgm:t>
    </dgm:pt>
    <dgm:pt modelId="{BA56D6B1-A731-45B2-AEB1-7BBB49DDFC52}" type="sibTrans" cxnId="{E386BF3B-CCE5-4A58-A358-3429B6D8A2C7}">
      <dgm:prSet/>
      <dgm:spPr/>
      <dgm:t>
        <a:bodyPr/>
        <a:lstStyle/>
        <a:p>
          <a:endParaRPr lang="en-IN"/>
        </a:p>
      </dgm:t>
    </dgm:pt>
    <dgm:pt modelId="{58BC19C9-9B69-4649-A5D5-C24528C23C9B}" type="pres">
      <dgm:prSet presAssocID="{9A1DCEDC-C1B8-47D0-9C09-2B866F499513}" presName="matrix" presStyleCnt="0">
        <dgm:presLayoutVars>
          <dgm:chMax val="1"/>
          <dgm:dir/>
          <dgm:resizeHandles val="exact"/>
        </dgm:presLayoutVars>
      </dgm:prSet>
      <dgm:spPr/>
      <dgm:t>
        <a:bodyPr/>
        <a:lstStyle/>
        <a:p>
          <a:endParaRPr lang="en-IN"/>
        </a:p>
      </dgm:t>
    </dgm:pt>
    <dgm:pt modelId="{683F447D-6C26-47EC-9159-215556BA0583}" type="pres">
      <dgm:prSet presAssocID="{9A1DCEDC-C1B8-47D0-9C09-2B866F499513}" presName="diamond" presStyleLbl="bgShp" presStyleIdx="0" presStyleCnt="1"/>
      <dgm:spPr/>
      <dgm:t>
        <a:bodyPr/>
        <a:lstStyle/>
        <a:p>
          <a:endParaRPr lang="en-IN"/>
        </a:p>
      </dgm:t>
    </dgm:pt>
    <dgm:pt modelId="{1469256E-C9C0-48D7-91E5-AE901CF79458}" type="pres">
      <dgm:prSet presAssocID="{9A1DCEDC-C1B8-47D0-9C09-2B866F499513}" presName="quad1" presStyleLbl="node1" presStyleIdx="0" presStyleCnt="4" custScaleX="92024" custScaleY="104107" custLinFactNeighborX="3537" custLinFactNeighborY="1793">
        <dgm:presLayoutVars>
          <dgm:chMax val="0"/>
          <dgm:chPref val="0"/>
          <dgm:bulletEnabled val="1"/>
        </dgm:presLayoutVars>
      </dgm:prSet>
      <dgm:spPr/>
      <dgm:t>
        <a:bodyPr/>
        <a:lstStyle/>
        <a:p>
          <a:endParaRPr lang="en-IN"/>
        </a:p>
      </dgm:t>
    </dgm:pt>
    <dgm:pt modelId="{D9A485B9-5CA0-4AA4-B3C2-B4DE840EB645}" type="pres">
      <dgm:prSet presAssocID="{9A1DCEDC-C1B8-47D0-9C09-2B866F499513}" presName="quad2" presStyleLbl="node1" presStyleIdx="1" presStyleCnt="4">
        <dgm:presLayoutVars>
          <dgm:chMax val="0"/>
          <dgm:chPref val="0"/>
          <dgm:bulletEnabled val="1"/>
        </dgm:presLayoutVars>
      </dgm:prSet>
      <dgm:spPr/>
      <dgm:t>
        <a:bodyPr/>
        <a:lstStyle/>
        <a:p>
          <a:endParaRPr lang="en-IN"/>
        </a:p>
      </dgm:t>
    </dgm:pt>
    <dgm:pt modelId="{23AD6DD4-D9C6-475D-8807-7C65DF1B8F99}" type="pres">
      <dgm:prSet presAssocID="{9A1DCEDC-C1B8-47D0-9C09-2B866F499513}" presName="quad3" presStyleLbl="node1" presStyleIdx="2" presStyleCnt="4" custScaleX="81572" custScaleY="105419">
        <dgm:presLayoutVars>
          <dgm:chMax val="0"/>
          <dgm:chPref val="0"/>
          <dgm:bulletEnabled val="1"/>
        </dgm:presLayoutVars>
      </dgm:prSet>
      <dgm:spPr/>
      <dgm:t>
        <a:bodyPr/>
        <a:lstStyle/>
        <a:p>
          <a:endParaRPr lang="en-IN"/>
        </a:p>
      </dgm:t>
    </dgm:pt>
    <dgm:pt modelId="{1EA3E227-52B8-4918-A787-41DF5F529DBE}" type="pres">
      <dgm:prSet presAssocID="{9A1DCEDC-C1B8-47D0-9C09-2B866F499513}" presName="quad4" presStyleLbl="node1" presStyleIdx="3" presStyleCnt="4">
        <dgm:presLayoutVars>
          <dgm:chMax val="0"/>
          <dgm:chPref val="0"/>
          <dgm:bulletEnabled val="1"/>
        </dgm:presLayoutVars>
      </dgm:prSet>
      <dgm:spPr/>
      <dgm:t>
        <a:bodyPr/>
        <a:lstStyle/>
        <a:p>
          <a:endParaRPr lang="en-IN"/>
        </a:p>
      </dgm:t>
    </dgm:pt>
  </dgm:ptLst>
  <dgm:cxnLst>
    <dgm:cxn modelId="{64EA201A-B64B-4BA4-9712-5B7437B94707}" type="presOf" srcId="{AD6411E0-C43E-47E9-8698-55DF9E5B30EB}" destId="{1469256E-C9C0-48D7-91E5-AE901CF79458}" srcOrd="0" destOrd="0" presId="urn:microsoft.com/office/officeart/2005/8/layout/matrix3"/>
    <dgm:cxn modelId="{1F5B1367-4854-414F-B780-C200E4AC7D7F}" type="presOf" srcId="{FF2908B3-0733-46E4-80B2-AC61A129DF4F}" destId="{D9A485B9-5CA0-4AA4-B3C2-B4DE840EB645}" srcOrd="0" destOrd="0" presId="urn:microsoft.com/office/officeart/2005/8/layout/matrix3"/>
    <dgm:cxn modelId="{5BF66C37-8BFF-4142-8C82-02DA77B15695}" type="presOf" srcId="{9A1DCEDC-C1B8-47D0-9C09-2B866F499513}" destId="{58BC19C9-9B69-4649-A5D5-C24528C23C9B}" srcOrd="0" destOrd="0" presId="urn:microsoft.com/office/officeart/2005/8/layout/matrix3"/>
    <dgm:cxn modelId="{E386BF3B-CCE5-4A58-A358-3429B6D8A2C7}" srcId="{9A1DCEDC-C1B8-47D0-9C09-2B866F499513}" destId="{2A409839-37E8-46BD-B004-88EFA6A1D00F}" srcOrd="3" destOrd="0" parTransId="{5930363C-3A46-486F-991E-6C7ACD934887}" sibTransId="{BA56D6B1-A731-45B2-AEB1-7BBB49DDFC52}"/>
    <dgm:cxn modelId="{992EE54C-6FC4-4DF3-BB5A-850BDD1070D5}" srcId="{9A1DCEDC-C1B8-47D0-9C09-2B866F499513}" destId="{F36DEC9A-1F6B-4E09-ADF9-59B82C0635AA}" srcOrd="2" destOrd="0" parTransId="{9BFCCA0C-094E-4856-86EB-2EADDACD84F3}" sibTransId="{1008CFFC-B3F0-492C-9AD8-881A6D793048}"/>
    <dgm:cxn modelId="{E70CD4F0-9EF3-4132-B533-0948D10C2B86}" type="presOf" srcId="{2A409839-37E8-46BD-B004-88EFA6A1D00F}" destId="{1EA3E227-52B8-4918-A787-41DF5F529DBE}" srcOrd="0" destOrd="0" presId="urn:microsoft.com/office/officeart/2005/8/layout/matrix3"/>
    <dgm:cxn modelId="{842476FC-FB76-45C4-9267-2FE9A93B5B19}" type="presOf" srcId="{F36DEC9A-1F6B-4E09-ADF9-59B82C0635AA}" destId="{23AD6DD4-D9C6-475D-8807-7C65DF1B8F99}" srcOrd="0" destOrd="0" presId="urn:microsoft.com/office/officeart/2005/8/layout/matrix3"/>
    <dgm:cxn modelId="{FA2BC5EA-22F3-44DC-A962-4429DABCE8CE}" srcId="{9A1DCEDC-C1B8-47D0-9C09-2B866F499513}" destId="{AD6411E0-C43E-47E9-8698-55DF9E5B30EB}" srcOrd="0" destOrd="0" parTransId="{86C68D38-A39D-4E86-B569-4DF769BEA162}" sibTransId="{9C712D9B-5928-4769-B3BD-EF0D3ACCC594}"/>
    <dgm:cxn modelId="{73162436-C51B-4461-B212-95F369437EA0}" srcId="{9A1DCEDC-C1B8-47D0-9C09-2B866F499513}" destId="{FF2908B3-0733-46E4-80B2-AC61A129DF4F}" srcOrd="1" destOrd="0" parTransId="{46543D91-0DAE-47F3-A6C7-91251EA70119}" sibTransId="{78311D28-C892-4909-8D66-E69F4D50240D}"/>
    <dgm:cxn modelId="{6FCAAACE-8724-4CA5-B423-D9CE929C46EE}" type="presParOf" srcId="{58BC19C9-9B69-4649-A5D5-C24528C23C9B}" destId="{683F447D-6C26-47EC-9159-215556BA0583}" srcOrd="0" destOrd="0" presId="urn:microsoft.com/office/officeart/2005/8/layout/matrix3"/>
    <dgm:cxn modelId="{CD642B50-776F-4169-A603-D4333BAF8B57}" type="presParOf" srcId="{58BC19C9-9B69-4649-A5D5-C24528C23C9B}" destId="{1469256E-C9C0-48D7-91E5-AE901CF79458}" srcOrd="1" destOrd="0" presId="urn:microsoft.com/office/officeart/2005/8/layout/matrix3"/>
    <dgm:cxn modelId="{6F87A209-BE9C-4BB7-8F08-19BA4C957EF5}" type="presParOf" srcId="{58BC19C9-9B69-4649-A5D5-C24528C23C9B}" destId="{D9A485B9-5CA0-4AA4-B3C2-B4DE840EB645}" srcOrd="2" destOrd="0" presId="urn:microsoft.com/office/officeart/2005/8/layout/matrix3"/>
    <dgm:cxn modelId="{DC088EE0-6212-4090-8684-0F364D485950}" type="presParOf" srcId="{58BC19C9-9B69-4649-A5D5-C24528C23C9B}" destId="{23AD6DD4-D9C6-475D-8807-7C65DF1B8F99}" srcOrd="3" destOrd="0" presId="urn:microsoft.com/office/officeart/2005/8/layout/matrix3"/>
    <dgm:cxn modelId="{925AFD57-39DC-408D-AC98-5C77FBCA9161}" type="presParOf" srcId="{58BC19C9-9B69-4649-A5D5-C24528C23C9B}" destId="{1EA3E227-52B8-4918-A787-41DF5F529DBE}"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5E18FC-A5FC-4FAE-8A7B-57AE1A0E2378}"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en-IN"/>
        </a:p>
      </dgm:t>
    </dgm:pt>
    <dgm:pt modelId="{07E109B9-E09E-4D5F-A80C-4B74853CF49A}">
      <dgm:prSet phldrT="[Text]"/>
      <dgm:spPr/>
      <dgm:t>
        <a:bodyPr/>
        <a:lstStyle/>
        <a:p>
          <a:r>
            <a:rPr lang="en-US" dirty="0" smtClean="0"/>
            <a:t>0.5</a:t>
          </a:r>
          <a:endParaRPr lang="en-IN" dirty="0"/>
        </a:p>
      </dgm:t>
    </dgm:pt>
    <dgm:pt modelId="{8D77E1D1-CAA8-4BAE-9AB2-ABDCFF5E07C4}" type="parTrans" cxnId="{E9C60602-E940-4E6D-8802-86912886FF70}">
      <dgm:prSet/>
      <dgm:spPr/>
      <dgm:t>
        <a:bodyPr/>
        <a:lstStyle/>
        <a:p>
          <a:endParaRPr lang="en-IN"/>
        </a:p>
      </dgm:t>
    </dgm:pt>
    <dgm:pt modelId="{57BB0A25-0E9C-422B-9583-44D42AD36A3A}" type="sibTrans" cxnId="{E9C60602-E940-4E6D-8802-86912886FF70}">
      <dgm:prSet/>
      <dgm:spPr/>
      <dgm:t>
        <a:bodyPr/>
        <a:lstStyle/>
        <a:p>
          <a:endParaRPr lang="en-IN"/>
        </a:p>
      </dgm:t>
    </dgm:pt>
    <dgm:pt modelId="{A934D5EA-2225-4552-911C-95C76005D5C2}">
      <dgm:prSet phldrT="[Text]"/>
      <dgm:spPr/>
      <dgm:t>
        <a:bodyPr/>
        <a:lstStyle/>
        <a:p>
          <a:r>
            <a:rPr lang="en-US" dirty="0" smtClean="0"/>
            <a:t>0</a:t>
          </a:r>
          <a:endParaRPr lang="en-IN" dirty="0"/>
        </a:p>
      </dgm:t>
    </dgm:pt>
    <dgm:pt modelId="{9D42F41A-A847-409F-BF4F-49EDBC5BCAF5}" type="parTrans" cxnId="{536997C3-E2D8-4842-99A2-201712F7139E}">
      <dgm:prSet/>
      <dgm:spPr/>
      <dgm:t>
        <a:bodyPr/>
        <a:lstStyle/>
        <a:p>
          <a:endParaRPr lang="en-IN"/>
        </a:p>
      </dgm:t>
    </dgm:pt>
    <dgm:pt modelId="{C7087378-B3B3-4587-B8C0-74C381FAC2FB}" type="sibTrans" cxnId="{536997C3-E2D8-4842-99A2-201712F7139E}">
      <dgm:prSet/>
      <dgm:spPr/>
      <dgm:t>
        <a:bodyPr/>
        <a:lstStyle/>
        <a:p>
          <a:endParaRPr lang="en-IN"/>
        </a:p>
      </dgm:t>
    </dgm:pt>
    <dgm:pt modelId="{AE2E2232-3578-492F-A999-7B8B47D57487}">
      <dgm:prSet phldrT="[Text]"/>
      <dgm:spPr/>
      <dgm:t>
        <a:bodyPr/>
        <a:lstStyle/>
        <a:p>
          <a:r>
            <a:rPr lang="en-US" dirty="0" smtClean="0"/>
            <a:t>0</a:t>
          </a:r>
          <a:endParaRPr lang="en-IN" dirty="0"/>
        </a:p>
      </dgm:t>
    </dgm:pt>
    <dgm:pt modelId="{C63C0E1D-24E7-4496-82EA-4ACCC8C7FFC0}" type="parTrans" cxnId="{A9B8CA3E-A5CB-419E-B60D-22C583EA9A03}">
      <dgm:prSet/>
      <dgm:spPr/>
      <dgm:t>
        <a:bodyPr/>
        <a:lstStyle/>
        <a:p>
          <a:endParaRPr lang="en-IN"/>
        </a:p>
      </dgm:t>
    </dgm:pt>
    <dgm:pt modelId="{A76D4298-C004-441F-8506-7843B0D270FD}" type="sibTrans" cxnId="{A9B8CA3E-A5CB-419E-B60D-22C583EA9A03}">
      <dgm:prSet/>
      <dgm:spPr/>
      <dgm:t>
        <a:bodyPr/>
        <a:lstStyle/>
        <a:p>
          <a:endParaRPr lang="en-IN"/>
        </a:p>
      </dgm:t>
    </dgm:pt>
    <dgm:pt modelId="{1EDA7C30-FF2E-4FF7-9AA9-66069CC93045}">
      <dgm:prSet phldrT="[Text]"/>
      <dgm:spPr/>
      <dgm:t>
        <a:bodyPr/>
        <a:lstStyle/>
        <a:p>
          <a:r>
            <a:rPr lang="en-US" dirty="0" smtClean="0"/>
            <a:t>0.5</a:t>
          </a:r>
          <a:endParaRPr lang="en-IN" dirty="0"/>
        </a:p>
      </dgm:t>
    </dgm:pt>
    <dgm:pt modelId="{41230A6D-FC48-4897-8051-78C0F54C9750}" type="parTrans" cxnId="{52A1E189-C35A-4E19-8B8A-C0F2C2F32B45}">
      <dgm:prSet/>
      <dgm:spPr/>
      <dgm:t>
        <a:bodyPr/>
        <a:lstStyle/>
        <a:p>
          <a:endParaRPr lang="en-IN"/>
        </a:p>
      </dgm:t>
    </dgm:pt>
    <dgm:pt modelId="{BFC6FA9F-2218-43CF-A9C1-8F610B32A312}" type="sibTrans" cxnId="{52A1E189-C35A-4E19-8B8A-C0F2C2F32B45}">
      <dgm:prSet/>
      <dgm:spPr/>
      <dgm:t>
        <a:bodyPr/>
        <a:lstStyle/>
        <a:p>
          <a:endParaRPr lang="en-IN"/>
        </a:p>
      </dgm:t>
    </dgm:pt>
    <dgm:pt modelId="{A714D34F-49FC-4747-90D8-0A210654F824}" type="pres">
      <dgm:prSet presAssocID="{145E18FC-A5FC-4FAE-8A7B-57AE1A0E2378}" presName="matrix" presStyleCnt="0">
        <dgm:presLayoutVars>
          <dgm:chMax val="1"/>
          <dgm:dir/>
          <dgm:resizeHandles val="exact"/>
        </dgm:presLayoutVars>
      </dgm:prSet>
      <dgm:spPr/>
      <dgm:t>
        <a:bodyPr/>
        <a:lstStyle/>
        <a:p>
          <a:endParaRPr lang="en-IN"/>
        </a:p>
      </dgm:t>
    </dgm:pt>
    <dgm:pt modelId="{D4BDA77F-DD3A-41A5-8248-630CCA8E10CC}" type="pres">
      <dgm:prSet presAssocID="{145E18FC-A5FC-4FAE-8A7B-57AE1A0E2378}" presName="diamond" presStyleLbl="bgShp" presStyleIdx="0" presStyleCnt="1"/>
      <dgm:spPr/>
    </dgm:pt>
    <dgm:pt modelId="{1A4982F9-D849-4EBC-99A4-5E12428DD1CC}" type="pres">
      <dgm:prSet presAssocID="{145E18FC-A5FC-4FAE-8A7B-57AE1A0E2378}" presName="quad1" presStyleLbl="node1" presStyleIdx="0" presStyleCnt="4">
        <dgm:presLayoutVars>
          <dgm:chMax val="0"/>
          <dgm:chPref val="0"/>
          <dgm:bulletEnabled val="1"/>
        </dgm:presLayoutVars>
      </dgm:prSet>
      <dgm:spPr/>
      <dgm:t>
        <a:bodyPr/>
        <a:lstStyle/>
        <a:p>
          <a:endParaRPr lang="en-IN"/>
        </a:p>
      </dgm:t>
    </dgm:pt>
    <dgm:pt modelId="{7305113C-07FC-4B16-A483-D285243A7087}" type="pres">
      <dgm:prSet presAssocID="{145E18FC-A5FC-4FAE-8A7B-57AE1A0E2378}" presName="quad2" presStyleLbl="node1" presStyleIdx="1" presStyleCnt="4">
        <dgm:presLayoutVars>
          <dgm:chMax val="0"/>
          <dgm:chPref val="0"/>
          <dgm:bulletEnabled val="1"/>
        </dgm:presLayoutVars>
      </dgm:prSet>
      <dgm:spPr/>
      <dgm:t>
        <a:bodyPr/>
        <a:lstStyle/>
        <a:p>
          <a:endParaRPr lang="en-IN"/>
        </a:p>
      </dgm:t>
    </dgm:pt>
    <dgm:pt modelId="{FF317B85-2840-4021-8CDA-ED850B4BE1FA}" type="pres">
      <dgm:prSet presAssocID="{145E18FC-A5FC-4FAE-8A7B-57AE1A0E2378}" presName="quad3" presStyleLbl="node1" presStyleIdx="2" presStyleCnt="4">
        <dgm:presLayoutVars>
          <dgm:chMax val="0"/>
          <dgm:chPref val="0"/>
          <dgm:bulletEnabled val="1"/>
        </dgm:presLayoutVars>
      </dgm:prSet>
      <dgm:spPr/>
      <dgm:t>
        <a:bodyPr/>
        <a:lstStyle/>
        <a:p>
          <a:endParaRPr lang="en-IN"/>
        </a:p>
      </dgm:t>
    </dgm:pt>
    <dgm:pt modelId="{B79CEAB4-7098-45F6-B68F-F40E02CD165E}" type="pres">
      <dgm:prSet presAssocID="{145E18FC-A5FC-4FAE-8A7B-57AE1A0E2378}" presName="quad4" presStyleLbl="node1" presStyleIdx="3" presStyleCnt="4">
        <dgm:presLayoutVars>
          <dgm:chMax val="0"/>
          <dgm:chPref val="0"/>
          <dgm:bulletEnabled val="1"/>
        </dgm:presLayoutVars>
      </dgm:prSet>
      <dgm:spPr/>
      <dgm:t>
        <a:bodyPr/>
        <a:lstStyle/>
        <a:p>
          <a:endParaRPr lang="en-IN"/>
        </a:p>
      </dgm:t>
    </dgm:pt>
  </dgm:ptLst>
  <dgm:cxnLst>
    <dgm:cxn modelId="{D3AAD779-5D39-494E-BA60-5C89B6C1C9EE}" type="presOf" srcId="{1EDA7C30-FF2E-4FF7-9AA9-66069CC93045}" destId="{B79CEAB4-7098-45F6-B68F-F40E02CD165E}" srcOrd="0" destOrd="0" presId="urn:microsoft.com/office/officeart/2005/8/layout/matrix3"/>
    <dgm:cxn modelId="{52A1E189-C35A-4E19-8B8A-C0F2C2F32B45}" srcId="{145E18FC-A5FC-4FAE-8A7B-57AE1A0E2378}" destId="{1EDA7C30-FF2E-4FF7-9AA9-66069CC93045}" srcOrd="3" destOrd="0" parTransId="{41230A6D-FC48-4897-8051-78C0F54C9750}" sibTransId="{BFC6FA9F-2218-43CF-A9C1-8F610B32A312}"/>
    <dgm:cxn modelId="{E9C60602-E940-4E6D-8802-86912886FF70}" srcId="{145E18FC-A5FC-4FAE-8A7B-57AE1A0E2378}" destId="{07E109B9-E09E-4D5F-A80C-4B74853CF49A}" srcOrd="0" destOrd="0" parTransId="{8D77E1D1-CAA8-4BAE-9AB2-ABDCFF5E07C4}" sibTransId="{57BB0A25-0E9C-422B-9583-44D42AD36A3A}"/>
    <dgm:cxn modelId="{536997C3-E2D8-4842-99A2-201712F7139E}" srcId="{145E18FC-A5FC-4FAE-8A7B-57AE1A0E2378}" destId="{A934D5EA-2225-4552-911C-95C76005D5C2}" srcOrd="1" destOrd="0" parTransId="{9D42F41A-A847-409F-BF4F-49EDBC5BCAF5}" sibTransId="{C7087378-B3B3-4587-B8C0-74C381FAC2FB}"/>
    <dgm:cxn modelId="{83DFB4AB-1403-4752-8108-65D9628081E3}" type="presOf" srcId="{07E109B9-E09E-4D5F-A80C-4B74853CF49A}" destId="{1A4982F9-D849-4EBC-99A4-5E12428DD1CC}" srcOrd="0" destOrd="0" presId="urn:microsoft.com/office/officeart/2005/8/layout/matrix3"/>
    <dgm:cxn modelId="{A9B8CA3E-A5CB-419E-B60D-22C583EA9A03}" srcId="{145E18FC-A5FC-4FAE-8A7B-57AE1A0E2378}" destId="{AE2E2232-3578-492F-A999-7B8B47D57487}" srcOrd="2" destOrd="0" parTransId="{C63C0E1D-24E7-4496-82EA-4ACCC8C7FFC0}" sibTransId="{A76D4298-C004-441F-8506-7843B0D270FD}"/>
    <dgm:cxn modelId="{58BB6009-719F-418F-AF50-54BD4D11DF17}" type="presOf" srcId="{145E18FC-A5FC-4FAE-8A7B-57AE1A0E2378}" destId="{A714D34F-49FC-4747-90D8-0A210654F824}" srcOrd="0" destOrd="0" presId="urn:microsoft.com/office/officeart/2005/8/layout/matrix3"/>
    <dgm:cxn modelId="{4A75C82B-46B3-4FB8-B980-75AF94A97247}" type="presOf" srcId="{A934D5EA-2225-4552-911C-95C76005D5C2}" destId="{7305113C-07FC-4B16-A483-D285243A7087}" srcOrd="0" destOrd="0" presId="urn:microsoft.com/office/officeart/2005/8/layout/matrix3"/>
    <dgm:cxn modelId="{9EF5CFBB-9C3C-4EBB-BF48-7D3D91B7767B}" type="presOf" srcId="{AE2E2232-3578-492F-A999-7B8B47D57487}" destId="{FF317B85-2840-4021-8CDA-ED850B4BE1FA}" srcOrd="0" destOrd="0" presId="urn:microsoft.com/office/officeart/2005/8/layout/matrix3"/>
    <dgm:cxn modelId="{92BF86EC-B4D2-4183-B6F7-1D5AA235900A}" type="presParOf" srcId="{A714D34F-49FC-4747-90D8-0A210654F824}" destId="{D4BDA77F-DD3A-41A5-8248-630CCA8E10CC}" srcOrd="0" destOrd="0" presId="urn:microsoft.com/office/officeart/2005/8/layout/matrix3"/>
    <dgm:cxn modelId="{3AFA47AD-E886-42DD-9064-DD50B1A533C0}" type="presParOf" srcId="{A714D34F-49FC-4747-90D8-0A210654F824}" destId="{1A4982F9-D849-4EBC-99A4-5E12428DD1CC}" srcOrd="1" destOrd="0" presId="urn:microsoft.com/office/officeart/2005/8/layout/matrix3"/>
    <dgm:cxn modelId="{7125A98A-DA6A-43E5-AF7B-936F73128517}" type="presParOf" srcId="{A714D34F-49FC-4747-90D8-0A210654F824}" destId="{7305113C-07FC-4B16-A483-D285243A7087}" srcOrd="2" destOrd="0" presId="urn:microsoft.com/office/officeart/2005/8/layout/matrix3"/>
    <dgm:cxn modelId="{35C47485-B446-4F2F-A436-E33EDE00FE41}" type="presParOf" srcId="{A714D34F-49FC-4747-90D8-0A210654F824}" destId="{FF317B85-2840-4021-8CDA-ED850B4BE1FA}" srcOrd="3" destOrd="0" presId="urn:microsoft.com/office/officeart/2005/8/layout/matrix3"/>
    <dgm:cxn modelId="{1A73DBEB-06FC-4BCC-832E-EA4A2AD11F3F}" type="presParOf" srcId="{A714D34F-49FC-4747-90D8-0A210654F824}" destId="{B79CEAB4-7098-45F6-B68F-F40E02CD165E}" srcOrd="4" destOrd="0" presId="urn:microsoft.com/office/officeart/2005/8/layout/matrix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5E18FC-A5FC-4FAE-8A7B-57AE1A0E2378}"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en-IN"/>
        </a:p>
      </dgm:t>
    </dgm:pt>
    <dgm:pt modelId="{07E109B9-E09E-4D5F-A80C-4B74853CF49A}">
      <dgm:prSet phldrT="[Text]"/>
      <dgm:spPr/>
      <dgm:t>
        <a:bodyPr/>
        <a:lstStyle/>
        <a:p>
          <a:r>
            <a:rPr lang="en-US" dirty="0" smtClean="0"/>
            <a:t>0.5</a:t>
          </a:r>
          <a:endParaRPr lang="en-IN" dirty="0"/>
        </a:p>
      </dgm:t>
    </dgm:pt>
    <dgm:pt modelId="{8D77E1D1-CAA8-4BAE-9AB2-ABDCFF5E07C4}" type="parTrans" cxnId="{E9C60602-E940-4E6D-8802-86912886FF70}">
      <dgm:prSet/>
      <dgm:spPr/>
      <dgm:t>
        <a:bodyPr/>
        <a:lstStyle/>
        <a:p>
          <a:endParaRPr lang="en-IN"/>
        </a:p>
      </dgm:t>
    </dgm:pt>
    <dgm:pt modelId="{57BB0A25-0E9C-422B-9583-44D42AD36A3A}" type="sibTrans" cxnId="{E9C60602-E940-4E6D-8802-86912886FF70}">
      <dgm:prSet/>
      <dgm:spPr/>
      <dgm:t>
        <a:bodyPr/>
        <a:lstStyle/>
        <a:p>
          <a:endParaRPr lang="en-IN"/>
        </a:p>
      </dgm:t>
    </dgm:pt>
    <dgm:pt modelId="{A934D5EA-2225-4552-911C-95C76005D5C2}">
      <dgm:prSet phldrT="[Text]"/>
      <dgm:spPr/>
      <dgm:t>
        <a:bodyPr/>
        <a:lstStyle/>
        <a:p>
          <a:r>
            <a:rPr lang="en-US" dirty="0" smtClean="0"/>
            <a:t>0</a:t>
          </a:r>
          <a:endParaRPr lang="en-IN" dirty="0"/>
        </a:p>
      </dgm:t>
    </dgm:pt>
    <dgm:pt modelId="{9D42F41A-A847-409F-BF4F-49EDBC5BCAF5}" type="parTrans" cxnId="{536997C3-E2D8-4842-99A2-201712F7139E}">
      <dgm:prSet/>
      <dgm:spPr/>
      <dgm:t>
        <a:bodyPr/>
        <a:lstStyle/>
        <a:p>
          <a:endParaRPr lang="en-IN"/>
        </a:p>
      </dgm:t>
    </dgm:pt>
    <dgm:pt modelId="{C7087378-B3B3-4587-B8C0-74C381FAC2FB}" type="sibTrans" cxnId="{536997C3-E2D8-4842-99A2-201712F7139E}">
      <dgm:prSet/>
      <dgm:spPr/>
      <dgm:t>
        <a:bodyPr/>
        <a:lstStyle/>
        <a:p>
          <a:endParaRPr lang="en-IN"/>
        </a:p>
      </dgm:t>
    </dgm:pt>
    <dgm:pt modelId="{AE2E2232-3578-492F-A999-7B8B47D57487}">
      <dgm:prSet phldrT="[Text]"/>
      <dgm:spPr/>
      <dgm:t>
        <a:bodyPr/>
        <a:lstStyle/>
        <a:p>
          <a:r>
            <a:rPr lang="en-US" dirty="0" smtClean="0"/>
            <a:t>0</a:t>
          </a:r>
          <a:endParaRPr lang="en-IN" dirty="0"/>
        </a:p>
      </dgm:t>
    </dgm:pt>
    <dgm:pt modelId="{C63C0E1D-24E7-4496-82EA-4ACCC8C7FFC0}" type="parTrans" cxnId="{A9B8CA3E-A5CB-419E-B60D-22C583EA9A03}">
      <dgm:prSet/>
      <dgm:spPr/>
      <dgm:t>
        <a:bodyPr/>
        <a:lstStyle/>
        <a:p>
          <a:endParaRPr lang="en-IN"/>
        </a:p>
      </dgm:t>
    </dgm:pt>
    <dgm:pt modelId="{A76D4298-C004-441F-8506-7843B0D270FD}" type="sibTrans" cxnId="{A9B8CA3E-A5CB-419E-B60D-22C583EA9A03}">
      <dgm:prSet/>
      <dgm:spPr/>
      <dgm:t>
        <a:bodyPr/>
        <a:lstStyle/>
        <a:p>
          <a:endParaRPr lang="en-IN"/>
        </a:p>
      </dgm:t>
    </dgm:pt>
    <dgm:pt modelId="{1EDA7C30-FF2E-4FF7-9AA9-66069CC93045}">
      <dgm:prSet phldrT="[Text]"/>
      <dgm:spPr/>
      <dgm:t>
        <a:bodyPr/>
        <a:lstStyle/>
        <a:p>
          <a:r>
            <a:rPr lang="en-US" dirty="0" smtClean="0"/>
            <a:t>0.5</a:t>
          </a:r>
          <a:endParaRPr lang="en-IN" dirty="0"/>
        </a:p>
      </dgm:t>
    </dgm:pt>
    <dgm:pt modelId="{41230A6D-FC48-4897-8051-78C0F54C9750}" type="parTrans" cxnId="{52A1E189-C35A-4E19-8B8A-C0F2C2F32B45}">
      <dgm:prSet/>
      <dgm:spPr/>
      <dgm:t>
        <a:bodyPr/>
        <a:lstStyle/>
        <a:p>
          <a:endParaRPr lang="en-IN"/>
        </a:p>
      </dgm:t>
    </dgm:pt>
    <dgm:pt modelId="{BFC6FA9F-2218-43CF-A9C1-8F610B32A312}" type="sibTrans" cxnId="{52A1E189-C35A-4E19-8B8A-C0F2C2F32B45}">
      <dgm:prSet/>
      <dgm:spPr/>
      <dgm:t>
        <a:bodyPr/>
        <a:lstStyle/>
        <a:p>
          <a:endParaRPr lang="en-IN"/>
        </a:p>
      </dgm:t>
    </dgm:pt>
    <dgm:pt modelId="{A714D34F-49FC-4747-90D8-0A210654F824}" type="pres">
      <dgm:prSet presAssocID="{145E18FC-A5FC-4FAE-8A7B-57AE1A0E2378}" presName="matrix" presStyleCnt="0">
        <dgm:presLayoutVars>
          <dgm:chMax val="1"/>
          <dgm:dir/>
          <dgm:resizeHandles val="exact"/>
        </dgm:presLayoutVars>
      </dgm:prSet>
      <dgm:spPr/>
      <dgm:t>
        <a:bodyPr/>
        <a:lstStyle/>
        <a:p>
          <a:endParaRPr lang="en-IN"/>
        </a:p>
      </dgm:t>
    </dgm:pt>
    <dgm:pt modelId="{D4BDA77F-DD3A-41A5-8248-630CCA8E10CC}" type="pres">
      <dgm:prSet presAssocID="{145E18FC-A5FC-4FAE-8A7B-57AE1A0E2378}" presName="diamond" presStyleLbl="bgShp" presStyleIdx="0" presStyleCnt="1"/>
      <dgm:spPr/>
    </dgm:pt>
    <dgm:pt modelId="{1A4982F9-D849-4EBC-99A4-5E12428DD1CC}" type="pres">
      <dgm:prSet presAssocID="{145E18FC-A5FC-4FAE-8A7B-57AE1A0E2378}" presName="quad1" presStyleLbl="node1" presStyleIdx="0" presStyleCnt="4">
        <dgm:presLayoutVars>
          <dgm:chMax val="0"/>
          <dgm:chPref val="0"/>
          <dgm:bulletEnabled val="1"/>
        </dgm:presLayoutVars>
      </dgm:prSet>
      <dgm:spPr/>
      <dgm:t>
        <a:bodyPr/>
        <a:lstStyle/>
        <a:p>
          <a:endParaRPr lang="en-IN"/>
        </a:p>
      </dgm:t>
    </dgm:pt>
    <dgm:pt modelId="{7305113C-07FC-4B16-A483-D285243A7087}" type="pres">
      <dgm:prSet presAssocID="{145E18FC-A5FC-4FAE-8A7B-57AE1A0E2378}" presName="quad2" presStyleLbl="node1" presStyleIdx="1" presStyleCnt="4">
        <dgm:presLayoutVars>
          <dgm:chMax val="0"/>
          <dgm:chPref val="0"/>
          <dgm:bulletEnabled val="1"/>
        </dgm:presLayoutVars>
      </dgm:prSet>
      <dgm:spPr/>
      <dgm:t>
        <a:bodyPr/>
        <a:lstStyle/>
        <a:p>
          <a:endParaRPr lang="en-IN"/>
        </a:p>
      </dgm:t>
    </dgm:pt>
    <dgm:pt modelId="{FF317B85-2840-4021-8CDA-ED850B4BE1FA}" type="pres">
      <dgm:prSet presAssocID="{145E18FC-A5FC-4FAE-8A7B-57AE1A0E2378}" presName="quad3" presStyleLbl="node1" presStyleIdx="2" presStyleCnt="4">
        <dgm:presLayoutVars>
          <dgm:chMax val="0"/>
          <dgm:chPref val="0"/>
          <dgm:bulletEnabled val="1"/>
        </dgm:presLayoutVars>
      </dgm:prSet>
      <dgm:spPr/>
      <dgm:t>
        <a:bodyPr/>
        <a:lstStyle/>
        <a:p>
          <a:endParaRPr lang="en-IN"/>
        </a:p>
      </dgm:t>
    </dgm:pt>
    <dgm:pt modelId="{B79CEAB4-7098-45F6-B68F-F40E02CD165E}" type="pres">
      <dgm:prSet presAssocID="{145E18FC-A5FC-4FAE-8A7B-57AE1A0E2378}" presName="quad4" presStyleLbl="node1" presStyleIdx="3" presStyleCnt="4">
        <dgm:presLayoutVars>
          <dgm:chMax val="0"/>
          <dgm:chPref val="0"/>
          <dgm:bulletEnabled val="1"/>
        </dgm:presLayoutVars>
      </dgm:prSet>
      <dgm:spPr/>
      <dgm:t>
        <a:bodyPr/>
        <a:lstStyle/>
        <a:p>
          <a:endParaRPr lang="en-IN"/>
        </a:p>
      </dgm:t>
    </dgm:pt>
  </dgm:ptLst>
  <dgm:cxnLst>
    <dgm:cxn modelId="{52A1E189-C35A-4E19-8B8A-C0F2C2F32B45}" srcId="{145E18FC-A5FC-4FAE-8A7B-57AE1A0E2378}" destId="{1EDA7C30-FF2E-4FF7-9AA9-66069CC93045}" srcOrd="3" destOrd="0" parTransId="{41230A6D-FC48-4897-8051-78C0F54C9750}" sibTransId="{BFC6FA9F-2218-43CF-A9C1-8F610B32A312}"/>
    <dgm:cxn modelId="{ADA0A4F3-D6E7-4F85-8BFA-CAFF31877ED5}" type="presOf" srcId="{145E18FC-A5FC-4FAE-8A7B-57AE1A0E2378}" destId="{A714D34F-49FC-4747-90D8-0A210654F824}" srcOrd="0" destOrd="0" presId="urn:microsoft.com/office/officeart/2005/8/layout/matrix3"/>
    <dgm:cxn modelId="{E9C60602-E940-4E6D-8802-86912886FF70}" srcId="{145E18FC-A5FC-4FAE-8A7B-57AE1A0E2378}" destId="{07E109B9-E09E-4D5F-A80C-4B74853CF49A}" srcOrd="0" destOrd="0" parTransId="{8D77E1D1-CAA8-4BAE-9AB2-ABDCFF5E07C4}" sibTransId="{57BB0A25-0E9C-422B-9583-44D42AD36A3A}"/>
    <dgm:cxn modelId="{536997C3-E2D8-4842-99A2-201712F7139E}" srcId="{145E18FC-A5FC-4FAE-8A7B-57AE1A0E2378}" destId="{A934D5EA-2225-4552-911C-95C76005D5C2}" srcOrd="1" destOrd="0" parTransId="{9D42F41A-A847-409F-BF4F-49EDBC5BCAF5}" sibTransId="{C7087378-B3B3-4587-B8C0-74C381FAC2FB}"/>
    <dgm:cxn modelId="{A9B8CA3E-A5CB-419E-B60D-22C583EA9A03}" srcId="{145E18FC-A5FC-4FAE-8A7B-57AE1A0E2378}" destId="{AE2E2232-3578-492F-A999-7B8B47D57487}" srcOrd="2" destOrd="0" parTransId="{C63C0E1D-24E7-4496-82EA-4ACCC8C7FFC0}" sibTransId="{A76D4298-C004-441F-8506-7843B0D270FD}"/>
    <dgm:cxn modelId="{81845E59-D730-4907-9353-BF55E9319A9E}" type="presOf" srcId="{1EDA7C30-FF2E-4FF7-9AA9-66069CC93045}" destId="{B79CEAB4-7098-45F6-B68F-F40E02CD165E}" srcOrd="0" destOrd="0" presId="urn:microsoft.com/office/officeart/2005/8/layout/matrix3"/>
    <dgm:cxn modelId="{D3173AF2-25D9-406F-9BCC-261B166A5D5D}" type="presOf" srcId="{AE2E2232-3578-492F-A999-7B8B47D57487}" destId="{FF317B85-2840-4021-8CDA-ED850B4BE1FA}" srcOrd="0" destOrd="0" presId="urn:microsoft.com/office/officeart/2005/8/layout/matrix3"/>
    <dgm:cxn modelId="{5EB5E4F1-5573-47E5-9D3C-0E073D146ACE}" type="presOf" srcId="{07E109B9-E09E-4D5F-A80C-4B74853CF49A}" destId="{1A4982F9-D849-4EBC-99A4-5E12428DD1CC}" srcOrd="0" destOrd="0" presId="urn:microsoft.com/office/officeart/2005/8/layout/matrix3"/>
    <dgm:cxn modelId="{9D1E29E5-F48A-47F6-95EA-816CD53FE493}" type="presOf" srcId="{A934D5EA-2225-4552-911C-95C76005D5C2}" destId="{7305113C-07FC-4B16-A483-D285243A7087}" srcOrd="0" destOrd="0" presId="urn:microsoft.com/office/officeart/2005/8/layout/matrix3"/>
    <dgm:cxn modelId="{56112CD3-EB8A-4F7F-9579-433F366ABFB1}" type="presParOf" srcId="{A714D34F-49FC-4747-90D8-0A210654F824}" destId="{D4BDA77F-DD3A-41A5-8248-630CCA8E10CC}" srcOrd="0" destOrd="0" presId="urn:microsoft.com/office/officeart/2005/8/layout/matrix3"/>
    <dgm:cxn modelId="{3338F466-73C7-4209-9CB4-B82DE6E5CE1A}" type="presParOf" srcId="{A714D34F-49FC-4747-90D8-0A210654F824}" destId="{1A4982F9-D849-4EBC-99A4-5E12428DD1CC}" srcOrd="1" destOrd="0" presId="urn:microsoft.com/office/officeart/2005/8/layout/matrix3"/>
    <dgm:cxn modelId="{C52CB7B3-6D40-4ABA-A206-95A60CC3BFEC}" type="presParOf" srcId="{A714D34F-49FC-4747-90D8-0A210654F824}" destId="{7305113C-07FC-4B16-A483-D285243A7087}" srcOrd="2" destOrd="0" presId="urn:microsoft.com/office/officeart/2005/8/layout/matrix3"/>
    <dgm:cxn modelId="{F855ABAA-9A78-40FA-8241-96A48BAFCA00}" type="presParOf" srcId="{A714D34F-49FC-4747-90D8-0A210654F824}" destId="{FF317B85-2840-4021-8CDA-ED850B4BE1FA}" srcOrd="3" destOrd="0" presId="urn:microsoft.com/office/officeart/2005/8/layout/matrix3"/>
    <dgm:cxn modelId="{290CCE86-6398-4C83-8C10-8A28EE8A6178}" type="presParOf" srcId="{A714D34F-49FC-4747-90D8-0A210654F824}" destId="{B79CEAB4-7098-45F6-B68F-F40E02CD165E}" srcOrd="4" destOrd="0" presId="urn:microsoft.com/office/officeart/2005/8/layout/matrix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1DCEDC-C1B8-47D0-9C09-2B866F499513}"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en-IN"/>
        </a:p>
      </dgm:t>
    </dgm:pt>
    <dgm:pt modelId="{AD6411E0-C43E-47E9-8698-55DF9E5B30EB}">
      <dgm:prSet phldrT="[Text]"/>
      <dgm:spPr/>
      <dgm:t>
        <a:bodyPr/>
        <a:lstStyle/>
        <a:p>
          <a:r>
            <a:rPr lang="en-US" dirty="0" smtClean="0"/>
            <a:t>2</a:t>
          </a:r>
          <a:endParaRPr lang="en-IN" dirty="0"/>
        </a:p>
      </dgm:t>
    </dgm:pt>
    <dgm:pt modelId="{86C68D38-A39D-4E86-B569-4DF769BEA162}" type="parTrans" cxnId="{FA2BC5EA-22F3-44DC-A962-4429DABCE8CE}">
      <dgm:prSet/>
      <dgm:spPr/>
      <dgm:t>
        <a:bodyPr/>
        <a:lstStyle/>
        <a:p>
          <a:endParaRPr lang="en-IN"/>
        </a:p>
      </dgm:t>
    </dgm:pt>
    <dgm:pt modelId="{9C712D9B-5928-4769-B3BD-EF0D3ACCC594}" type="sibTrans" cxnId="{FA2BC5EA-22F3-44DC-A962-4429DABCE8CE}">
      <dgm:prSet/>
      <dgm:spPr/>
      <dgm:t>
        <a:bodyPr/>
        <a:lstStyle/>
        <a:p>
          <a:endParaRPr lang="en-IN"/>
        </a:p>
      </dgm:t>
    </dgm:pt>
    <dgm:pt modelId="{FF2908B3-0733-46E4-80B2-AC61A129DF4F}">
      <dgm:prSet phldrT="[Text]"/>
      <dgm:spPr/>
      <dgm:t>
        <a:bodyPr/>
        <a:lstStyle/>
        <a:p>
          <a:r>
            <a:rPr lang="en-US" dirty="0" smtClean="0"/>
            <a:t>0</a:t>
          </a:r>
          <a:endParaRPr lang="en-IN" dirty="0"/>
        </a:p>
      </dgm:t>
    </dgm:pt>
    <dgm:pt modelId="{46543D91-0DAE-47F3-A6C7-91251EA70119}" type="parTrans" cxnId="{73162436-C51B-4461-B212-95F369437EA0}">
      <dgm:prSet/>
      <dgm:spPr/>
      <dgm:t>
        <a:bodyPr/>
        <a:lstStyle/>
        <a:p>
          <a:endParaRPr lang="en-IN"/>
        </a:p>
      </dgm:t>
    </dgm:pt>
    <dgm:pt modelId="{78311D28-C892-4909-8D66-E69F4D50240D}" type="sibTrans" cxnId="{73162436-C51B-4461-B212-95F369437EA0}">
      <dgm:prSet/>
      <dgm:spPr/>
      <dgm:t>
        <a:bodyPr/>
        <a:lstStyle/>
        <a:p>
          <a:endParaRPr lang="en-IN"/>
        </a:p>
      </dgm:t>
    </dgm:pt>
    <dgm:pt modelId="{F36DEC9A-1F6B-4E09-ADF9-59B82C0635AA}">
      <dgm:prSet phldrT="[Text]"/>
      <dgm:spPr/>
      <dgm:t>
        <a:bodyPr/>
        <a:lstStyle/>
        <a:p>
          <a:r>
            <a:rPr lang="en-US" dirty="0" smtClean="0"/>
            <a:t>0</a:t>
          </a:r>
          <a:endParaRPr lang="en-IN" dirty="0"/>
        </a:p>
      </dgm:t>
    </dgm:pt>
    <dgm:pt modelId="{9BFCCA0C-094E-4856-86EB-2EADDACD84F3}" type="parTrans" cxnId="{992EE54C-6FC4-4DF3-BB5A-850BDD1070D5}">
      <dgm:prSet/>
      <dgm:spPr/>
      <dgm:t>
        <a:bodyPr/>
        <a:lstStyle/>
        <a:p>
          <a:endParaRPr lang="en-IN"/>
        </a:p>
      </dgm:t>
    </dgm:pt>
    <dgm:pt modelId="{1008CFFC-B3F0-492C-9AD8-881A6D793048}" type="sibTrans" cxnId="{992EE54C-6FC4-4DF3-BB5A-850BDD1070D5}">
      <dgm:prSet/>
      <dgm:spPr/>
      <dgm:t>
        <a:bodyPr/>
        <a:lstStyle/>
        <a:p>
          <a:endParaRPr lang="en-IN"/>
        </a:p>
      </dgm:t>
    </dgm:pt>
    <dgm:pt modelId="{2A409839-37E8-46BD-B004-88EFA6A1D00F}">
      <dgm:prSet phldrT="[Text]"/>
      <dgm:spPr/>
      <dgm:t>
        <a:bodyPr/>
        <a:lstStyle/>
        <a:p>
          <a:r>
            <a:rPr lang="en-US" dirty="0" smtClean="0"/>
            <a:t>2</a:t>
          </a:r>
          <a:endParaRPr lang="en-IN" dirty="0"/>
        </a:p>
      </dgm:t>
    </dgm:pt>
    <dgm:pt modelId="{5930363C-3A46-486F-991E-6C7ACD934887}" type="parTrans" cxnId="{E386BF3B-CCE5-4A58-A358-3429B6D8A2C7}">
      <dgm:prSet/>
      <dgm:spPr/>
      <dgm:t>
        <a:bodyPr/>
        <a:lstStyle/>
        <a:p>
          <a:endParaRPr lang="en-IN"/>
        </a:p>
      </dgm:t>
    </dgm:pt>
    <dgm:pt modelId="{BA56D6B1-A731-45B2-AEB1-7BBB49DDFC52}" type="sibTrans" cxnId="{E386BF3B-CCE5-4A58-A358-3429B6D8A2C7}">
      <dgm:prSet/>
      <dgm:spPr/>
      <dgm:t>
        <a:bodyPr/>
        <a:lstStyle/>
        <a:p>
          <a:endParaRPr lang="en-IN"/>
        </a:p>
      </dgm:t>
    </dgm:pt>
    <dgm:pt modelId="{58BC19C9-9B69-4649-A5D5-C24528C23C9B}" type="pres">
      <dgm:prSet presAssocID="{9A1DCEDC-C1B8-47D0-9C09-2B866F499513}" presName="matrix" presStyleCnt="0">
        <dgm:presLayoutVars>
          <dgm:chMax val="1"/>
          <dgm:dir/>
          <dgm:resizeHandles val="exact"/>
        </dgm:presLayoutVars>
      </dgm:prSet>
      <dgm:spPr/>
      <dgm:t>
        <a:bodyPr/>
        <a:lstStyle/>
        <a:p>
          <a:endParaRPr lang="en-IN"/>
        </a:p>
      </dgm:t>
    </dgm:pt>
    <dgm:pt modelId="{683F447D-6C26-47EC-9159-215556BA0583}" type="pres">
      <dgm:prSet presAssocID="{9A1DCEDC-C1B8-47D0-9C09-2B866F499513}" presName="diamond" presStyleLbl="bgShp" presStyleIdx="0" presStyleCnt="1"/>
      <dgm:spPr/>
      <dgm:t>
        <a:bodyPr/>
        <a:lstStyle/>
        <a:p>
          <a:endParaRPr lang="en-IN"/>
        </a:p>
      </dgm:t>
    </dgm:pt>
    <dgm:pt modelId="{1469256E-C9C0-48D7-91E5-AE901CF79458}" type="pres">
      <dgm:prSet presAssocID="{9A1DCEDC-C1B8-47D0-9C09-2B866F499513}" presName="quad1" presStyleLbl="node1" presStyleIdx="0" presStyleCnt="4" custScaleX="92024" custScaleY="104107" custLinFactNeighborX="3537" custLinFactNeighborY="1793">
        <dgm:presLayoutVars>
          <dgm:chMax val="0"/>
          <dgm:chPref val="0"/>
          <dgm:bulletEnabled val="1"/>
        </dgm:presLayoutVars>
      </dgm:prSet>
      <dgm:spPr/>
      <dgm:t>
        <a:bodyPr/>
        <a:lstStyle/>
        <a:p>
          <a:endParaRPr lang="en-IN"/>
        </a:p>
      </dgm:t>
    </dgm:pt>
    <dgm:pt modelId="{D9A485B9-5CA0-4AA4-B3C2-B4DE840EB645}" type="pres">
      <dgm:prSet presAssocID="{9A1DCEDC-C1B8-47D0-9C09-2B866F499513}" presName="quad2" presStyleLbl="node1" presStyleIdx="1" presStyleCnt="4">
        <dgm:presLayoutVars>
          <dgm:chMax val="0"/>
          <dgm:chPref val="0"/>
          <dgm:bulletEnabled val="1"/>
        </dgm:presLayoutVars>
      </dgm:prSet>
      <dgm:spPr/>
      <dgm:t>
        <a:bodyPr/>
        <a:lstStyle/>
        <a:p>
          <a:endParaRPr lang="en-IN"/>
        </a:p>
      </dgm:t>
    </dgm:pt>
    <dgm:pt modelId="{23AD6DD4-D9C6-475D-8807-7C65DF1B8F99}" type="pres">
      <dgm:prSet presAssocID="{9A1DCEDC-C1B8-47D0-9C09-2B866F499513}" presName="quad3" presStyleLbl="node1" presStyleIdx="2" presStyleCnt="4" custScaleX="81572" custScaleY="105419">
        <dgm:presLayoutVars>
          <dgm:chMax val="0"/>
          <dgm:chPref val="0"/>
          <dgm:bulletEnabled val="1"/>
        </dgm:presLayoutVars>
      </dgm:prSet>
      <dgm:spPr/>
      <dgm:t>
        <a:bodyPr/>
        <a:lstStyle/>
        <a:p>
          <a:endParaRPr lang="en-IN"/>
        </a:p>
      </dgm:t>
    </dgm:pt>
    <dgm:pt modelId="{1EA3E227-52B8-4918-A787-41DF5F529DBE}" type="pres">
      <dgm:prSet presAssocID="{9A1DCEDC-C1B8-47D0-9C09-2B866F499513}" presName="quad4" presStyleLbl="node1" presStyleIdx="3" presStyleCnt="4">
        <dgm:presLayoutVars>
          <dgm:chMax val="0"/>
          <dgm:chPref val="0"/>
          <dgm:bulletEnabled val="1"/>
        </dgm:presLayoutVars>
      </dgm:prSet>
      <dgm:spPr/>
      <dgm:t>
        <a:bodyPr/>
        <a:lstStyle/>
        <a:p>
          <a:endParaRPr lang="en-IN"/>
        </a:p>
      </dgm:t>
    </dgm:pt>
  </dgm:ptLst>
  <dgm:cxnLst>
    <dgm:cxn modelId="{74FD9886-231E-4483-9599-A91B0149968B}" type="presOf" srcId="{2A409839-37E8-46BD-B004-88EFA6A1D00F}" destId="{1EA3E227-52B8-4918-A787-41DF5F529DBE}" srcOrd="0" destOrd="0" presId="urn:microsoft.com/office/officeart/2005/8/layout/matrix3"/>
    <dgm:cxn modelId="{73162436-C51B-4461-B212-95F369437EA0}" srcId="{9A1DCEDC-C1B8-47D0-9C09-2B866F499513}" destId="{FF2908B3-0733-46E4-80B2-AC61A129DF4F}" srcOrd="1" destOrd="0" parTransId="{46543D91-0DAE-47F3-A6C7-91251EA70119}" sibTransId="{78311D28-C892-4909-8D66-E69F4D50240D}"/>
    <dgm:cxn modelId="{D63FE0CA-B52B-4537-A713-CDE3B289A3D9}" type="presOf" srcId="{AD6411E0-C43E-47E9-8698-55DF9E5B30EB}" destId="{1469256E-C9C0-48D7-91E5-AE901CF79458}" srcOrd="0" destOrd="0" presId="urn:microsoft.com/office/officeart/2005/8/layout/matrix3"/>
    <dgm:cxn modelId="{D40D5D82-BE1E-4E04-B2C6-E183BC199E1A}" type="presOf" srcId="{FF2908B3-0733-46E4-80B2-AC61A129DF4F}" destId="{D9A485B9-5CA0-4AA4-B3C2-B4DE840EB645}" srcOrd="0" destOrd="0" presId="urn:microsoft.com/office/officeart/2005/8/layout/matrix3"/>
    <dgm:cxn modelId="{8DBBE605-F3EE-4864-8244-E6C25DA65013}" type="presOf" srcId="{9A1DCEDC-C1B8-47D0-9C09-2B866F499513}" destId="{58BC19C9-9B69-4649-A5D5-C24528C23C9B}" srcOrd="0" destOrd="0" presId="urn:microsoft.com/office/officeart/2005/8/layout/matrix3"/>
    <dgm:cxn modelId="{E386BF3B-CCE5-4A58-A358-3429B6D8A2C7}" srcId="{9A1DCEDC-C1B8-47D0-9C09-2B866F499513}" destId="{2A409839-37E8-46BD-B004-88EFA6A1D00F}" srcOrd="3" destOrd="0" parTransId="{5930363C-3A46-486F-991E-6C7ACD934887}" sibTransId="{BA56D6B1-A731-45B2-AEB1-7BBB49DDFC52}"/>
    <dgm:cxn modelId="{FA2BC5EA-22F3-44DC-A962-4429DABCE8CE}" srcId="{9A1DCEDC-C1B8-47D0-9C09-2B866F499513}" destId="{AD6411E0-C43E-47E9-8698-55DF9E5B30EB}" srcOrd="0" destOrd="0" parTransId="{86C68D38-A39D-4E86-B569-4DF769BEA162}" sibTransId="{9C712D9B-5928-4769-B3BD-EF0D3ACCC594}"/>
    <dgm:cxn modelId="{DB78A0FE-FF18-4265-98D4-6E2F2EC08892}" type="presOf" srcId="{F36DEC9A-1F6B-4E09-ADF9-59B82C0635AA}" destId="{23AD6DD4-D9C6-475D-8807-7C65DF1B8F99}" srcOrd="0" destOrd="0" presId="urn:microsoft.com/office/officeart/2005/8/layout/matrix3"/>
    <dgm:cxn modelId="{992EE54C-6FC4-4DF3-BB5A-850BDD1070D5}" srcId="{9A1DCEDC-C1B8-47D0-9C09-2B866F499513}" destId="{F36DEC9A-1F6B-4E09-ADF9-59B82C0635AA}" srcOrd="2" destOrd="0" parTransId="{9BFCCA0C-094E-4856-86EB-2EADDACD84F3}" sibTransId="{1008CFFC-B3F0-492C-9AD8-881A6D793048}"/>
    <dgm:cxn modelId="{FF46450A-9E24-48AB-85D6-52BA3A079780}" type="presParOf" srcId="{58BC19C9-9B69-4649-A5D5-C24528C23C9B}" destId="{683F447D-6C26-47EC-9159-215556BA0583}" srcOrd="0" destOrd="0" presId="urn:microsoft.com/office/officeart/2005/8/layout/matrix3"/>
    <dgm:cxn modelId="{39376AC6-09CC-412D-9A1E-E3EFCA51F79B}" type="presParOf" srcId="{58BC19C9-9B69-4649-A5D5-C24528C23C9B}" destId="{1469256E-C9C0-48D7-91E5-AE901CF79458}" srcOrd="1" destOrd="0" presId="urn:microsoft.com/office/officeart/2005/8/layout/matrix3"/>
    <dgm:cxn modelId="{274CA9F3-DA51-43A2-9E08-CD88260CAC3E}" type="presParOf" srcId="{58BC19C9-9B69-4649-A5D5-C24528C23C9B}" destId="{D9A485B9-5CA0-4AA4-B3C2-B4DE840EB645}" srcOrd="2" destOrd="0" presId="urn:microsoft.com/office/officeart/2005/8/layout/matrix3"/>
    <dgm:cxn modelId="{80FB1A2B-9F66-47B6-8668-A762A433568D}" type="presParOf" srcId="{58BC19C9-9B69-4649-A5D5-C24528C23C9B}" destId="{23AD6DD4-D9C6-475D-8807-7C65DF1B8F99}" srcOrd="3" destOrd="0" presId="urn:microsoft.com/office/officeart/2005/8/layout/matrix3"/>
    <dgm:cxn modelId="{0D5E8DB3-3515-43EC-91E3-A0AFF98BB2DB}" type="presParOf" srcId="{58BC19C9-9B69-4649-A5D5-C24528C23C9B}" destId="{1EA3E227-52B8-4918-A787-41DF5F529DBE}" srcOrd="4" destOrd="0" presId="urn:microsoft.com/office/officeart/2005/8/layout/matrix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D9B7CD-2A44-452A-8DD6-A58244B7A507}"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en-IN"/>
        </a:p>
      </dgm:t>
    </dgm:pt>
    <dgm:pt modelId="{04057249-99A6-49C7-B3EF-A06C7974FB29}">
      <dgm:prSet phldrT="[Text]"/>
      <dgm:spPr/>
      <dgm:t>
        <a:bodyPr/>
        <a:lstStyle/>
        <a:p>
          <a:r>
            <a:rPr lang="en-US" dirty="0" smtClean="0"/>
            <a:t>Cos </a:t>
          </a:r>
          <a:r>
            <a:rPr lang="el-GR" b="0" i="0" dirty="0" smtClean="0"/>
            <a:t>θ</a:t>
          </a:r>
          <a:endParaRPr lang="en-IN" dirty="0"/>
        </a:p>
      </dgm:t>
    </dgm:pt>
    <dgm:pt modelId="{BB9AAF6E-8F44-4070-BF40-CD65CFD45019}" type="parTrans" cxnId="{F22F9C13-E0BE-493D-971C-D7B199A313AB}">
      <dgm:prSet/>
      <dgm:spPr/>
      <dgm:t>
        <a:bodyPr/>
        <a:lstStyle/>
        <a:p>
          <a:endParaRPr lang="en-IN"/>
        </a:p>
      </dgm:t>
    </dgm:pt>
    <dgm:pt modelId="{FCFADB91-E0C7-4A39-ADE2-47B9B9C924C7}" type="sibTrans" cxnId="{F22F9C13-E0BE-493D-971C-D7B199A313AB}">
      <dgm:prSet/>
      <dgm:spPr/>
      <dgm:t>
        <a:bodyPr/>
        <a:lstStyle/>
        <a:p>
          <a:endParaRPr lang="en-IN"/>
        </a:p>
      </dgm:t>
    </dgm:pt>
    <dgm:pt modelId="{7443CE19-3A48-43C6-83E3-F7FBD0C93205}">
      <dgm:prSet phldrT="[Text]"/>
      <dgm:spPr/>
      <dgm:t>
        <a:bodyPr/>
        <a:lstStyle/>
        <a:p>
          <a:r>
            <a:rPr lang="en-US" dirty="0" smtClean="0"/>
            <a:t>Sin </a:t>
          </a:r>
          <a:r>
            <a:rPr lang="el-GR" b="0" i="0" dirty="0" smtClean="0"/>
            <a:t>θ</a:t>
          </a:r>
          <a:endParaRPr lang="en-IN" dirty="0"/>
        </a:p>
      </dgm:t>
    </dgm:pt>
    <dgm:pt modelId="{FC6FD233-CD37-4A2F-BF4A-7A1E5350BBBD}" type="parTrans" cxnId="{E3771721-E4B1-458A-A3D3-2A011ED3056E}">
      <dgm:prSet/>
      <dgm:spPr/>
      <dgm:t>
        <a:bodyPr/>
        <a:lstStyle/>
        <a:p>
          <a:endParaRPr lang="en-IN"/>
        </a:p>
      </dgm:t>
    </dgm:pt>
    <dgm:pt modelId="{3ED1A26B-81CD-4D27-B3D1-CA144C04006B}" type="sibTrans" cxnId="{E3771721-E4B1-458A-A3D3-2A011ED3056E}">
      <dgm:prSet/>
      <dgm:spPr/>
      <dgm:t>
        <a:bodyPr/>
        <a:lstStyle/>
        <a:p>
          <a:endParaRPr lang="en-IN"/>
        </a:p>
      </dgm:t>
    </dgm:pt>
    <dgm:pt modelId="{A2CACBCF-8289-4051-8278-918499BCD9D8}">
      <dgm:prSet phldrT="[Text]"/>
      <dgm:spPr/>
      <dgm:t>
        <a:bodyPr/>
        <a:lstStyle/>
        <a:p>
          <a:r>
            <a:rPr lang="en-US" dirty="0" smtClean="0"/>
            <a:t>Sin </a:t>
          </a:r>
          <a:r>
            <a:rPr lang="el-GR" b="0" i="0" dirty="0" smtClean="0"/>
            <a:t>θ</a:t>
          </a:r>
          <a:endParaRPr lang="en-IN" dirty="0"/>
        </a:p>
      </dgm:t>
    </dgm:pt>
    <dgm:pt modelId="{41BA5B47-E1B5-4CEB-982C-9FA6F5DBDC00}" type="parTrans" cxnId="{24BD51A5-94E6-437D-A680-B8CA05D50A9C}">
      <dgm:prSet/>
      <dgm:spPr/>
      <dgm:t>
        <a:bodyPr/>
        <a:lstStyle/>
        <a:p>
          <a:endParaRPr lang="en-IN"/>
        </a:p>
      </dgm:t>
    </dgm:pt>
    <dgm:pt modelId="{932337C3-8A66-4F35-9F55-9BF7F1700548}" type="sibTrans" cxnId="{24BD51A5-94E6-437D-A680-B8CA05D50A9C}">
      <dgm:prSet/>
      <dgm:spPr/>
      <dgm:t>
        <a:bodyPr/>
        <a:lstStyle/>
        <a:p>
          <a:endParaRPr lang="en-IN"/>
        </a:p>
      </dgm:t>
    </dgm:pt>
    <dgm:pt modelId="{CF2F37E1-256C-41C9-8AB3-F6C960B32846}">
      <dgm:prSet phldrT="[Text]"/>
      <dgm:spPr/>
      <dgm:t>
        <a:bodyPr/>
        <a:lstStyle/>
        <a:p>
          <a:r>
            <a:rPr lang="en-US" dirty="0" smtClean="0"/>
            <a:t>Cos </a:t>
          </a:r>
          <a:r>
            <a:rPr lang="el-GR" b="0" i="0" dirty="0" smtClean="0"/>
            <a:t>θ</a:t>
          </a:r>
          <a:endParaRPr lang="en-IN" dirty="0"/>
        </a:p>
      </dgm:t>
    </dgm:pt>
    <dgm:pt modelId="{18F1CDA4-005A-40AA-90B3-1EBC842CE708}" type="parTrans" cxnId="{F0151596-576C-4B31-99DC-11BDAEA83E3D}">
      <dgm:prSet/>
      <dgm:spPr/>
      <dgm:t>
        <a:bodyPr/>
        <a:lstStyle/>
        <a:p>
          <a:endParaRPr lang="en-IN"/>
        </a:p>
      </dgm:t>
    </dgm:pt>
    <dgm:pt modelId="{194F4D98-2D0A-44DD-9FF1-CA1617E2AD6A}" type="sibTrans" cxnId="{F0151596-576C-4B31-99DC-11BDAEA83E3D}">
      <dgm:prSet/>
      <dgm:spPr/>
      <dgm:t>
        <a:bodyPr/>
        <a:lstStyle/>
        <a:p>
          <a:endParaRPr lang="en-IN"/>
        </a:p>
      </dgm:t>
    </dgm:pt>
    <dgm:pt modelId="{B425C01E-098E-4ABB-91F3-2E7C274374C4}" type="pres">
      <dgm:prSet presAssocID="{E9D9B7CD-2A44-452A-8DD6-A58244B7A507}" presName="matrix" presStyleCnt="0">
        <dgm:presLayoutVars>
          <dgm:chMax val="1"/>
          <dgm:dir/>
          <dgm:resizeHandles val="exact"/>
        </dgm:presLayoutVars>
      </dgm:prSet>
      <dgm:spPr/>
      <dgm:t>
        <a:bodyPr/>
        <a:lstStyle/>
        <a:p>
          <a:endParaRPr lang="en-IN"/>
        </a:p>
      </dgm:t>
    </dgm:pt>
    <dgm:pt modelId="{58099BC8-3D87-4593-A5C9-7EF9514E935C}" type="pres">
      <dgm:prSet presAssocID="{E9D9B7CD-2A44-452A-8DD6-A58244B7A507}" presName="diamond" presStyleLbl="bgShp" presStyleIdx="0" presStyleCnt="1"/>
      <dgm:spPr/>
      <dgm:t>
        <a:bodyPr/>
        <a:lstStyle/>
        <a:p>
          <a:endParaRPr lang="en-IN"/>
        </a:p>
      </dgm:t>
    </dgm:pt>
    <dgm:pt modelId="{568691FD-C4AD-40B0-AA59-6A3581F9D292}" type="pres">
      <dgm:prSet presAssocID="{E9D9B7CD-2A44-452A-8DD6-A58244B7A507}" presName="quad1" presStyleLbl="node1" presStyleIdx="0" presStyleCnt="4" custLinFactNeighborY="-648">
        <dgm:presLayoutVars>
          <dgm:chMax val="0"/>
          <dgm:chPref val="0"/>
          <dgm:bulletEnabled val="1"/>
        </dgm:presLayoutVars>
      </dgm:prSet>
      <dgm:spPr/>
      <dgm:t>
        <a:bodyPr/>
        <a:lstStyle/>
        <a:p>
          <a:endParaRPr lang="en-IN"/>
        </a:p>
      </dgm:t>
    </dgm:pt>
    <dgm:pt modelId="{66D0AD69-996E-4DF3-9300-565CEF9CB748}" type="pres">
      <dgm:prSet presAssocID="{E9D9B7CD-2A44-452A-8DD6-A58244B7A507}" presName="quad2" presStyleLbl="node1" presStyleIdx="1" presStyleCnt="4">
        <dgm:presLayoutVars>
          <dgm:chMax val="0"/>
          <dgm:chPref val="0"/>
          <dgm:bulletEnabled val="1"/>
        </dgm:presLayoutVars>
      </dgm:prSet>
      <dgm:spPr/>
      <dgm:t>
        <a:bodyPr/>
        <a:lstStyle/>
        <a:p>
          <a:endParaRPr lang="en-IN"/>
        </a:p>
      </dgm:t>
    </dgm:pt>
    <dgm:pt modelId="{7BE40F0F-AD85-4E11-96F7-6E8A0122EAF1}" type="pres">
      <dgm:prSet presAssocID="{E9D9B7CD-2A44-452A-8DD6-A58244B7A507}" presName="quad3" presStyleLbl="node1" presStyleIdx="2" presStyleCnt="4">
        <dgm:presLayoutVars>
          <dgm:chMax val="0"/>
          <dgm:chPref val="0"/>
          <dgm:bulletEnabled val="1"/>
        </dgm:presLayoutVars>
      </dgm:prSet>
      <dgm:spPr/>
      <dgm:t>
        <a:bodyPr/>
        <a:lstStyle/>
        <a:p>
          <a:endParaRPr lang="en-IN"/>
        </a:p>
      </dgm:t>
    </dgm:pt>
    <dgm:pt modelId="{ECA429D7-5DC9-425C-BF76-5917AB92681B}" type="pres">
      <dgm:prSet presAssocID="{E9D9B7CD-2A44-452A-8DD6-A58244B7A507}" presName="quad4" presStyleLbl="node1" presStyleIdx="3" presStyleCnt="4">
        <dgm:presLayoutVars>
          <dgm:chMax val="0"/>
          <dgm:chPref val="0"/>
          <dgm:bulletEnabled val="1"/>
        </dgm:presLayoutVars>
      </dgm:prSet>
      <dgm:spPr/>
      <dgm:t>
        <a:bodyPr/>
        <a:lstStyle/>
        <a:p>
          <a:endParaRPr lang="en-IN"/>
        </a:p>
      </dgm:t>
    </dgm:pt>
  </dgm:ptLst>
  <dgm:cxnLst>
    <dgm:cxn modelId="{6181C143-494A-4E76-A5BD-D9AC4CF977E2}" type="presOf" srcId="{CF2F37E1-256C-41C9-8AB3-F6C960B32846}" destId="{ECA429D7-5DC9-425C-BF76-5917AB92681B}" srcOrd="0" destOrd="0" presId="urn:microsoft.com/office/officeart/2005/8/layout/matrix3"/>
    <dgm:cxn modelId="{F0151596-576C-4B31-99DC-11BDAEA83E3D}" srcId="{E9D9B7CD-2A44-452A-8DD6-A58244B7A507}" destId="{CF2F37E1-256C-41C9-8AB3-F6C960B32846}" srcOrd="3" destOrd="0" parTransId="{18F1CDA4-005A-40AA-90B3-1EBC842CE708}" sibTransId="{194F4D98-2D0A-44DD-9FF1-CA1617E2AD6A}"/>
    <dgm:cxn modelId="{F22F9C13-E0BE-493D-971C-D7B199A313AB}" srcId="{E9D9B7CD-2A44-452A-8DD6-A58244B7A507}" destId="{04057249-99A6-49C7-B3EF-A06C7974FB29}" srcOrd="0" destOrd="0" parTransId="{BB9AAF6E-8F44-4070-BF40-CD65CFD45019}" sibTransId="{FCFADB91-E0C7-4A39-ADE2-47B9B9C924C7}"/>
    <dgm:cxn modelId="{E3771721-E4B1-458A-A3D3-2A011ED3056E}" srcId="{E9D9B7CD-2A44-452A-8DD6-A58244B7A507}" destId="{7443CE19-3A48-43C6-83E3-F7FBD0C93205}" srcOrd="1" destOrd="0" parTransId="{FC6FD233-CD37-4A2F-BF4A-7A1E5350BBBD}" sibTransId="{3ED1A26B-81CD-4D27-B3D1-CA144C04006B}"/>
    <dgm:cxn modelId="{24BD51A5-94E6-437D-A680-B8CA05D50A9C}" srcId="{E9D9B7CD-2A44-452A-8DD6-A58244B7A507}" destId="{A2CACBCF-8289-4051-8278-918499BCD9D8}" srcOrd="2" destOrd="0" parTransId="{41BA5B47-E1B5-4CEB-982C-9FA6F5DBDC00}" sibTransId="{932337C3-8A66-4F35-9F55-9BF7F1700548}"/>
    <dgm:cxn modelId="{B15CC60A-2AD8-46A5-A77C-45A305A09C05}" type="presOf" srcId="{7443CE19-3A48-43C6-83E3-F7FBD0C93205}" destId="{66D0AD69-996E-4DF3-9300-565CEF9CB748}" srcOrd="0" destOrd="0" presId="urn:microsoft.com/office/officeart/2005/8/layout/matrix3"/>
    <dgm:cxn modelId="{4DE4D11F-7E73-4CE8-AAD8-2FF269B73F5E}" type="presOf" srcId="{A2CACBCF-8289-4051-8278-918499BCD9D8}" destId="{7BE40F0F-AD85-4E11-96F7-6E8A0122EAF1}" srcOrd="0" destOrd="0" presId="urn:microsoft.com/office/officeart/2005/8/layout/matrix3"/>
    <dgm:cxn modelId="{EACC8A26-53E8-456E-B2DE-225D6CB277C6}" type="presOf" srcId="{04057249-99A6-49C7-B3EF-A06C7974FB29}" destId="{568691FD-C4AD-40B0-AA59-6A3581F9D292}" srcOrd="0" destOrd="0" presId="urn:microsoft.com/office/officeart/2005/8/layout/matrix3"/>
    <dgm:cxn modelId="{C0614A2E-D84F-4B5A-B3B6-5B5AE850B6E3}" type="presOf" srcId="{E9D9B7CD-2A44-452A-8DD6-A58244B7A507}" destId="{B425C01E-098E-4ABB-91F3-2E7C274374C4}" srcOrd="0" destOrd="0" presId="urn:microsoft.com/office/officeart/2005/8/layout/matrix3"/>
    <dgm:cxn modelId="{2252B785-2D3B-4743-BA7E-D5190BC3D21C}" type="presParOf" srcId="{B425C01E-098E-4ABB-91F3-2E7C274374C4}" destId="{58099BC8-3D87-4593-A5C9-7EF9514E935C}" srcOrd="0" destOrd="0" presId="urn:microsoft.com/office/officeart/2005/8/layout/matrix3"/>
    <dgm:cxn modelId="{C6F8D3FE-1874-4662-8475-A9B5A91689EE}" type="presParOf" srcId="{B425C01E-098E-4ABB-91F3-2E7C274374C4}" destId="{568691FD-C4AD-40B0-AA59-6A3581F9D292}" srcOrd="1" destOrd="0" presId="urn:microsoft.com/office/officeart/2005/8/layout/matrix3"/>
    <dgm:cxn modelId="{E0D42D3E-E597-42E3-99D1-4AFBB5F3CDDB}" type="presParOf" srcId="{B425C01E-098E-4ABB-91F3-2E7C274374C4}" destId="{66D0AD69-996E-4DF3-9300-565CEF9CB748}" srcOrd="2" destOrd="0" presId="urn:microsoft.com/office/officeart/2005/8/layout/matrix3"/>
    <dgm:cxn modelId="{06DF71BE-18B8-40FB-BB88-15C72CC804CF}" type="presParOf" srcId="{B425C01E-098E-4ABB-91F3-2E7C274374C4}" destId="{7BE40F0F-AD85-4E11-96F7-6E8A0122EAF1}" srcOrd="3" destOrd="0" presId="urn:microsoft.com/office/officeart/2005/8/layout/matrix3"/>
    <dgm:cxn modelId="{1616E358-582A-4978-AE78-BEEA4DEA17F4}" type="presParOf" srcId="{B425C01E-098E-4ABB-91F3-2E7C274374C4}" destId="{ECA429D7-5DC9-425C-BF76-5917AB92681B}"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D9B7CD-2A44-452A-8DD6-A58244B7A507}"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en-IN"/>
        </a:p>
      </dgm:t>
    </dgm:pt>
    <dgm:pt modelId="{04057249-99A6-49C7-B3EF-A06C7974FB29}">
      <dgm:prSet phldrT="[Text]"/>
      <dgm:spPr/>
      <dgm:t>
        <a:bodyPr/>
        <a:lstStyle/>
        <a:p>
          <a:r>
            <a:rPr lang="en-US" dirty="0" smtClean="0"/>
            <a:t>Cos </a:t>
          </a:r>
          <a:r>
            <a:rPr lang="el-GR" b="0" i="0" dirty="0" smtClean="0"/>
            <a:t>θ</a:t>
          </a:r>
          <a:endParaRPr lang="en-IN" dirty="0"/>
        </a:p>
      </dgm:t>
    </dgm:pt>
    <dgm:pt modelId="{BB9AAF6E-8F44-4070-BF40-CD65CFD45019}" type="parTrans" cxnId="{F22F9C13-E0BE-493D-971C-D7B199A313AB}">
      <dgm:prSet/>
      <dgm:spPr/>
      <dgm:t>
        <a:bodyPr/>
        <a:lstStyle/>
        <a:p>
          <a:endParaRPr lang="en-IN"/>
        </a:p>
      </dgm:t>
    </dgm:pt>
    <dgm:pt modelId="{FCFADB91-E0C7-4A39-ADE2-47B9B9C924C7}" type="sibTrans" cxnId="{F22F9C13-E0BE-493D-971C-D7B199A313AB}">
      <dgm:prSet/>
      <dgm:spPr/>
      <dgm:t>
        <a:bodyPr/>
        <a:lstStyle/>
        <a:p>
          <a:endParaRPr lang="en-IN"/>
        </a:p>
      </dgm:t>
    </dgm:pt>
    <dgm:pt modelId="{7443CE19-3A48-43C6-83E3-F7FBD0C93205}">
      <dgm:prSet phldrT="[Text]"/>
      <dgm:spPr/>
      <dgm:t>
        <a:bodyPr/>
        <a:lstStyle/>
        <a:p>
          <a:r>
            <a:rPr lang="en-US" dirty="0" smtClean="0"/>
            <a:t>Sin </a:t>
          </a:r>
          <a:r>
            <a:rPr lang="el-GR" b="0" i="0" dirty="0" smtClean="0"/>
            <a:t>θ</a:t>
          </a:r>
          <a:endParaRPr lang="en-IN" dirty="0"/>
        </a:p>
      </dgm:t>
    </dgm:pt>
    <dgm:pt modelId="{FC6FD233-CD37-4A2F-BF4A-7A1E5350BBBD}" type="parTrans" cxnId="{E3771721-E4B1-458A-A3D3-2A011ED3056E}">
      <dgm:prSet/>
      <dgm:spPr/>
      <dgm:t>
        <a:bodyPr/>
        <a:lstStyle/>
        <a:p>
          <a:endParaRPr lang="en-IN"/>
        </a:p>
      </dgm:t>
    </dgm:pt>
    <dgm:pt modelId="{3ED1A26B-81CD-4D27-B3D1-CA144C04006B}" type="sibTrans" cxnId="{E3771721-E4B1-458A-A3D3-2A011ED3056E}">
      <dgm:prSet/>
      <dgm:spPr/>
      <dgm:t>
        <a:bodyPr/>
        <a:lstStyle/>
        <a:p>
          <a:endParaRPr lang="en-IN"/>
        </a:p>
      </dgm:t>
    </dgm:pt>
    <dgm:pt modelId="{A2CACBCF-8289-4051-8278-918499BCD9D8}">
      <dgm:prSet phldrT="[Text]"/>
      <dgm:spPr/>
      <dgm:t>
        <a:bodyPr/>
        <a:lstStyle/>
        <a:p>
          <a:r>
            <a:rPr lang="en-US" dirty="0" smtClean="0"/>
            <a:t>-Sin </a:t>
          </a:r>
          <a:r>
            <a:rPr lang="el-GR" b="0" i="0" dirty="0" smtClean="0"/>
            <a:t>θ</a:t>
          </a:r>
          <a:endParaRPr lang="en-IN" dirty="0"/>
        </a:p>
      </dgm:t>
    </dgm:pt>
    <dgm:pt modelId="{41BA5B47-E1B5-4CEB-982C-9FA6F5DBDC00}" type="parTrans" cxnId="{24BD51A5-94E6-437D-A680-B8CA05D50A9C}">
      <dgm:prSet/>
      <dgm:spPr/>
      <dgm:t>
        <a:bodyPr/>
        <a:lstStyle/>
        <a:p>
          <a:endParaRPr lang="en-IN"/>
        </a:p>
      </dgm:t>
    </dgm:pt>
    <dgm:pt modelId="{932337C3-8A66-4F35-9F55-9BF7F1700548}" type="sibTrans" cxnId="{24BD51A5-94E6-437D-A680-B8CA05D50A9C}">
      <dgm:prSet/>
      <dgm:spPr/>
      <dgm:t>
        <a:bodyPr/>
        <a:lstStyle/>
        <a:p>
          <a:endParaRPr lang="en-IN"/>
        </a:p>
      </dgm:t>
    </dgm:pt>
    <dgm:pt modelId="{CF2F37E1-256C-41C9-8AB3-F6C960B32846}">
      <dgm:prSet phldrT="[Text]"/>
      <dgm:spPr/>
      <dgm:t>
        <a:bodyPr/>
        <a:lstStyle/>
        <a:p>
          <a:r>
            <a:rPr lang="en-US" dirty="0" smtClean="0"/>
            <a:t>Cos </a:t>
          </a:r>
          <a:r>
            <a:rPr lang="el-GR" b="0" i="0" dirty="0" smtClean="0"/>
            <a:t>θ</a:t>
          </a:r>
          <a:endParaRPr lang="en-IN" dirty="0"/>
        </a:p>
      </dgm:t>
    </dgm:pt>
    <dgm:pt modelId="{18F1CDA4-005A-40AA-90B3-1EBC842CE708}" type="parTrans" cxnId="{F0151596-576C-4B31-99DC-11BDAEA83E3D}">
      <dgm:prSet/>
      <dgm:spPr/>
      <dgm:t>
        <a:bodyPr/>
        <a:lstStyle/>
        <a:p>
          <a:endParaRPr lang="en-IN"/>
        </a:p>
      </dgm:t>
    </dgm:pt>
    <dgm:pt modelId="{194F4D98-2D0A-44DD-9FF1-CA1617E2AD6A}" type="sibTrans" cxnId="{F0151596-576C-4B31-99DC-11BDAEA83E3D}">
      <dgm:prSet/>
      <dgm:spPr/>
      <dgm:t>
        <a:bodyPr/>
        <a:lstStyle/>
        <a:p>
          <a:endParaRPr lang="en-IN"/>
        </a:p>
      </dgm:t>
    </dgm:pt>
    <dgm:pt modelId="{B425C01E-098E-4ABB-91F3-2E7C274374C4}" type="pres">
      <dgm:prSet presAssocID="{E9D9B7CD-2A44-452A-8DD6-A58244B7A507}" presName="matrix" presStyleCnt="0">
        <dgm:presLayoutVars>
          <dgm:chMax val="1"/>
          <dgm:dir/>
          <dgm:resizeHandles val="exact"/>
        </dgm:presLayoutVars>
      </dgm:prSet>
      <dgm:spPr/>
      <dgm:t>
        <a:bodyPr/>
        <a:lstStyle/>
        <a:p>
          <a:endParaRPr lang="en-IN"/>
        </a:p>
      </dgm:t>
    </dgm:pt>
    <dgm:pt modelId="{58099BC8-3D87-4593-A5C9-7EF9514E935C}" type="pres">
      <dgm:prSet presAssocID="{E9D9B7CD-2A44-452A-8DD6-A58244B7A507}" presName="diamond" presStyleLbl="bgShp" presStyleIdx="0" presStyleCnt="1"/>
      <dgm:spPr/>
      <dgm:t>
        <a:bodyPr/>
        <a:lstStyle/>
        <a:p>
          <a:endParaRPr lang="en-IN"/>
        </a:p>
      </dgm:t>
    </dgm:pt>
    <dgm:pt modelId="{568691FD-C4AD-40B0-AA59-6A3581F9D292}" type="pres">
      <dgm:prSet presAssocID="{E9D9B7CD-2A44-452A-8DD6-A58244B7A507}" presName="quad1" presStyleLbl="node1" presStyleIdx="0" presStyleCnt="4">
        <dgm:presLayoutVars>
          <dgm:chMax val="0"/>
          <dgm:chPref val="0"/>
          <dgm:bulletEnabled val="1"/>
        </dgm:presLayoutVars>
      </dgm:prSet>
      <dgm:spPr/>
      <dgm:t>
        <a:bodyPr/>
        <a:lstStyle/>
        <a:p>
          <a:endParaRPr lang="en-IN"/>
        </a:p>
      </dgm:t>
    </dgm:pt>
    <dgm:pt modelId="{66D0AD69-996E-4DF3-9300-565CEF9CB748}" type="pres">
      <dgm:prSet presAssocID="{E9D9B7CD-2A44-452A-8DD6-A58244B7A507}" presName="quad2" presStyleLbl="node1" presStyleIdx="1" presStyleCnt="4">
        <dgm:presLayoutVars>
          <dgm:chMax val="0"/>
          <dgm:chPref val="0"/>
          <dgm:bulletEnabled val="1"/>
        </dgm:presLayoutVars>
      </dgm:prSet>
      <dgm:spPr/>
      <dgm:t>
        <a:bodyPr/>
        <a:lstStyle/>
        <a:p>
          <a:endParaRPr lang="en-IN"/>
        </a:p>
      </dgm:t>
    </dgm:pt>
    <dgm:pt modelId="{7BE40F0F-AD85-4E11-96F7-6E8A0122EAF1}" type="pres">
      <dgm:prSet presAssocID="{E9D9B7CD-2A44-452A-8DD6-A58244B7A507}" presName="quad3" presStyleLbl="node1" presStyleIdx="2" presStyleCnt="4" custScaleX="122453" custScaleY="95014" custLinFactNeighborX="-4330" custLinFactNeighborY="6181">
        <dgm:presLayoutVars>
          <dgm:chMax val="0"/>
          <dgm:chPref val="0"/>
          <dgm:bulletEnabled val="1"/>
        </dgm:presLayoutVars>
      </dgm:prSet>
      <dgm:spPr/>
      <dgm:t>
        <a:bodyPr/>
        <a:lstStyle/>
        <a:p>
          <a:endParaRPr lang="en-IN"/>
        </a:p>
      </dgm:t>
    </dgm:pt>
    <dgm:pt modelId="{ECA429D7-5DC9-425C-BF76-5917AB92681B}" type="pres">
      <dgm:prSet presAssocID="{E9D9B7CD-2A44-452A-8DD6-A58244B7A507}" presName="quad4" presStyleLbl="node1" presStyleIdx="3" presStyleCnt="4">
        <dgm:presLayoutVars>
          <dgm:chMax val="0"/>
          <dgm:chPref val="0"/>
          <dgm:bulletEnabled val="1"/>
        </dgm:presLayoutVars>
      </dgm:prSet>
      <dgm:spPr/>
      <dgm:t>
        <a:bodyPr/>
        <a:lstStyle/>
        <a:p>
          <a:endParaRPr lang="en-IN"/>
        </a:p>
      </dgm:t>
    </dgm:pt>
  </dgm:ptLst>
  <dgm:cxnLst>
    <dgm:cxn modelId="{102760C8-0883-45C8-BFC3-5C9DB223825F}" type="presOf" srcId="{E9D9B7CD-2A44-452A-8DD6-A58244B7A507}" destId="{B425C01E-098E-4ABB-91F3-2E7C274374C4}" srcOrd="0" destOrd="0" presId="urn:microsoft.com/office/officeart/2005/8/layout/matrix3"/>
    <dgm:cxn modelId="{F719589C-08C1-4BAA-BED6-BAD9FAFA69ED}" type="presOf" srcId="{7443CE19-3A48-43C6-83E3-F7FBD0C93205}" destId="{66D0AD69-996E-4DF3-9300-565CEF9CB748}" srcOrd="0" destOrd="0" presId="urn:microsoft.com/office/officeart/2005/8/layout/matrix3"/>
    <dgm:cxn modelId="{F0151596-576C-4B31-99DC-11BDAEA83E3D}" srcId="{E9D9B7CD-2A44-452A-8DD6-A58244B7A507}" destId="{CF2F37E1-256C-41C9-8AB3-F6C960B32846}" srcOrd="3" destOrd="0" parTransId="{18F1CDA4-005A-40AA-90B3-1EBC842CE708}" sibTransId="{194F4D98-2D0A-44DD-9FF1-CA1617E2AD6A}"/>
    <dgm:cxn modelId="{F22F9C13-E0BE-493D-971C-D7B199A313AB}" srcId="{E9D9B7CD-2A44-452A-8DD6-A58244B7A507}" destId="{04057249-99A6-49C7-B3EF-A06C7974FB29}" srcOrd="0" destOrd="0" parTransId="{BB9AAF6E-8F44-4070-BF40-CD65CFD45019}" sibTransId="{FCFADB91-E0C7-4A39-ADE2-47B9B9C924C7}"/>
    <dgm:cxn modelId="{E3771721-E4B1-458A-A3D3-2A011ED3056E}" srcId="{E9D9B7CD-2A44-452A-8DD6-A58244B7A507}" destId="{7443CE19-3A48-43C6-83E3-F7FBD0C93205}" srcOrd="1" destOrd="0" parTransId="{FC6FD233-CD37-4A2F-BF4A-7A1E5350BBBD}" sibTransId="{3ED1A26B-81CD-4D27-B3D1-CA144C04006B}"/>
    <dgm:cxn modelId="{F206CCA2-BA97-4FA0-AB17-26493CAA2823}" type="presOf" srcId="{04057249-99A6-49C7-B3EF-A06C7974FB29}" destId="{568691FD-C4AD-40B0-AA59-6A3581F9D292}" srcOrd="0" destOrd="0" presId="urn:microsoft.com/office/officeart/2005/8/layout/matrix3"/>
    <dgm:cxn modelId="{24BD51A5-94E6-437D-A680-B8CA05D50A9C}" srcId="{E9D9B7CD-2A44-452A-8DD6-A58244B7A507}" destId="{A2CACBCF-8289-4051-8278-918499BCD9D8}" srcOrd="2" destOrd="0" parTransId="{41BA5B47-E1B5-4CEB-982C-9FA6F5DBDC00}" sibTransId="{932337C3-8A66-4F35-9F55-9BF7F1700548}"/>
    <dgm:cxn modelId="{4E3DA6E3-5CDB-4EC2-9783-D8041938945A}" type="presOf" srcId="{A2CACBCF-8289-4051-8278-918499BCD9D8}" destId="{7BE40F0F-AD85-4E11-96F7-6E8A0122EAF1}" srcOrd="0" destOrd="0" presId="urn:microsoft.com/office/officeart/2005/8/layout/matrix3"/>
    <dgm:cxn modelId="{14897AE1-5AED-4893-B441-88166F76037C}" type="presOf" srcId="{CF2F37E1-256C-41C9-8AB3-F6C960B32846}" destId="{ECA429D7-5DC9-425C-BF76-5917AB92681B}" srcOrd="0" destOrd="0" presId="urn:microsoft.com/office/officeart/2005/8/layout/matrix3"/>
    <dgm:cxn modelId="{83DDFD99-712E-407E-BB38-2D930F57179B}" type="presParOf" srcId="{B425C01E-098E-4ABB-91F3-2E7C274374C4}" destId="{58099BC8-3D87-4593-A5C9-7EF9514E935C}" srcOrd="0" destOrd="0" presId="urn:microsoft.com/office/officeart/2005/8/layout/matrix3"/>
    <dgm:cxn modelId="{78AA3489-AE06-4809-B63E-7A937B8445D1}" type="presParOf" srcId="{B425C01E-098E-4ABB-91F3-2E7C274374C4}" destId="{568691FD-C4AD-40B0-AA59-6A3581F9D292}" srcOrd="1" destOrd="0" presId="urn:microsoft.com/office/officeart/2005/8/layout/matrix3"/>
    <dgm:cxn modelId="{470312D7-9737-4D4E-9007-824E3982EAD1}" type="presParOf" srcId="{B425C01E-098E-4ABB-91F3-2E7C274374C4}" destId="{66D0AD69-996E-4DF3-9300-565CEF9CB748}" srcOrd="2" destOrd="0" presId="urn:microsoft.com/office/officeart/2005/8/layout/matrix3"/>
    <dgm:cxn modelId="{6F8D1121-AC19-41FC-858C-807E05B88D48}" type="presParOf" srcId="{B425C01E-098E-4ABB-91F3-2E7C274374C4}" destId="{7BE40F0F-AD85-4E11-96F7-6E8A0122EAF1}" srcOrd="3" destOrd="0" presId="urn:microsoft.com/office/officeart/2005/8/layout/matrix3"/>
    <dgm:cxn modelId="{535F21A0-C57F-44DC-A7E7-C3972C69C4DC}" type="presParOf" srcId="{B425C01E-098E-4ABB-91F3-2E7C274374C4}" destId="{ECA429D7-5DC9-425C-BF76-5917AB92681B}" srcOrd="4" destOrd="0" presId="urn:microsoft.com/office/officeart/2005/8/layout/matrix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F447D-6C26-47EC-9159-215556BA0583}">
      <dsp:nvSpPr>
        <dsp:cNvPr id="0" name=""/>
        <dsp:cNvSpPr/>
      </dsp:nvSpPr>
      <dsp:spPr>
        <a:xfrm>
          <a:off x="83840" y="0"/>
          <a:ext cx="576064" cy="576064"/>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1469256E-C9C0-48D7-91E5-AE901CF79458}">
      <dsp:nvSpPr>
        <dsp:cNvPr id="0" name=""/>
        <dsp:cNvSpPr/>
      </dsp:nvSpPr>
      <dsp:spPr>
        <a:xfrm>
          <a:off x="155472" y="54140"/>
          <a:ext cx="206745" cy="23389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2</a:t>
          </a:r>
          <a:endParaRPr lang="en-IN" sz="900" kern="1200" dirty="0"/>
        </a:p>
      </dsp:txBody>
      <dsp:txXfrm>
        <a:off x="165564" y="64232"/>
        <a:ext cx="186561" cy="213707"/>
      </dsp:txXfrm>
    </dsp:sp>
    <dsp:sp modelId="{D9A485B9-5CA0-4AA4-B3C2-B4DE840EB645}">
      <dsp:nvSpPr>
        <dsp:cNvPr id="0" name=""/>
        <dsp:cNvSpPr/>
      </dsp:nvSpPr>
      <dsp:spPr>
        <a:xfrm>
          <a:off x="380512" y="54726"/>
          <a:ext cx="224664" cy="22466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0</a:t>
          </a:r>
          <a:endParaRPr lang="en-IN" sz="900" kern="1200" dirty="0"/>
        </a:p>
      </dsp:txBody>
      <dsp:txXfrm>
        <a:off x="391479" y="65693"/>
        <a:ext cx="202730" cy="202730"/>
      </dsp:txXfrm>
    </dsp:sp>
    <dsp:sp modelId="{23AD6DD4-D9C6-475D-8807-7C65DF1B8F99}">
      <dsp:nvSpPr>
        <dsp:cNvPr id="0" name=""/>
        <dsp:cNvSpPr/>
      </dsp:nvSpPr>
      <dsp:spPr>
        <a:xfrm>
          <a:off x="159266" y="290585"/>
          <a:ext cx="183263" cy="23683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0</a:t>
          </a:r>
          <a:endParaRPr lang="en-IN" sz="900" kern="1200" dirty="0"/>
        </a:p>
      </dsp:txBody>
      <dsp:txXfrm>
        <a:off x="168212" y="299531"/>
        <a:ext cx="165371" cy="218947"/>
      </dsp:txXfrm>
    </dsp:sp>
    <dsp:sp modelId="{1EA3E227-52B8-4918-A787-41DF5F529DBE}">
      <dsp:nvSpPr>
        <dsp:cNvPr id="0" name=""/>
        <dsp:cNvSpPr/>
      </dsp:nvSpPr>
      <dsp:spPr>
        <a:xfrm>
          <a:off x="380512" y="296672"/>
          <a:ext cx="224664" cy="22466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2</a:t>
          </a:r>
          <a:endParaRPr lang="en-IN" sz="900" kern="1200" dirty="0"/>
        </a:p>
      </dsp:txBody>
      <dsp:txXfrm>
        <a:off x="391479" y="307639"/>
        <a:ext cx="202730" cy="202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DA77F-DD3A-41A5-8248-630CCA8E10CC}">
      <dsp:nvSpPr>
        <dsp:cNvPr id="0" name=""/>
        <dsp:cNvSpPr/>
      </dsp:nvSpPr>
      <dsp:spPr>
        <a:xfrm>
          <a:off x="3944" y="0"/>
          <a:ext cx="663848" cy="663848"/>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1A4982F9-D849-4EBC-99A4-5E12428DD1CC}">
      <dsp:nvSpPr>
        <dsp:cNvPr id="0" name=""/>
        <dsp:cNvSpPr/>
      </dsp:nvSpPr>
      <dsp:spPr>
        <a:xfrm>
          <a:off x="67009" y="63065"/>
          <a:ext cx="258900" cy="2589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0.5</a:t>
          </a:r>
          <a:endParaRPr lang="en-IN" sz="900" kern="1200" dirty="0"/>
        </a:p>
      </dsp:txBody>
      <dsp:txXfrm>
        <a:off x="79647" y="75703"/>
        <a:ext cx="233624" cy="233624"/>
      </dsp:txXfrm>
    </dsp:sp>
    <dsp:sp modelId="{7305113C-07FC-4B16-A483-D285243A7087}">
      <dsp:nvSpPr>
        <dsp:cNvPr id="0" name=""/>
        <dsp:cNvSpPr/>
      </dsp:nvSpPr>
      <dsp:spPr>
        <a:xfrm>
          <a:off x="345825" y="63065"/>
          <a:ext cx="258900" cy="2589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0</a:t>
          </a:r>
          <a:endParaRPr lang="en-IN" sz="900" kern="1200" dirty="0"/>
        </a:p>
      </dsp:txBody>
      <dsp:txXfrm>
        <a:off x="358463" y="75703"/>
        <a:ext cx="233624" cy="233624"/>
      </dsp:txXfrm>
    </dsp:sp>
    <dsp:sp modelId="{FF317B85-2840-4021-8CDA-ED850B4BE1FA}">
      <dsp:nvSpPr>
        <dsp:cNvPr id="0" name=""/>
        <dsp:cNvSpPr/>
      </dsp:nvSpPr>
      <dsp:spPr>
        <a:xfrm>
          <a:off x="67009" y="341881"/>
          <a:ext cx="258900" cy="2589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0</a:t>
          </a:r>
          <a:endParaRPr lang="en-IN" sz="900" kern="1200" dirty="0"/>
        </a:p>
      </dsp:txBody>
      <dsp:txXfrm>
        <a:off x="79647" y="354519"/>
        <a:ext cx="233624" cy="233624"/>
      </dsp:txXfrm>
    </dsp:sp>
    <dsp:sp modelId="{B79CEAB4-7098-45F6-B68F-F40E02CD165E}">
      <dsp:nvSpPr>
        <dsp:cNvPr id="0" name=""/>
        <dsp:cNvSpPr/>
      </dsp:nvSpPr>
      <dsp:spPr>
        <a:xfrm>
          <a:off x="345825" y="341881"/>
          <a:ext cx="258900" cy="2589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0.5</a:t>
          </a:r>
          <a:endParaRPr lang="en-IN" sz="900" kern="1200" dirty="0"/>
        </a:p>
      </dsp:txBody>
      <dsp:txXfrm>
        <a:off x="358463" y="354519"/>
        <a:ext cx="233624" cy="2336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DA77F-DD3A-41A5-8248-630CCA8E10CC}">
      <dsp:nvSpPr>
        <dsp:cNvPr id="0" name=""/>
        <dsp:cNvSpPr/>
      </dsp:nvSpPr>
      <dsp:spPr>
        <a:xfrm>
          <a:off x="0" y="36003"/>
          <a:ext cx="720080" cy="720080"/>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1A4982F9-D849-4EBC-99A4-5E12428DD1CC}">
      <dsp:nvSpPr>
        <dsp:cNvPr id="0" name=""/>
        <dsp:cNvSpPr/>
      </dsp:nvSpPr>
      <dsp:spPr>
        <a:xfrm>
          <a:off x="68407" y="104411"/>
          <a:ext cx="280831" cy="28083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0.5</a:t>
          </a:r>
          <a:endParaRPr lang="en-IN" sz="1000" kern="1200" dirty="0"/>
        </a:p>
      </dsp:txBody>
      <dsp:txXfrm>
        <a:off x="82116" y="118120"/>
        <a:ext cx="253413" cy="253413"/>
      </dsp:txXfrm>
    </dsp:sp>
    <dsp:sp modelId="{7305113C-07FC-4B16-A483-D285243A7087}">
      <dsp:nvSpPr>
        <dsp:cNvPr id="0" name=""/>
        <dsp:cNvSpPr/>
      </dsp:nvSpPr>
      <dsp:spPr>
        <a:xfrm>
          <a:off x="370841" y="104411"/>
          <a:ext cx="280831" cy="28083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0</a:t>
          </a:r>
          <a:endParaRPr lang="en-IN" sz="1000" kern="1200" dirty="0"/>
        </a:p>
      </dsp:txBody>
      <dsp:txXfrm>
        <a:off x="384550" y="118120"/>
        <a:ext cx="253413" cy="253413"/>
      </dsp:txXfrm>
    </dsp:sp>
    <dsp:sp modelId="{FF317B85-2840-4021-8CDA-ED850B4BE1FA}">
      <dsp:nvSpPr>
        <dsp:cNvPr id="0" name=""/>
        <dsp:cNvSpPr/>
      </dsp:nvSpPr>
      <dsp:spPr>
        <a:xfrm>
          <a:off x="68407" y="406845"/>
          <a:ext cx="280831" cy="28083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0</a:t>
          </a:r>
          <a:endParaRPr lang="en-IN" sz="1000" kern="1200" dirty="0"/>
        </a:p>
      </dsp:txBody>
      <dsp:txXfrm>
        <a:off x="82116" y="420554"/>
        <a:ext cx="253413" cy="253413"/>
      </dsp:txXfrm>
    </dsp:sp>
    <dsp:sp modelId="{B79CEAB4-7098-45F6-B68F-F40E02CD165E}">
      <dsp:nvSpPr>
        <dsp:cNvPr id="0" name=""/>
        <dsp:cNvSpPr/>
      </dsp:nvSpPr>
      <dsp:spPr>
        <a:xfrm>
          <a:off x="370841" y="406845"/>
          <a:ext cx="280831" cy="28083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0.5</a:t>
          </a:r>
          <a:endParaRPr lang="en-IN" sz="1000" kern="1200" dirty="0"/>
        </a:p>
      </dsp:txBody>
      <dsp:txXfrm>
        <a:off x="384550" y="420554"/>
        <a:ext cx="253413" cy="253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F447D-6C26-47EC-9159-215556BA0583}">
      <dsp:nvSpPr>
        <dsp:cNvPr id="0" name=""/>
        <dsp:cNvSpPr/>
      </dsp:nvSpPr>
      <dsp:spPr>
        <a:xfrm>
          <a:off x="83840" y="0"/>
          <a:ext cx="648072" cy="648072"/>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1469256E-C9C0-48D7-91E5-AE901CF79458}">
      <dsp:nvSpPr>
        <dsp:cNvPr id="0" name=""/>
        <dsp:cNvSpPr/>
      </dsp:nvSpPr>
      <dsp:spPr>
        <a:xfrm>
          <a:off x="164426" y="60908"/>
          <a:ext cx="232588" cy="2631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2</a:t>
          </a:r>
          <a:endParaRPr lang="en-IN" sz="1000" kern="1200" dirty="0"/>
        </a:p>
      </dsp:txBody>
      <dsp:txXfrm>
        <a:off x="175780" y="72262"/>
        <a:ext cx="209880" cy="240420"/>
      </dsp:txXfrm>
    </dsp:sp>
    <dsp:sp modelId="{D9A485B9-5CA0-4AA4-B3C2-B4DE840EB645}">
      <dsp:nvSpPr>
        <dsp:cNvPr id="0" name=""/>
        <dsp:cNvSpPr/>
      </dsp:nvSpPr>
      <dsp:spPr>
        <a:xfrm>
          <a:off x="417597" y="61566"/>
          <a:ext cx="252748" cy="2527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0</a:t>
          </a:r>
          <a:endParaRPr lang="en-IN" sz="1000" kern="1200" dirty="0"/>
        </a:p>
      </dsp:txBody>
      <dsp:txXfrm>
        <a:off x="429935" y="73904"/>
        <a:ext cx="228072" cy="228072"/>
      </dsp:txXfrm>
    </dsp:sp>
    <dsp:sp modelId="{23AD6DD4-D9C6-475D-8807-7C65DF1B8F99}">
      <dsp:nvSpPr>
        <dsp:cNvPr id="0" name=""/>
        <dsp:cNvSpPr/>
      </dsp:nvSpPr>
      <dsp:spPr>
        <a:xfrm>
          <a:off x="168695" y="326908"/>
          <a:ext cx="206171" cy="26644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0</a:t>
          </a:r>
          <a:endParaRPr lang="en-IN" sz="1000" kern="1200" dirty="0"/>
        </a:p>
      </dsp:txBody>
      <dsp:txXfrm>
        <a:off x="178759" y="336972"/>
        <a:ext cx="186043" cy="246316"/>
      </dsp:txXfrm>
    </dsp:sp>
    <dsp:sp modelId="{1EA3E227-52B8-4918-A787-41DF5F529DBE}">
      <dsp:nvSpPr>
        <dsp:cNvPr id="0" name=""/>
        <dsp:cNvSpPr/>
      </dsp:nvSpPr>
      <dsp:spPr>
        <a:xfrm>
          <a:off x="417597" y="333757"/>
          <a:ext cx="252748" cy="2527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2</a:t>
          </a:r>
          <a:endParaRPr lang="en-IN" sz="1000" kern="1200" dirty="0"/>
        </a:p>
      </dsp:txBody>
      <dsp:txXfrm>
        <a:off x="429935" y="346095"/>
        <a:ext cx="228072" cy="2280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0726F2-BE5E-4B2F-A155-F934DCE4DE55}" type="datetimeFigureOut">
              <a:rPr lang="en-IN" smtClean="0"/>
              <a:t>29-01-2023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7B632B-4616-4E3C-B13F-CD50CEAAFCDF}" type="slidenum">
              <a:rPr lang="en-IN" smtClean="0"/>
              <a:t>‹#›</a:t>
            </a:fld>
            <a:endParaRPr lang="en-IN"/>
          </a:p>
        </p:txBody>
      </p:sp>
    </p:spTree>
    <p:extLst>
      <p:ext uri="{BB962C8B-B14F-4D97-AF65-F5344CB8AC3E}">
        <p14:creationId xmlns:p14="http://schemas.microsoft.com/office/powerpoint/2010/main" val="2040227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7B632B-4616-4E3C-B13F-CD50CEAAFCDF}" type="slidenum">
              <a:rPr lang="en-IN" smtClean="0"/>
              <a:t>5</a:t>
            </a:fld>
            <a:endParaRPr lang="en-IN"/>
          </a:p>
        </p:txBody>
      </p:sp>
    </p:spTree>
    <p:extLst>
      <p:ext uri="{BB962C8B-B14F-4D97-AF65-F5344CB8AC3E}">
        <p14:creationId xmlns:p14="http://schemas.microsoft.com/office/powerpoint/2010/main" val="331802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F8D85D-2B6C-4330-990C-480FD9B9A9C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202450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F8D85D-2B6C-4330-990C-480FD9B9A9C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15028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F8D85D-2B6C-4330-990C-480FD9B9A9C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396733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F8D85D-2B6C-4330-990C-480FD9B9A9C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158625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F8D85D-2B6C-4330-990C-480FD9B9A9CE}"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335077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F8D85D-2B6C-4330-990C-480FD9B9A9CE}"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46323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F8D85D-2B6C-4330-990C-480FD9B9A9CE}" type="datetimeFigureOut">
              <a:rPr lang="en-IN" smtClean="0"/>
              <a:t>29-01-2023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149016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F8D85D-2B6C-4330-990C-480FD9B9A9CE}" type="datetimeFigureOut">
              <a:rPr lang="en-IN" smtClean="0"/>
              <a:t>29-01-2023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219983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8D85D-2B6C-4330-990C-480FD9B9A9CE}" type="datetimeFigureOut">
              <a:rPr lang="en-IN" smtClean="0"/>
              <a:t>29-01-2023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378281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8D85D-2B6C-4330-990C-480FD9B9A9CE}"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48079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8D85D-2B6C-4330-990C-480FD9B9A9CE}"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38698-F64A-472B-AC52-ED7876225B25}" type="slidenum">
              <a:rPr lang="en-IN" smtClean="0"/>
              <a:t>‹#›</a:t>
            </a:fld>
            <a:endParaRPr lang="en-IN"/>
          </a:p>
        </p:txBody>
      </p:sp>
    </p:spTree>
    <p:extLst>
      <p:ext uri="{BB962C8B-B14F-4D97-AF65-F5344CB8AC3E}">
        <p14:creationId xmlns:p14="http://schemas.microsoft.com/office/powerpoint/2010/main" val="255378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8D85D-2B6C-4330-990C-480FD9B9A9CE}" type="datetimeFigureOut">
              <a:rPr lang="en-IN" smtClean="0"/>
              <a:t>29-01-2023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38698-F64A-472B-AC52-ED7876225B25}" type="slidenum">
              <a:rPr lang="en-IN" smtClean="0"/>
              <a:t>‹#›</a:t>
            </a:fld>
            <a:endParaRPr lang="en-IN"/>
          </a:p>
        </p:txBody>
      </p:sp>
    </p:spTree>
    <p:extLst>
      <p:ext uri="{BB962C8B-B14F-4D97-AF65-F5344CB8AC3E}">
        <p14:creationId xmlns:p14="http://schemas.microsoft.com/office/powerpoint/2010/main" val="2383897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diagramColors" Target="../diagrams/colors6.xml"/><Relationship Id="rId3" Type="http://schemas.openxmlformats.org/officeDocument/2006/relationships/image" Target="../media/image7.png"/><Relationship Id="rId7" Type="http://schemas.openxmlformats.org/officeDocument/2006/relationships/diagramQuickStyle" Target="../diagrams/quickStyle5.xml"/><Relationship Id="rId12" Type="http://schemas.openxmlformats.org/officeDocument/2006/relationships/diagramQuickStyle" Target="../diagrams/quickStyle6.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Layout" Target="../diagrams/layout5.xml"/><Relationship Id="rId11" Type="http://schemas.openxmlformats.org/officeDocument/2006/relationships/diagramLayout" Target="../diagrams/layout6.xml"/><Relationship Id="rId5" Type="http://schemas.openxmlformats.org/officeDocument/2006/relationships/diagramData" Target="../diagrams/data5.xml"/><Relationship Id="rId10" Type="http://schemas.openxmlformats.org/officeDocument/2006/relationships/diagramData" Target="../diagrams/data6.xml"/><Relationship Id="rId4" Type="http://schemas.openxmlformats.org/officeDocument/2006/relationships/image" Target="../media/image8.png"/><Relationship Id="rId9" Type="http://schemas.microsoft.com/office/2007/relationships/diagramDrawing" Target="../diagrams/drawing5.xml"/><Relationship Id="rId14" Type="http://schemas.microsoft.com/office/2007/relationships/diagramDrawing" Target="../diagrams/drawing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2.jpeg"/><Relationship Id="rId21" Type="http://schemas.openxmlformats.org/officeDocument/2006/relationships/diagramQuickStyle" Target="../diagrams/quickStyle4.xml"/><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1.xml"/><Relationship Id="rId16" Type="http://schemas.openxmlformats.org/officeDocument/2006/relationships/diagramQuickStyle" Target="../diagrams/quickStyle3.xml"/><Relationship Id="rId20" Type="http://schemas.openxmlformats.org/officeDocument/2006/relationships/diagramLayout" Target="../diagrams/layout4.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23" Type="http://schemas.microsoft.com/office/2007/relationships/diagramDrawing" Target="../diagrams/drawing4.xml"/><Relationship Id="rId10" Type="http://schemas.openxmlformats.org/officeDocument/2006/relationships/diagramLayout" Target="../diagrams/layout2.xml"/><Relationship Id="rId19" Type="http://schemas.openxmlformats.org/officeDocument/2006/relationships/diagramData" Target="../diagrams/data4.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364035149"/>
              </p:ext>
            </p:extLst>
          </p:nvPr>
        </p:nvGraphicFramePr>
        <p:xfrm>
          <a:off x="1349641" y="764704"/>
          <a:ext cx="6444715" cy="2773680"/>
        </p:xfrm>
        <a:graphic>
          <a:graphicData uri="http://schemas.openxmlformats.org/drawingml/2006/table">
            <a:tbl>
              <a:tblPr firstRow="1" bandRow="1">
                <a:tableStyleId>{5C22544A-7EE6-4342-B048-85BDC9FD1C3A}</a:tableStyleId>
              </a:tblPr>
              <a:tblGrid>
                <a:gridCol w="6444715"/>
              </a:tblGrid>
              <a:tr h="2088232">
                <a:tc>
                  <a:txBody>
                    <a:bodyPr/>
                    <a:lstStyle/>
                    <a:p>
                      <a:r>
                        <a:rPr lang="en-US" sz="4400" dirty="0" smtClean="0"/>
                        <a:t>APPLICATION OF MATRIX MULTIPLICATION IN</a:t>
                      </a:r>
                    </a:p>
                    <a:p>
                      <a:endParaRPr lang="en-US" sz="4400" dirty="0" smtClean="0"/>
                    </a:p>
                    <a:p>
                      <a:r>
                        <a:rPr lang="en-US" sz="4400" baseline="0" dirty="0" smtClean="0"/>
                        <a:t>     </a:t>
                      </a:r>
                      <a:endParaRPr lang="en-IN" sz="4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05224214"/>
              </p:ext>
            </p:extLst>
          </p:nvPr>
        </p:nvGraphicFramePr>
        <p:xfrm>
          <a:off x="1043608" y="2926080"/>
          <a:ext cx="7632846" cy="1005840"/>
        </p:xfrm>
        <a:graphic>
          <a:graphicData uri="http://schemas.openxmlformats.org/drawingml/2006/table">
            <a:tbl>
              <a:tblPr firstRow="1" bandRow="1">
                <a:tableStyleId>{5C22544A-7EE6-4342-B048-85BDC9FD1C3A}</a:tableStyleId>
              </a:tblPr>
              <a:tblGrid>
                <a:gridCol w="7632846"/>
              </a:tblGrid>
              <a:tr h="730880">
                <a:tc>
                  <a:txBody>
                    <a:bodyPr/>
                    <a:lstStyle/>
                    <a:p>
                      <a:r>
                        <a:rPr lang="en-US" sz="6000" dirty="0" smtClean="0">
                          <a:solidFill>
                            <a:schemeClr val="accent3">
                              <a:lumMod val="20000"/>
                              <a:lumOff val="80000"/>
                            </a:schemeClr>
                          </a:solidFill>
                        </a:rPr>
                        <a:t>COMPUTER GRAPHICS</a:t>
                      </a:r>
                      <a:endParaRPr lang="en-IN" sz="6000" dirty="0">
                        <a:solidFill>
                          <a:schemeClr val="accent3">
                            <a:lumMod val="20000"/>
                            <a:lumOff val="8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07658102"/>
              </p:ext>
            </p:extLst>
          </p:nvPr>
        </p:nvGraphicFramePr>
        <p:xfrm>
          <a:off x="4727847" y="5229200"/>
          <a:ext cx="4416152" cy="1188720"/>
        </p:xfrm>
        <a:graphic>
          <a:graphicData uri="http://schemas.openxmlformats.org/drawingml/2006/table">
            <a:tbl>
              <a:tblPr firstRow="1" bandRow="1">
                <a:tableStyleId>{5C22544A-7EE6-4342-B048-85BDC9FD1C3A}</a:tableStyleId>
              </a:tblPr>
              <a:tblGrid>
                <a:gridCol w="4416152"/>
              </a:tblGrid>
              <a:tr h="1080120">
                <a:tc>
                  <a:txBody>
                    <a:bodyPr/>
                    <a:lstStyle/>
                    <a:p>
                      <a:r>
                        <a:rPr lang="en-US" sz="2400" dirty="0" smtClean="0"/>
                        <a:t>SUBMITTED BY:</a:t>
                      </a:r>
                    </a:p>
                    <a:p>
                      <a:r>
                        <a:rPr lang="en-US" sz="2400" baseline="0" dirty="0" smtClean="0"/>
                        <a:t> VISHAL DAHIRE</a:t>
                      </a:r>
                    </a:p>
                    <a:p>
                      <a:r>
                        <a:rPr lang="en-US" sz="2400" baseline="0" dirty="0" smtClean="0"/>
                        <a:t>BL.EN.U4 MEE 22034</a:t>
                      </a:r>
                      <a:endParaRPr lang="en-IN" sz="2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07456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13"/>
            <a:ext cx="9144000" cy="6858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0" name="Picture 2" descr="R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60648"/>
            <a:ext cx="5943600" cy="28083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o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1" y="3717032"/>
            <a:ext cx="5929745" cy="28064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3455222147"/>
              </p:ext>
            </p:extLst>
          </p:nvPr>
        </p:nvGraphicFramePr>
        <p:xfrm>
          <a:off x="179512" y="648804"/>
          <a:ext cx="2687960" cy="20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Diagram 6"/>
          <p:cNvGraphicFramePr/>
          <p:nvPr>
            <p:extLst>
              <p:ext uri="{D42A27DB-BD31-4B8C-83A1-F6EECF244321}">
                <p14:modId xmlns:p14="http://schemas.microsoft.com/office/powerpoint/2010/main" val="1262777910"/>
              </p:ext>
            </p:extLst>
          </p:nvPr>
        </p:nvGraphicFramePr>
        <p:xfrm>
          <a:off x="107504" y="4005064"/>
          <a:ext cx="2687960" cy="20320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561574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002623586"/>
              </p:ext>
            </p:extLst>
          </p:nvPr>
        </p:nvGraphicFramePr>
        <p:xfrm>
          <a:off x="359532" y="368660"/>
          <a:ext cx="8424936" cy="6120680"/>
        </p:xfrm>
        <a:graphic>
          <a:graphicData uri="http://schemas.openxmlformats.org/drawingml/2006/table">
            <a:tbl>
              <a:tblPr firstRow="1" bandRow="1">
                <a:tableStyleId>{5C22544A-7EE6-4342-B048-85BDC9FD1C3A}</a:tableStyleId>
              </a:tblPr>
              <a:tblGrid>
                <a:gridCol w="8424936"/>
              </a:tblGrid>
              <a:tr h="6120680">
                <a:tc>
                  <a:txBody>
                    <a:bodyPr/>
                    <a:lstStyle/>
                    <a:p>
                      <a:r>
                        <a:rPr lang="en-US" sz="4400" b="0" i="0" kern="1200" dirty="0" smtClean="0">
                          <a:solidFill>
                            <a:schemeClr val="lt1"/>
                          </a:solidFill>
                          <a:effectLst/>
                          <a:latin typeface="+mn-lt"/>
                          <a:ea typeface="+mn-ea"/>
                          <a:cs typeface="+mn-cs"/>
                        </a:rPr>
                        <a:t>Reflection:</a:t>
                      </a:r>
                    </a:p>
                    <a:p>
                      <a:r>
                        <a:rPr lang="en-US" sz="2400" b="0" i="0" kern="1200" dirty="0" smtClean="0">
                          <a:solidFill>
                            <a:schemeClr val="lt1"/>
                          </a:solidFill>
                          <a:effectLst/>
                          <a:latin typeface="+mn-lt"/>
                          <a:ea typeface="+mn-ea"/>
                          <a:cs typeface="+mn-cs"/>
                        </a:rPr>
                        <a:t>It is a transformation which produces a mirror image of an object. The mirror image can be either about x-axis or y-axis. The object is rotated by180°.</a:t>
                      </a:r>
                    </a:p>
                    <a:p>
                      <a:endParaRPr lang="en-US" dirty="0" smtClean="0"/>
                    </a:p>
                    <a:p>
                      <a:r>
                        <a:rPr lang="en-US" sz="3600" b="0" i="0" kern="1200" baseline="0" dirty="0" smtClean="0">
                          <a:solidFill>
                            <a:schemeClr val="lt1"/>
                          </a:solidFill>
                          <a:effectLst/>
                          <a:latin typeface="+mn-lt"/>
                          <a:ea typeface="+mn-ea"/>
                          <a:cs typeface="+mn-cs"/>
                        </a:rPr>
                        <a:t>       </a:t>
                      </a:r>
                      <a:r>
                        <a:rPr lang="en-US" sz="3600" b="0" i="0" kern="1200" dirty="0" smtClean="0">
                          <a:solidFill>
                            <a:schemeClr val="lt1"/>
                          </a:solidFill>
                          <a:effectLst/>
                          <a:latin typeface="+mn-lt"/>
                          <a:ea typeface="+mn-ea"/>
                          <a:cs typeface="+mn-cs"/>
                        </a:rPr>
                        <a:t>Types of Reflection:</a:t>
                      </a:r>
                    </a:p>
                    <a:p>
                      <a:r>
                        <a:rPr lang="en-US" sz="2400" b="0" i="0" kern="1200" dirty="0" smtClean="0">
                          <a:solidFill>
                            <a:schemeClr val="lt1"/>
                          </a:solidFill>
                          <a:effectLst/>
                          <a:latin typeface="+mn-lt"/>
                          <a:ea typeface="+mn-ea"/>
                          <a:cs typeface="+mn-cs"/>
                        </a:rPr>
                        <a:t>            </a:t>
                      </a:r>
                      <a:r>
                        <a:rPr lang="en-US" sz="2800" b="0" i="0" kern="1200" dirty="0" smtClean="0">
                          <a:solidFill>
                            <a:schemeClr val="lt1"/>
                          </a:solidFill>
                          <a:effectLst/>
                          <a:latin typeface="+mn-lt"/>
                          <a:ea typeface="+mn-ea"/>
                          <a:cs typeface="+mn-cs"/>
                        </a:rPr>
                        <a:t>Reflection about the x-axis</a:t>
                      </a:r>
                    </a:p>
                    <a:p>
                      <a:r>
                        <a:rPr lang="en-US" sz="2800" b="0" i="0" kern="1200" dirty="0" smtClean="0">
                          <a:solidFill>
                            <a:schemeClr val="lt1"/>
                          </a:solidFill>
                          <a:effectLst/>
                          <a:latin typeface="+mn-lt"/>
                          <a:ea typeface="+mn-ea"/>
                          <a:cs typeface="+mn-cs"/>
                        </a:rPr>
                        <a:t>          Reflection about the y-axis</a:t>
                      </a:r>
                    </a:p>
                    <a:p>
                      <a:r>
                        <a:rPr lang="en-US" sz="2800" b="0" i="0" kern="1200" dirty="0" smtClean="0">
                          <a:solidFill>
                            <a:schemeClr val="lt1"/>
                          </a:solidFill>
                          <a:effectLst/>
                          <a:latin typeface="+mn-lt"/>
                          <a:ea typeface="+mn-ea"/>
                          <a:cs typeface="+mn-cs"/>
                        </a:rPr>
                        <a:t>          Reflection about an axis perpendicular to xy plane</a:t>
                      </a:r>
                    </a:p>
                    <a:p>
                      <a:r>
                        <a:rPr lang="en-US" sz="2800" b="0" i="0" kern="1200" dirty="0" smtClean="0">
                          <a:solidFill>
                            <a:schemeClr val="lt1"/>
                          </a:solidFill>
                          <a:effectLst/>
                          <a:latin typeface="+mn-lt"/>
                          <a:ea typeface="+mn-ea"/>
                          <a:cs typeface="+mn-cs"/>
                        </a:rPr>
                        <a:t>           Reflection about line y=x</a:t>
                      </a:r>
                    </a:p>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02704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1118738951"/>
              </p:ext>
            </p:extLst>
          </p:nvPr>
        </p:nvGraphicFramePr>
        <p:xfrm>
          <a:off x="251520" y="404664"/>
          <a:ext cx="8496944" cy="6192688"/>
        </p:xfrm>
        <a:graphic>
          <a:graphicData uri="http://schemas.openxmlformats.org/drawingml/2006/table">
            <a:tbl>
              <a:tblPr firstRow="1" bandRow="1">
                <a:tableStyleId>{5C22544A-7EE6-4342-B048-85BDC9FD1C3A}</a:tableStyleId>
              </a:tblPr>
              <a:tblGrid>
                <a:gridCol w="8496944"/>
              </a:tblGrid>
              <a:tr h="6192688">
                <a:tc>
                  <a:txBody>
                    <a:bodyPr/>
                    <a:lstStyle/>
                    <a:p>
                      <a:r>
                        <a:rPr lang="en-US" sz="3200" b="1" i="0" kern="1200" dirty="0" smtClean="0">
                          <a:solidFill>
                            <a:schemeClr val="lt1"/>
                          </a:solidFill>
                          <a:effectLst/>
                          <a:latin typeface="+mn-lt"/>
                          <a:ea typeface="+mn-ea"/>
                          <a:cs typeface="+mn-cs"/>
                        </a:rPr>
                        <a:t>1. Reflection about x-axis:</a:t>
                      </a:r>
                      <a:r>
                        <a:rPr lang="en-US" sz="1800" b="0" i="0" kern="1200" dirty="0" smtClean="0">
                          <a:solidFill>
                            <a:schemeClr val="lt1"/>
                          </a:solidFill>
                          <a:effectLst/>
                          <a:latin typeface="+mn-lt"/>
                          <a:ea typeface="+mn-ea"/>
                          <a:cs typeface="+mn-cs"/>
                        </a:rPr>
                        <a:t> </a:t>
                      </a:r>
                    </a:p>
                    <a:p>
                      <a:r>
                        <a:rPr lang="en-US" sz="2400" b="0" i="0" kern="1200" dirty="0" smtClean="0">
                          <a:solidFill>
                            <a:schemeClr val="lt1"/>
                          </a:solidFill>
                          <a:effectLst/>
                          <a:latin typeface="+mn-lt"/>
                          <a:ea typeface="+mn-ea"/>
                          <a:cs typeface="+mn-cs"/>
                        </a:rPr>
                        <a:t>The object can be reflected about x-axis with the help of the following matrix</a:t>
                      </a:r>
                    </a:p>
                    <a:p>
                      <a:r>
                        <a:rPr lang="en-US" sz="2400" b="0" i="0" kern="1200" dirty="0" smtClean="0">
                          <a:solidFill>
                            <a:schemeClr val="lt1"/>
                          </a:solidFill>
                          <a:effectLst/>
                          <a:latin typeface="+mn-lt"/>
                          <a:ea typeface="+mn-ea"/>
                          <a:cs typeface="+mn-cs"/>
                        </a:rPr>
                        <a:t>In this transformation value of x will remain same whereas the value of y will become negative. Following figures shows the reflection of the object axis. The object will lie another side of the x-axis.</a:t>
                      </a:r>
                    </a:p>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5122" name="Picture 2" descr="Ref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212976"/>
            <a:ext cx="4019550" cy="31718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936617936"/>
              </p:ext>
            </p:extLst>
          </p:nvPr>
        </p:nvGraphicFramePr>
        <p:xfrm>
          <a:off x="1619673" y="3570739"/>
          <a:ext cx="2952327" cy="1296144"/>
        </p:xfrm>
        <a:graphic>
          <a:graphicData uri="http://schemas.openxmlformats.org/drawingml/2006/table">
            <a:tbl>
              <a:tblPr firstRow="1" bandRow="1">
                <a:tableStyleId>{5C22544A-7EE6-4342-B048-85BDC9FD1C3A}</a:tableStyleId>
              </a:tblPr>
              <a:tblGrid>
                <a:gridCol w="984109"/>
                <a:gridCol w="984109"/>
                <a:gridCol w="984109"/>
              </a:tblGrid>
              <a:tr h="432048">
                <a:tc>
                  <a:txBody>
                    <a:bodyPr/>
                    <a:lstStyle/>
                    <a:p>
                      <a:r>
                        <a:rPr lang="en-US" b="0" dirty="0" smtClean="0"/>
                        <a:t>     </a:t>
                      </a:r>
                      <a:r>
                        <a:rPr lang="en-US" b="1" dirty="0" smtClean="0"/>
                        <a:t>1</a:t>
                      </a:r>
                      <a:endParaRPr lang="en-IN" b="0" dirty="0"/>
                    </a:p>
                  </a:txBody>
                  <a:tcPr>
                    <a:noFill/>
                  </a:tcPr>
                </a:tc>
                <a:tc>
                  <a:txBody>
                    <a:bodyPr/>
                    <a:lstStyle/>
                    <a:p>
                      <a:r>
                        <a:rPr lang="en-US" dirty="0" smtClean="0"/>
                        <a:t>     0</a:t>
                      </a:r>
                      <a:endParaRPr lang="en-IN" dirty="0"/>
                    </a:p>
                  </a:txBody>
                  <a:tcPr>
                    <a:noFill/>
                  </a:tcPr>
                </a:tc>
                <a:tc>
                  <a:txBody>
                    <a:bodyPr/>
                    <a:lstStyle/>
                    <a:p>
                      <a:r>
                        <a:rPr lang="en-US" dirty="0" smtClean="0"/>
                        <a:t>     0</a:t>
                      </a:r>
                      <a:endParaRPr lang="en-IN" dirty="0"/>
                    </a:p>
                  </a:txBody>
                  <a:tcPr>
                    <a:noFill/>
                  </a:tcPr>
                </a:tc>
              </a:tr>
              <a:tr h="432048">
                <a:tc>
                  <a:txBody>
                    <a:bodyPr/>
                    <a:lstStyle/>
                    <a:p>
                      <a:r>
                        <a:rPr lang="en-US" dirty="0" smtClean="0"/>
                        <a:t>     </a:t>
                      </a:r>
                      <a:r>
                        <a:rPr lang="en-US" b="1" dirty="0" smtClean="0">
                          <a:solidFill>
                            <a:schemeClr val="bg1"/>
                          </a:solidFill>
                        </a:rPr>
                        <a:t>0</a:t>
                      </a:r>
                      <a:endParaRPr lang="en-IN" dirty="0">
                        <a:solidFill>
                          <a:schemeClr val="bg1"/>
                        </a:solidFill>
                      </a:endParaRPr>
                    </a:p>
                  </a:txBody>
                  <a:tcPr>
                    <a:noFill/>
                  </a:tcPr>
                </a:tc>
                <a:tc>
                  <a:txBody>
                    <a:bodyPr/>
                    <a:lstStyle/>
                    <a:p>
                      <a:r>
                        <a:rPr lang="en-US" dirty="0" smtClean="0"/>
                        <a:t>   </a:t>
                      </a:r>
                      <a:r>
                        <a:rPr lang="en-US" dirty="0" smtClean="0">
                          <a:solidFill>
                            <a:schemeClr val="bg1"/>
                          </a:solidFill>
                        </a:rPr>
                        <a:t> </a:t>
                      </a:r>
                      <a:r>
                        <a:rPr lang="en-US" b="1" dirty="0" smtClean="0">
                          <a:solidFill>
                            <a:schemeClr val="bg1"/>
                          </a:solidFill>
                        </a:rPr>
                        <a:t>-1</a:t>
                      </a:r>
                      <a:endParaRPr lang="en-IN" b="1" dirty="0">
                        <a:solidFill>
                          <a:schemeClr val="bg1"/>
                        </a:solidFill>
                      </a:endParaRPr>
                    </a:p>
                  </a:txBody>
                  <a:tcPr>
                    <a:noFill/>
                  </a:tcPr>
                </a:tc>
                <a:tc>
                  <a:txBody>
                    <a:bodyPr/>
                    <a:lstStyle/>
                    <a:p>
                      <a:r>
                        <a:rPr lang="en-US" dirty="0" smtClean="0"/>
                        <a:t>    </a:t>
                      </a:r>
                      <a:r>
                        <a:rPr lang="en-US" dirty="0" smtClean="0">
                          <a:solidFill>
                            <a:schemeClr val="bg1"/>
                          </a:solidFill>
                        </a:rPr>
                        <a:t> </a:t>
                      </a:r>
                      <a:r>
                        <a:rPr lang="en-US" b="1" dirty="0" smtClean="0">
                          <a:solidFill>
                            <a:schemeClr val="bg1"/>
                          </a:solidFill>
                        </a:rPr>
                        <a:t>0</a:t>
                      </a:r>
                      <a:endParaRPr lang="en-IN" b="1" dirty="0">
                        <a:solidFill>
                          <a:schemeClr val="bg1"/>
                        </a:solidFill>
                      </a:endParaRPr>
                    </a:p>
                  </a:txBody>
                  <a:tcPr>
                    <a:noFill/>
                  </a:tcPr>
                </a:tc>
              </a:tr>
              <a:tr h="432048">
                <a:tc>
                  <a:txBody>
                    <a:bodyPr/>
                    <a:lstStyle/>
                    <a:p>
                      <a:r>
                        <a:rPr lang="en-US" b="1" dirty="0" smtClean="0"/>
                        <a:t>    </a:t>
                      </a:r>
                      <a:r>
                        <a:rPr lang="en-US" b="1" dirty="0" smtClean="0">
                          <a:solidFill>
                            <a:schemeClr val="bg1"/>
                          </a:solidFill>
                        </a:rPr>
                        <a:t> 0</a:t>
                      </a:r>
                      <a:endParaRPr lang="en-IN" b="1" dirty="0">
                        <a:solidFill>
                          <a:schemeClr val="bg1"/>
                        </a:solidFill>
                      </a:endParaRPr>
                    </a:p>
                  </a:txBody>
                  <a:tcPr>
                    <a:noFill/>
                  </a:tcPr>
                </a:tc>
                <a:tc>
                  <a:txBody>
                    <a:bodyPr/>
                    <a:lstStyle/>
                    <a:p>
                      <a:r>
                        <a:rPr lang="en-US" dirty="0" smtClean="0"/>
                        <a:t>    </a:t>
                      </a:r>
                      <a:r>
                        <a:rPr lang="en-US" b="1" dirty="0" smtClean="0">
                          <a:solidFill>
                            <a:schemeClr val="bg1"/>
                          </a:solidFill>
                        </a:rPr>
                        <a:t> 0</a:t>
                      </a:r>
                      <a:endParaRPr lang="en-IN" b="1" dirty="0">
                        <a:solidFill>
                          <a:schemeClr val="bg1"/>
                        </a:solidFill>
                      </a:endParaRPr>
                    </a:p>
                  </a:txBody>
                  <a:tcPr>
                    <a:noFill/>
                  </a:tcPr>
                </a:tc>
                <a:tc>
                  <a:txBody>
                    <a:bodyPr/>
                    <a:lstStyle/>
                    <a:p>
                      <a:r>
                        <a:rPr lang="en-US" dirty="0" smtClean="0"/>
                        <a:t>     </a:t>
                      </a:r>
                      <a:r>
                        <a:rPr lang="en-US" b="1" dirty="0" smtClean="0">
                          <a:solidFill>
                            <a:schemeClr val="bg1"/>
                          </a:solidFill>
                        </a:rPr>
                        <a:t>1</a:t>
                      </a:r>
                      <a:endParaRPr lang="en-IN" b="1" dirty="0">
                        <a:solidFill>
                          <a:schemeClr val="bg1"/>
                        </a:solidFill>
                      </a:endParaRPr>
                    </a:p>
                  </a:txBody>
                  <a:tcPr>
                    <a:noFill/>
                  </a:tcPr>
                </a:tc>
              </a:tr>
            </a:tbl>
          </a:graphicData>
        </a:graphic>
      </p:graphicFrame>
    </p:spTree>
    <p:extLst>
      <p:ext uri="{BB962C8B-B14F-4D97-AF65-F5344CB8AC3E}">
        <p14:creationId xmlns:p14="http://schemas.microsoft.com/office/powerpoint/2010/main" val="2455273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2758683757"/>
              </p:ext>
            </p:extLst>
          </p:nvPr>
        </p:nvGraphicFramePr>
        <p:xfrm>
          <a:off x="251520" y="332656"/>
          <a:ext cx="8496944" cy="6264696"/>
        </p:xfrm>
        <a:graphic>
          <a:graphicData uri="http://schemas.openxmlformats.org/drawingml/2006/table">
            <a:tbl>
              <a:tblPr firstRow="1" bandRow="1">
                <a:tableStyleId>{5C22544A-7EE6-4342-B048-85BDC9FD1C3A}</a:tableStyleId>
              </a:tblPr>
              <a:tblGrid>
                <a:gridCol w="8496944"/>
              </a:tblGrid>
              <a:tr h="6264696">
                <a:tc>
                  <a:txBody>
                    <a:bodyPr/>
                    <a:lstStyle/>
                    <a:p>
                      <a:r>
                        <a:rPr lang="en-US" sz="3200" b="1" i="0" kern="1200" dirty="0" smtClean="0">
                          <a:solidFill>
                            <a:schemeClr val="lt1"/>
                          </a:solidFill>
                          <a:effectLst/>
                          <a:latin typeface="+mn-lt"/>
                          <a:ea typeface="+mn-ea"/>
                          <a:cs typeface="+mn-cs"/>
                        </a:rPr>
                        <a:t>2. Reflection about y-axis:</a:t>
                      </a:r>
                      <a:r>
                        <a:rPr lang="en-US" sz="1800" b="0" i="0" kern="1200" dirty="0" smtClean="0">
                          <a:solidFill>
                            <a:schemeClr val="lt1"/>
                          </a:solidFill>
                          <a:effectLst/>
                          <a:latin typeface="+mn-lt"/>
                          <a:ea typeface="+mn-ea"/>
                          <a:cs typeface="+mn-cs"/>
                        </a:rPr>
                        <a:t> </a:t>
                      </a:r>
                    </a:p>
                    <a:p>
                      <a:r>
                        <a:rPr lang="en-US" sz="2800" b="0" i="0" kern="1200" dirty="0" smtClean="0">
                          <a:solidFill>
                            <a:schemeClr val="lt1"/>
                          </a:solidFill>
                          <a:effectLst/>
                          <a:latin typeface="+mn-lt"/>
                          <a:ea typeface="+mn-ea"/>
                          <a:cs typeface="+mn-cs"/>
                        </a:rPr>
                        <a:t>The object can be reflected about y-axis with the help of following transformation matrix</a:t>
                      </a:r>
                    </a:p>
                    <a:p>
                      <a:r>
                        <a:rPr lang="en-US" sz="2800" b="0" i="0" kern="1200" dirty="0" smtClean="0">
                          <a:solidFill>
                            <a:schemeClr val="lt1"/>
                          </a:solidFill>
                          <a:effectLst/>
                          <a:latin typeface="+mn-lt"/>
                          <a:ea typeface="+mn-ea"/>
                          <a:cs typeface="+mn-cs"/>
                        </a:rPr>
                        <a:t>Here the values of x will be reversed, whereas the value of y will remain the same. The object will lie another side of the y-axis.</a:t>
                      </a:r>
                    </a:p>
                    <a:p>
                      <a:r>
                        <a:rPr lang="en-US" sz="2800" b="0" i="0" kern="1200" dirty="0" smtClean="0">
                          <a:solidFill>
                            <a:schemeClr val="lt1"/>
                          </a:solidFill>
                          <a:effectLst/>
                          <a:latin typeface="+mn-lt"/>
                          <a:ea typeface="+mn-ea"/>
                          <a:cs typeface="+mn-cs"/>
                        </a:rPr>
                        <a:t>The following figure shows the reflection about the y-axis</a:t>
                      </a:r>
                    </a:p>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6146" name="Picture 2" descr="Ref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919" y="3573016"/>
            <a:ext cx="3817243" cy="29492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49096232"/>
              </p:ext>
            </p:extLst>
          </p:nvPr>
        </p:nvGraphicFramePr>
        <p:xfrm>
          <a:off x="1691680" y="3933057"/>
          <a:ext cx="3024336" cy="2016225"/>
        </p:xfrm>
        <a:graphic>
          <a:graphicData uri="http://schemas.openxmlformats.org/drawingml/2006/table">
            <a:tbl>
              <a:tblPr firstRow="1" bandRow="1">
                <a:tableStyleId>{5C22544A-7EE6-4342-B048-85BDC9FD1C3A}</a:tableStyleId>
              </a:tblPr>
              <a:tblGrid>
                <a:gridCol w="1008112"/>
                <a:gridCol w="1008112"/>
                <a:gridCol w="1008112"/>
              </a:tblGrid>
              <a:tr h="672075">
                <a:tc>
                  <a:txBody>
                    <a:bodyPr/>
                    <a:lstStyle/>
                    <a:p>
                      <a:r>
                        <a:rPr lang="en-US" b="1" dirty="0" smtClean="0"/>
                        <a:t>     -1</a:t>
                      </a:r>
                      <a:endParaRPr lang="en-IN" b="0" dirty="0"/>
                    </a:p>
                  </a:txBody>
                  <a:tcPr>
                    <a:noFill/>
                  </a:tcPr>
                </a:tc>
                <a:tc>
                  <a:txBody>
                    <a:bodyPr/>
                    <a:lstStyle/>
                    <a:p>
                      <a:r>
                        <a:rPr lang="en-US" dirty="0" smtClean="0"/>
                        <a:t>     0</a:t>
                      </a:r>
                      <a:endParaRPr lang="en-IN" dirty="0"/>
                    </a:p>
                  </a:txBody>
                  <a:tcPr>
                    <a:noFill/>
                  </a:tcPr>
                </a:tc>
                <a:tc>
                  <a:txBody>
                    <a:bodyPr/>
                    <a:lstStyle/>
                    <a:p>
                      <a:r>
                        <a:rPr lang="en-US" dirty="0" smtClean="0"/>
                        <a:t>     0</a:t>
                      </a:r>
                      <a:endParaRPr lang="en-IN" dirty="0"/>
                    </a:p>
                  </a:txBody>
                  <a:tcPr>
                    <a:noFill/>
                  </a:tcPr>
                </a:tc>
              </a:tr>
              <a:tr h="672075">
                <a:tc>
                  <a:txBody>
                    <a:bodyPr/>
                    <a:lstStyle/>
                    <a:p>
                      <a:r>
                        <a:rPr lang="en-US" dirty="0" smtClean="0"/>
                        <a:t>     </a:t>
                      </a:r>
                      <a:r>
                        <a:rPr lang="en-US" b="1" dirty="0" smtClean="0">
                          <a:solidFill>
                            <a:schemeClr val="bg1"/>
                          </a:solidFill>
                        </a:rPr>
                        <a:t>0</a:t>
                      </a:r>
                      <a:endParaRPr lang="en-IN" dirty="0">
                        <a:solidFill>
                          <a:schemeClr val="bg1"/>
                        </a:solidFill>
                      </a:endParaRPr>
                    </a:p>
                  </a:txBody>
                  <a:tcPr>
                    <a:noFill/>
                  </a:tcPr>
                </a:tc>
                <a:tc>
                  <a:txBody>
                    <a:bodyPr/>
                    <a:lstStyle/>
                    <a:p>
                      <a:r>
                        <a:rPr lang="en-US" dirty="0" smtClean="0"/>
                        <a:t>   </a:t>
                      </a:r>
                      <a:r>
                        <a:rPr lang="en-US" dirty="0" smtClean="0">
                          <a:solidFill>
                            <a:schemeClr val="bg1"/>
                          </a:solidFill>
                        </a:rPr>
                        <a:t>  </a:t>
                      </a:r>
                      <a:r>
                        <a:rPr lang="en-US" b="1" dirty="0" smtClean="0">
                          <a:solidFill>
                            <a:schemeClr val="bg1"/>
                          </a:solidFill>
                        </a:rPr>
                        <a:t>1</a:t>
                      </a:r>
                      <a:endParaRPr lang="en-IN" b="1" dirty="0">
                        <a:solidFill>
                          <a:schemeClr val="bg1"/>
                        </a:solidFill>
                      </a:endParaRPr>
                    </a:p>
                  </a:txBody>
                  <a:tcPr>
                    <a:noFill/>
                  </a:tcPr>
                </a:tc>
                <a:tc>
                  <a:txBody>
                    <a:bodyPr/>
                    <a:lstStyle/>
                    <a:p>
                      <a:r>
                        <a:rPr lang="en-US" dirty="0" smtClean="0"/>
                        <a:t>    </a:t>
                      </a:r>
                      <a:r>
                        <a:rPr lang="en-US" dirty="0" smtClean="0">
                          <a:solidFill>
                            <a:schemeClr val="bg1"/>
                          </a:solidFill>
                        </a:rPr>
                        <a:t> </a:t>
                      </a:r>
                      <a:r>
                        <a:rPr lang="en-US" b="1" dirty="0" smtClean="0">
                          <a:solidFill>
                            <a:schemeClr val="bg1"/>
                          </a:solidFill>
                        </a:rPr>
                        <a:t>0</a:t>
                      </a:r>
                      <a:endParaRPr lang="en-IN" b="1" dirty="0">
                        <a:solidFill>
                          <a:schemeClr val="bg1"/>
                        </a:solidFill>
                      </a:endParaRPr>
                    </a:p>
                  </a:txBody>
                  <a:tcPr>
                    <a:noFill/>
                  </a:tcPr>
                </a:tc>
              </a:tr>
              <a:tr h="672075">
                <a:tc>
                  <a:txBody>
                    <a:bodyPr/>
                    <a:lstStyle/>
                    <a:p>
                      <a:r>
                        <a:rPr lang="en-US" b="1" dirty="0" smtClean="0"/>
                        <a:t>    </a:t>
                      </a:r>
                      <a:r>
                        <a:rPr lang="en-US" b="1" dirty="0" smtClean="0">
                          <a:solidFill>
                            <a:schemeClr val="bg1"/>
                          </a:solidFill>
                        </a:rPr>
                        <a:t> 0</a:t>
                      </a:r>
                      <a:endParaRPr lang="en-IN" b="1" dirty="0">
                        <a:solidFill>
                          <a:schemeClr val="bg1"/>
                        </a:solidFill>
                      </a:endParaRPr>
                    </a:p>
                  </a:txBody>
                  <a:tcPr>
                    <a:noFill/>
                  </a:tcPr>
                </a:tc>
                <a:tc>
                  <a:txBody>
                    <a:bodyPr/>
                    <a:lstStyle/>
                    <a:p>
                      <a:r>
                        <a:rPr lang="en-US" dirty="0" smtClean="0"/>
                        <a:t>    </a:t>
                      </a:r>
                      <a:r>
                        <a:rPr lang="en-US" b="1" dirty="0" smtClean="0">
                          <a:solidFill>
                            <a:schemeClr val="bg1"/>
                          </a:solidFill>
                        </a:rPr>
                        <a:t> 0</a:t>
                      </a:r>
                      <a:endParaRPr lang="en-IN" b="1" dirty="0">
                        <a:solidFill>
                          <a:schemeClr val="bg1"/>
                        </a:solidFill>
                      </a:endParaRPr>
                    </a:p>
                  </a:txBody>
                  <a:tcPr>
                    <a:noFill/>
                  </a:tcPr>
                </a:tc>
                <a:tc>
                  <a:txBody>
                    <a:bodyPr/>
                    <a:lstStyle/>
                    <a:p>
                      <a:r>
                        <a:rPr lang="en-US" dirty="0" smtClean="0"/>
                        <a:t>     </a:t>
                      </a:r>
                      <a:r>
                        <a:rPr lang="en-US" b="1" dirty="0" smtClean="0">
                          <a:solidFill>
                            <a:schemeClr val="bg1"/>
                          </a:solidFill>
                        </a:rPr>
                        <a:t>1</a:t>
                      </a:r>
                      <a:endParaRPr lang="en-IN" b="1" dirty="0">
                        <a:solidFill>
                          <a:schemeClr val="bg1"/>
                        </a:solidFill>
                      </a:endParaRPr>
                    </a:p>
                  </a:txBody>
                  <a:tcPr>
                    <a:noFill/>
                  </a:tcPr>
                </a:tc>
              </a:tr>
            </a:tbl>
          </a:graphicData>
        </a:graphic>
      </p:graphicFrame>
    </p:spTree>
    <p:extLst>
      <p:ext uri="{BB962C8B-B14F-4D97-AF65-F5344CB8AC3E}">
        <p14:creationId xmlns:p14="http://schemas.microsoft.com/office/powerpoint/2010/main" val="1615173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876275058"/>
              </p:ext>
            </p:extLst>
          </p:nvPr>
        </p:nvGraphicFramePr>
        <p:xfrm>
          <a:off x="251520" y="260648"/>
          <a:ext cx="8568952" cy="6336704"/>
        </p:xfrm>
        <a:graphic>
          <a:graphicData uri="http://schemas.openxmlformats.org/drawingml/2006/table">
            <a:tbl>
              <a:tblPr firstRow="1" bandRow="1">
                <a:tableStyleId>{5C22544A-7EE6-4342-B048-85BDC9FD1C3A}</a:tableStyleId>
              </a:tblPr>
              <a:tblGrid>
                <a:gridCol w="8568952"/>
              </a:tblGrid>
              <a:tr h="6336704">
                <a:tc>
                  <a:txBody>
                    <a:bodyPr/>
                    <a:lstStyle/>
                    <a:p>
                      <a:r>
                        <a:rPr lang="en-US" sz="3200" b="1" i="0" kern="1200" dirty="0" smtClean="0">
                          <a:solidFill>
                            <a:schemeClr val="lt1"/>
                          </a:solidFill>
                          <a:effectLst/>
                          <a:latin typeface="+mn-lt"/>
                          <a:ea typeface="+mn-ea"/>
                          <a:cs typeface="+mn-cs"/>
                        </a:rPr>
                        <a:t>3. Reflection about an axis perpendicular to xy plane and passing through origin:</a:t>
                      </a:r>
                      <a:r>
                        <a:rPr lang="en-US" sz="3200" b="0" i="0" kern="1200" dirty="0" smtClean="0">
                          <a:solidFill>
                            <a:schemeClr val="lt1"/>
                          </a:solidFill>
                          <a:effectLst/>
                          <a:latin typeface="+mn-lt"/>
                          <a:ea typeface="+mn-ea"/>
                          <a:cs typeface="+mn-cs"/>
                        </a:rPr>
                        <a:t/>
                      </a:r>
                      <a:br>
                        <a:rPr lang="en-US" sz="3200" b="0" i="0" kern="1200" dirty="0" smtClean="0">
                          <a:solidFill>
                            <a:schemeClr val="lt1"/>
                          </a:solidFill>
                          <a:effectLst/>
                          <a:latin typeface="+mn-lt"/>
                          <a:ea typeface="+mn-ea"/>
                          <a:cs typeface="+mn-cs"/>
                        </a:rPr>
                      </a:br>
                      <a:r>
                        <a:rPr lang="en-US" sz="2400" b="0" i="0" kern="1200" dirty="0" smtClean="0">
                          <a:solidFill>
                            <a:schemeClr val="lt1"/>
                          </a:solidFill>
                          <a:effectLst/>
                          <a:latin typeface="+mn-lt"/>
                          <a:ea typeface="+mn-ea"/>
                          <a:cs typeface="+mn-cs"/>
                        </a:rPr>
                        <a:t>In this value of x and y both will be reversed. This is also called as half revolution about the origin.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7170" name="Picture 2" descr="Ref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636912"/>
            <a:ext cx="4680520" cy="33843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1436424407"/>
              </p:ext>
            </p:extLst>
          </p:nvPr>
        </p:nvGraphicFramePr>
        <p:xfrm>
          <a:off x="755576" y="2630430"/>
          <a:ext cx="2806290" cy="1656183"/>
        </p:xfrm>
        <a:graphic>
          <a:graphicData uri="http://schemas.openxmlformats.org/drawingml/2006/table">
            <a:tbl>
              <a:tblPr firstRow="1" bandRow="1">
                <a:tableStyleId>{5C22544A-7EE6-4342-B048-85BDC9FD1C3A}</a:tableStyleId>
              </a:tblPr>
              <a:tblGrid>
                <a:gridCol w="935430"/>
                <a:gridCol w="935430"/>
                <a:gridCol w="935430"/>
              </a:tblGrid>
              <a:tr h="552061">
                <a:tc>
                  <a:txBody>
                    <a:bodyPr/>
                    <a:lstStyle/>
                    <a:p>
                      <a:r>
                        <a:rPr lang="en-US" b="1" dirty="0" smtClean="0"/>
                        <a:t>     -1</a:t>
                      </a:r>
                      <a:endParaRPr lang="en-IN" b="0" dirty="0"/>
                    </a:p>
                  </a:txBody>
                  <a:tcPr>
                    <a:noFill/>
                  </a:tcPr>
                </a:tc>
                <a:tc>
                  <a:txBody>
                    <a:bodyPr/>
                    <a:lstStyle/>
                    <a:p>
                      <a:r>
                        <a:rPr lang="en-US" dirty="0" smtClean="0"/>
                        <a:t>     0</a:t>
                      </a:r>
                      <a:endParaRPr lang="en-IN" dirty="0"/>
                    </a:p>
                  </a:txBody>
                  <a:tcPr>
                    <a:noFill/>
                  </a:tcPr>
                </a:tc>
                <a:tc>
                  <a:txBody>
                    <a:bodyPr/>
                    <a:lstStyle/>
                    <a:p>
                      <a:r>
                        <a:rPr lang="en-US" dirty="0" smtClean="0"/>
                        <a:t>     0</a:t>
                      </a:r>
                      <a:endParaRPr lang="en-IN" dirty="0"/>
                    </a:p>
                  </a:txBody>
                  <a:tcPr>
                    <a:noFill/>
                  </a:tcPr>
                </a:tc>
              </a:tr>
              <a:tr h="552061">
                <a:tc>
                  <a:txBody>
                    <a:bodyPr/>
                    <a:lstStyle/>
                    <a:p>
                      <a:r>
                        <a:rPr lang="en-US" dirty="0" smtClean="0"/>
                        <a:t>     </a:t>
                      </a:r>
                      <a:r>
                        <a:rPr lang="en-US" b="1" dirty="0" smtClean="0">
                          <a:solidFill>
                            <a:schemeClr val="bg1"/>
                          </a:solidFill>
                        </a:rPr>
                        <a:t>0</a:t>
                      </a:r>
                      <a:endParaRPr lang="en-IN" dirty="0">
                        <a:solidFill>
                          <a:schemeClr val="bg1"/>
                        </a:solidFill>
                      </a:endParaRPr>
                    </a:p>
                  </a:txBody>
                  <a:tcPr>
                    <a:noFill/>
                  </a:tcPr>
                </a:tc>
                <a:tc>
                  <a:txBody>
                    <a:bodyPr/>
                    <a:lstStyle/>
                    <a:p>
                      <a:r>
                        <a:rPr lang="en-US" dirty="0" smtClean="0"/>
                        <a:t>   </a:t>
                      </a:r>
                      <a:r>
                        <a:rPr lang="en-US" dirty="0" smtClean="0">
                          <a:solidFill>
                            <a:schemeClr val="bg1"/>
                          </a:solidFill>
                        </a:rPr>
                        <a:t>  </a:t>
                      </a:r>
                      <a:r>
                        <a:rPr lang="en-US" b="1" dirty="0" smtClean="0">
                          <a:solidFill>
                            <a:schemeClr val="bg1"/>
                          </a:solidFill>
                        </a:rPr>
                        <a:t>-1</a:t>
                      </a:r>
                      <a:endParaRPr lang="en-IN" b="1" dirty="0">
                        <a:solidFill>
                          <a:schemeClr val="bg1"/>
                        </a:solidFill>
                      </a:endParaRPr>
                    </a:p>
                  </a:txBody>
                  <a:tcPr>
                    <a:noFill/>
                  </a:tcPr>
                </a:tc>
                <a:tc>
                  <a:txBody>
                    <a:bodyPr/>
                    <a:lstStyle/>
                    <a:p>
                      <a:r>
                        <a:rPr lang="en-US" dirty="0" smtClean="0"/>
                        <a:t>    </a:t>
                      </a:r>
                      <a:r>
                        <a:rPr lang="en-US" dirty="0" smtClean="0">
                          <a:solidFill>
                            <a:schemeClr val="bg1"/>
                          </a:solidFill>
                        </a:rPr>
                        <a:t> </a:t>
                      </a:r>
                      <a:r>
                        <a:rPr lang="en-US" b="1" dirty="0" smtClean="0">
                          <a:solidFill>
                            <a:schemeClr val="bg1"/>
                          </a:solidFill>
                        </a:rPr>
                        <a:t>0</a:t>
                      </a:r>
                      <a:endParaRPr lang="en-IN" b="1" dirty="0">
                        <a:solidFill>
                          <a:schemeClr val="bg1"/>
                        </a:solidFill>
                      </a:endParaRPr>
                    </a:p>
                  </a:txBody>
                  <a:tcPr>
                    <a:noFill/>
                  </a:tcPr>
                </a:tc>
              </a:tr>
              <a:tr h="552061">
                <a:tc>
                  <a:txBody>
                    <a:bodyPr/>
                    <a:lstStyle/>
                    <a:p>
                      <a:r>
                        <a:rPr lang="en-US" b="1" dirty="0" smtClean="0"/>
                        <a:t>    </a:t>
                      </a:r>
                      <a:r>
                        <a:rPr lang="en-US" b="1" dirty="0" smtClean="0">
                          <a:solidFill>
                            <a:schemeClr val="bg1"/>
                          </a:solidFill>
                        </a:rPr>
                        <a:t> 0</a:t>
                      </a:r>
                      <a:endParaRPr lang="en-IN" b="1" dirty="0">
                        <a:solidFill>
                          <a:schemeClr val="bg1"/>
                        </a:solidFill>
                      </a:endParaRPr>
                    </a:p>
                  </a:txBody>
                  <a:tcPr>
                    <a:noFill/>
                  </a:tcPr>
                </a:tc>
                <a:tc>
                  <a:txBody>
                    <a:bodyPr/>
                    <a:lstStyle/>
                    <a:p>
                      <a:r>
                        <a:rPr lang="en-US" dirty="0" smtClean="0"/>
                        <a:t>    </a:t>
                      </a:r>
                      <a:r>
                        <a:rPr lang="en-US" b="1" dirty="0" smtClean="0">
                          <a:solidFill>
                            <a:schemeClr val="bg1"/>
                          </a:solidFill>
                        </a:rPr>
                        <a:t> 0</a:t>
                      </a:r>
                      <a:endParaRPr lang="en-IN" b="1" dirty="0">
                        <a:solidFill>
                          <a:schemeClr val="bg1"/>
                        </a:solidFill>
                      </a:endParaRPr>
                    </a:p>
                  </a:txBody>
                  <a:tcPr>
                    <a:noFill/>
                  </a:tcPr>
                </a:tc>
                <a:tc>
                  <a:txBody>
                    <a:bodyPr/>
                    <a:lstStyle/>
                    <a:p>
                      <a:r>
                        <a:rPr lang="en-US" dirty="0" smtClean="0"/>
                        <a:t>     </a:t>
                      </a:r>
                      <a:r>
                        <a:rPr lang="en-US" b="1" dirty="0" smtClean="0">
                          <a:solidFill>
                            <a:schemeClr val="bg1"/>
                          </a:solidFill>
                        </a:rPr>
                        <a:t>1</a:t>
                      </a:r>
                      <a:endParaRPr lang="en-IN" b="1" dirty="0">
                        <a:solidFill>
                          <a:schemeClr val="bg1"/>
                        </a:solidFill>
                      </a:endParaRPr>
                    </a:p>
                  </a:txBody>
                  <a:tcPr>
                    <a:noFill/>
                  </a:tcPr>
                </a:tc>
              </a:tr>
            </a:tbl>
          </a:graphicData>
        </a:graphic>
      </p:graphicFrame>
    </p:spTree>
    <p:extLst>
      <p:ext uri="{BB962C8B-B14F-4D97-AF65-F5344CB8AC3E}">
        <p14:creationId xmlns:p14="http://schemas.microsoft.com/office/powerpoint/2010/main" val="3241033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856836193"/>
              </p:ext>
            </p:extLst>
          </p:nvPr>
        </p:nvGraphicFramePr>
        <p:xfrm>
          <a:off x="323528" y="0"/>
          <a:ext cx="8496944" cy="7201704"/>
        </p:xfrm>
        <a:graphic>
          <a:graphicData uri="http://schemas.openxmlformats.org/drawingml/2006/table">
            <a:tbl>
              <a:tblPr firstRow="1" bandRow="1">
                <a:tableStyleId>{5C22544A-7EE6-4342-B048-85BDC9FD1C3A}</a:tableStyleId>
              </a:tblPr>
              <a:tblGrid>
                <a:gridCol w="8496944"/>
              </a:tblGrid>
              <a:tr h="7201704">
                <a:tc>
                  <a:txBody>
                    <a:bodyPr/>
                    <a:lstStyle/>
                    <a:p>
                      <a:r>
                        <a:rPr lang="en-US" sz="3200" b="1" i="0" kern="1200" dirty="0" smtClean="0">
                          <a:solidFill>
                            <a:schemeClr val="lt1"/>
                          </a:solidFill>
                          <a:effectLst/>
                          <a:latin typeface="+mn-lt"/>
                          <a:ea typeface="+mn-ea"/>
                          <a:cs typeface="+mn-cs"/>
                        </a:rPr>
                        <a:t>4. Reflection about line y=x:</a:t>
                      </a:r>
                      <a:r>
                        <a:rPr lang="en-US" sz="1800" b="0" i="0" kern="1200" dirty="0" smtClean="0">
                          <a:solidFill>
                            <a:schemeClr val="lt1"/>
                          </a:solidFill>
                          <a:effectLst/>
                          <a:latin typeface="+mn-lt"/>
                          <a:ea typeface="+mn-ea"/>
                          <a:cs typeface="+mn-cs"/>
                        </a:rPr>
                        <a:t> </a:t>
                      </a:r>
                    </a:p>
                    <a:p>
                      <a:r>
                        <a:rPr lang="en-US" sz="2400" b="0" i="0" kern="1200" dirty="0" smtClean="0">
                          <a:solidFill>
                            <a:schemeClr val="lt1"/>
                          </a:solidFill>
                          <a:effectLst/>
                          <a:latin typeface="+mn-lt"/>
                          <a:ea typeface="+mn-ea"/>
                          <a:cs typeface="+mn-cs"/>
                        </a:rPr>
                        <a:t>The object may be reflected about line y = x with the help of following transformation matrix</a:t>
                      </a:r>
                    </a:p>
                    <a:p>
                      <a:endParaRPr lang="en-US" sz="2400" b="1" i="0" kern="1200" dirty="0" smtClean="0">
                        <a:solidFill>
                          <a:schemeClr val="lt1"/>
                        </a:solidFill>
                        <a:effectLst/>
                        <a:latin typeface="+mn-lt"/>
                        <a:ea typeface="+mn-ea"/>
                        <a:cs typeface="+mn-cs"/>
                      </a:endParaRPr>
                    </a:p>
                    <a:p>
                      <a:endParaRPr lang="en-US" sz="2400" b="1" i="0" kern="1200" dirty="0" smtClean="0">
                        <a:solidFill>
                          <a:schemeClr val="lt1"/>
                        </a:solidFill>
                        <a:effectLst/>
                        <a:latin typeface="+mn-lt"/>
                        <a:ea typeface="+mn-ea"/>
                        <a:cs typeface="+mn-cs"/>
                      </a:endParaRPr>
                    </a:p>
                    <a:p>
                      <a:endParaRPr lang="en-US" sz="2400" b="1" i="0" kern="1200" dirty="0" smtClean="0">
                        <a:solidFill>
                          <a:schemeClr val="lt1"/>
                        </a:solidFill>
                        <a:effectLst/>
                        <a:latin typeface="+mn-lt"/>
                        <a:ea typeface="+mn-ea"/>
                        <a:cs typeface="+mn-cs"/>
                      </a:endParaRPr>
                    </a:p>
                    <a:p>
                      <a:endParaRPr lang="en-US" sz="2400" b="1" i="0" kern="1200" dirty="0" smtClean="0">
                        <a:solidFill>
                          <a:schemeClr val="lt1"/>
                        </a:solidFill>
                        <a:effectLst/>
                        <a:latin typeface="+mn-lt"/>
                        <a:ea typeface="+mn-ea"/>
                        <a:cs typeface="+mn-cs"/>
                      </a:endParaRPr>
                    </a:p>
                    <a:p>
                      <a:endParaRPr lang="en-US" sz="2400" b="1" i="0" kern="1200" dirty="0" smtClean="0">
                        <a:solidFill>
                          <a:schemeClr val="lt1"/>
                        </a:solidFill>
                        <a:effectLst/>
                        <a:latin typeface="+mn-lt"/>
                        <a:ea typeface="+mn-ea"/>
                        <a:cs typeface="+mn-cs"/>
                      </a:endParaRPr>
                    </a:p>
                    <a:p>
                      <a:endParaRPr lang="en-US" sz="2400" b="1" i="0" kern="1200" dirty="0" smtClean="0">
                        <a:solidFill>
                          <a:schemeClr val="lt1"/>
                        </a:solidFill>
                        <a:effectLst/>
                        <a:latin typeface="+mn-lt"/>
                        <a:ea typeface="+mn-ea"/>
                        <a:cs typeface="+mn-cs"/>
                      </a:endParaRPr>
                    </a:p>
                    <a:p>
                      <a:endParaRPr lang="en-US" sz="2400" b="0" i="0" kern="1200" dirty="0" smtClean="0">
                        <a:solidFill>
                          <a:schemeClr val="lt1"/>
                        </a:solidFill>
                        <a:effectLst/>
                        <a:latin typeface="+mn-lt"/>
                        <a:ea typeface="+mn-ea"/>
                        <a:cs typeface="+mn-cs"/>
                      </a:endParaRPr>
                    </a:p>
                    <a:p>
                      <a:endParaRPr lang="en-US" sz="2400" b="0" i="0" kern="1200" dirty="0" smtClean="0">
                        <a:solidFill>
                          <a:schemeClr val="lt1"/>
                        </a:solidFill>
                        <a:effectLst/>
                        <a:latin typeface="+mn-lt"/>
                        <a:ea typeface="+mn-ea"/>
                        <a:cs typeface="+mn-cs"/>
                      </a:endParaRPr>
                    </a:p>
                    <a:p>
                      <a:endParaRPr lang="en-US" sz="2400" b="0" i="0" kern="1200" dirty="0" smtClean="0">
                        <a:solidFill>
                          <a:schemeClr val="lt1"/>
                        </a:solidFill>
                        <a:effectLst/>
                        <a:latin typeface="+mn-lt"/>
                        <a:ea typeface="+mn-ea"/>
                        <a:cs typeface="+mn-cs"/>
                      </a:endParaRPr>
                    </a:p>
                    <a:p>
                      <a:r>
                        <a:rPr lang="en-US" sz="2400" b="0" i="0" kern="1200" dirty="0" smtClean="0">
                          <a:solidFill>
                            <a:schemeClr val="lt1"/>
                          </a:solidFill>
                          <a:effectLst/>
                          <a:latin typeface="+mn-lt"/>
                          <a:ea typeface="+mn-ea"/>
                          <a:cs typeface="+mn-cs"/>
                        </a:rPr>
                        <a:t>First of all, the object is rotated at 45°. The direction of rotation is clockwise. After it reflection is done concerning x-axis. The last step is the rotation of y=x back to its original position that is counterclockwise at 45°.</a:t>
                      </a:r>
                    </a:p>
                    <a:p>
                      <a:endParaRPr lang="en-IN" sz="2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8194" name="Picture 2" descr="Ref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268760"/>
            <a:ext cx="4600575" cy="31718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209489158"/>
              </p:ext>
            </p:extLst>
          </p:nvPr>
        </p:nvGraphicFramePr>
        <p:xfrm>
          <a:off x="611560" y="1916832"/>
          <a:ext cx="2952327" cy="1296144"/>
        </p:xfrm>
        <a:graphic>
          <a:graphicData uri="http://schemas.openxmlformats.org/drawingml/2006/table">
            <a:tbl>
              <a:tblPr firstRow="1" bandRow="1">
                <a:tableStyleId>{5C22544A-7EE6-4342-B048-85BDC9FD1C3A}</a:tableStyleId>
              </a:tblPr>
              <a:tblGrid>
                <a:gridCol w="984109"/>
                <a:gridCol w="984109"/>
                <a:gridCol w="984109"/>
              </a:tblGrid>
              <a:tr h="432048">
                <a:tc>
                  <a:txBody>
                    <a:bodyPr/>
                    <a:lstStyle/>
                    <a:p>
                      <a:r>
                        <a:rPr lang="en-US" b="0" dirty="0" smtClean="0"/>
                        <a:t>     </a:t>
                      </a:r>
                      <a:r>
                        <a:rPr lang="en-US" b="1" dirty="0" smtClean="0"/>
                        <a:t>0</a:t>
                      </a:r>
                      <a:endParaRPr lang="en-IN" b="0" dirty="0"/>
                    </a:p>
                  </a:txBody>
                  <a:tcPr>
                    <a:noFill/>
                  </a:tcPr>
                </a:tc>
                <a:tc>
                  <a:txBody>
                    <a:bodyPr/>
                    <a:lstStyle/>
                    <a:p>
                      <a:r>
                        <a:rPr lang="en-US" dirty="0" smtClean="0"/>
                        <a:t>     1</a:t>
                      </a:r>
                      <a:endParaRPr lang="en-IN" dirty="0"/>
                    </a:p>
                  </a:txBody>
                  <a:tcPr>
                    <a:noFill/>
                  </a:tcPr>
                </a:tc>
                <a:tc>
                  <a:txBody>
                    <a:bodyPr/>
                    <a:lstStyle/>
                    <a:p>
                      <a:r>
                        <a:rPr lang="en-US" dirty="0" smtClean="0"/>
                        <a:t>     0</a:t>
                      </a:r>
                      <a:endParaRPr lang="en-IN" dirty="0"/>
                    </a:p>
                  </a:txBody>
                  <a:tcPr>
                    <a:noFill/>
                  </a:tcPr>
                </a:tc>
              </a:tr>
              <a:tr h="432048">
                <a:tc>
                  <a:txBody>
                    <a:bodyPr/>
                    <a:lstStyle/>
                    <a:p>
                      <a:r>
                        <a:rPr lang="en-US" dirty="0" smtClean="0"/>
                        <a:t>     </a:t>
                      </a:r>
                      <a:r>
                        <a:rPr lang="en-US" b="1" dirty="0" smtClean="0">
                          <a:solidFill>
                            <a:schemeClr val="bg1"/>
                          </a:solidFill>
                        </a:rPr>
                        <a:t>1</a:t>
                      </a:r>
                      <a:endParaRPr lang="en-IN" dirty="0">
                        <a:solidFill>
                          <a:schemeClr val="bg1"/>
                        </a:solidFill>
                      </a:endParaRPr>
                    </a:p>
                  </a:txBody>
                  <a:tcPr>
                    <a:noFill/>
                  </a:tcPr>
                </a:tc>
                <a:tc>
                  <a:txBody>
                    <a:bodyPr/>
                    <a:lstStyle/>
                    <a:p>
                      <a:r>
                        <a:rPr lang="en-US" dirty="0" smtClean="0"/>
                        <a:t>   </a:t>
                      </a:r>
                      <a:r>
                        <a:rPr lang="en-US" dirty="0" smtClean="0">
                          <a:solidFill>
                            <a:schemeClr val="bg1"/>
                          </a:solidFill>
                        </a:rPr>
                        <a:t> </a:t>
                      </a:r>
                      <a:r>
                        <a:rPr lang="en-US" b="1" baseline="0" dirty="0" smtClean="0">
                          <a:solidFill>
                            <a:schemeClr val="bg1"/>
                          </a:solidFill>
                        </a:rPr>
                        <a:t> 0</a:t>
                      </a:r>
                      <a:endParaRPr lang="en-IN" b="1" dirty="0">
                        <a:solidFill>
                          <a:schemeClr val="bg1"/>
                        </a:solidFill>
                      </a:endParaRPr>
                    </a:p>
                  </a:txBody>
                  <a:tcPr>
                    <a:noFill/>
                  </a:tcPr>
                </a:tc>
                <a:tc>
                  <a:txBody>
                    <a:bodyPr/>
                    <a:lstStyle/>
                    <a:p>
                      <a:r>
                        <a:rPr lang="en-US" dirty="0" smtClean="0"/>
                        <a:t>    </a:t>
                      </a:r>
                      <a:r>
                        <a:rPr lang="en-US" dirty="0" smtClean="0">
                          <a:solidFill>
                            <a:schemeClr val="bg1"/>
                          </a:solidFill>
                        </a:rPr>
                        <a:t> </a:t>
                      </a:r>
                      <a:r>
                        <a:rPr lang="en-US" b="1" dirty="0" smtClean="0">
                          <a:solidFill>
                            <a:schemeClr val="bg1"/>
                          </a:solidFill>
                        </a:rPr>
                        <a:t>0</a:t>
                      </a:r>
                      <a:endParaRPr lang="en-IN" b="1" dirty="0">
                        <a:solidFill>
                          <a:schemeClr val="bg1"/>
                        </a:solidFill>
                      </a:endParaRPr>
                    </a:p>
                  </a:txBody>
                  <a:tcPr>
                    <a:noFill/>
                  </a:tcPr>
                </a:tc>
              </a:tr>
              <a:tr h="432048">
                <a:tc>
                  <a:txBody>
                    <a:bodyPr/>
                    <a:lstStyle/>
                    <a:p>
                      <a:r>
                        <a:rPr lang="en-US" b="1" dirty="0" smtClean="0"/>
                        <a:t>    </a:t>
                      </a:r>
                      <a:r>
                        <a:rPr lang="en-US" b="1" dirty="0" smtClean="0">
                          <a:solidFill>
                            <a:schemeClr val="bg1"/>
                          </a:solidFill>
                        </a:rPr>
                        <a:t> 0</a:t>
                      </a:r>
                      <a:endParaRPr lang="en-IN" b="1" dirty="0">
                        <a:solidFill>
                          <a:schemeClr val="bg1"/>
                        </a:solidFill>
                      </a:endParaRPr>
                    </a:p>
                  </a:txBody>
                  <a:tcPr>
                    <a:noFill/>
                  </a:tcPr>
                </a:tc>
                <a:tc>
                  <a:txBody>
                    <a:bodyPr/>
                    <a:lstStyle/>
                    <a:p>
                      <a:r>
                        <a:rPr lang="en-US" dirty="0" smtClean="0"/>
                        <a:t>    </a:t>
                      </a:r>
                      <a:r>
                        <a:rPr lang="en-US" b="1" dirty="0" smtClean="0">
                          <a:solidFill>
                            <a:schemeClr val="bg1"/>
                          </a:solidFill>
                        </a:rPr>
                        <a:t> 0</a:t>
                      </a:r>
                      <a:endParaRPr lang="en-IN" b="1" dirty="0">
                        <a:solidFill>
                          <a:schemeClr val="bg1"/>
                        </a:solidFill>
                      </a:endParaRPr>
                    </a:p>
                  </a:txBody>
                  <a:tcPr>
                    <a:noFill/>
                  </a:tcPr>
                </a:tc>
                <a:tc>
                  <a:txBody>
                    <a:bodyPr/>
                    <a:lstStyle/>
                    <a:p>
                      <a:r>
                        <a:rPr lang="en-US" dirty="0" smtClean="0"/>
                        <a:t>     </a:t>
                      </a:r>
                      <a:r>
                        <a:rPr lang="en-US" b="1" dirty="0" smtClean="0">
                          <a:solidFill>
                            <a:schemeClr val="bg1"/>
                          </a:solidFill>
                        </a:rPr>
                        <a:t>1</a:t>
                      </a:r>
                      <a:endParaRPr lang="en-IN" b="1" dirty="0">
                        <a:solidFill>
                          <a:schemeClr val="bg1"/>
                        </a:solidFill>
                      </a:endParaRPr>
                    </a:p>
                  </a:txBody>
                  <a:tcPr>
                    <a:noFill/>
                  </a:tcPr>
                </a:tc>
              </a:tr>
            </a:tbl>
          </a:graphicData>
        </a:graphic>
      </p:graphicFrame>
    </p:spTree>
    <p:extLst>
      <p:ext uri="{BB962C8B-B14F-4D97-AF65-F5344CB8AC3E}">
        <p14:creationId xmlns:p14="http://schemas.microsoft.com/office/powerpoint/2010/main" val="1113260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2606508581"/>
              </p:ext>
            </p:extLst>
          </p:nvPr>
        </p:nvGraphicFramePr>
        <p:xfrm>
          <a:off x="251520" y="116632"/>
          <a:ext cx="8640960" cy="6336704"/>
        </p:xfrm>
        <a:graphic>
          <a:graphicData uri="http://schemas.openxmlformats.org/drawingml/2006/table">
            <a:tbl>
              <a:tblPr firstRow="1" bandRow="1">
                <a:tableStyleId>{5C22544A-7EE6-4342-B048-85BDC9FD1C3A}</a:tableStyleId>
              </a:tblPr>
              <a:tblGrid>
                <a:gridCol w="8640960"/>
              </a:tblGrid>
              <a:tr h="6336704">
                <a:tc>
                  <a:txBody>
                    <a:bodyPr/>
                    <a:lstStyle/>
                    <a:p>
                      <a:r>
                        <a:rPr lang="en-US" sz="3600" b="0" i="0" kern="1200" dirty="0" smtClean="0">
                          <a:solidFill>
                            <a:schemeClr val="lt1"/>
                          </a:solidFill>
                          <a:effectLst/>
                          <a:latin typeface="+mn-lt"/>
                          <a:ea typeface="+mn-ea"/>
                          <a:cs typeface="+mn-cs"/>
                        </a:rPr>
                        <a:t>Shearing:</a:t>
                      </a:r>
                    </a:p>
                    <a:p>
                      <a:r>
                        <a:rPr lang="en-US" sz="2800" b="0" i="0" kern="1200" dirty="0" smtClean="0">
                          <a:solidFill>
                            <a:schemeClr val="lt1"/>
                          </a:solidFill>
                          <a:effectLst/>
                          <a:latin typeface="+mn-lt"/>
                          <a:ea typeface="+mn-ea"/>
                          <a:cs typeface="+mn-cs"/>
                        </a:rPr>
                        <a:t>It is transformation which changes the shape of object. The sliding of layers of object occur. The shear can be in one direction or in two directions.</a:t>
                      </a:r>
                    </a:p>
                    <a:p>
                      <a:r>
                        <a:rPr lang="en-US" sz="3200" b="1" i="0" kern="1200" dirty="0" smtClean="0">
                          <a:solidFill>
                            <a:schemeClr val="lt1"/>
                          </a:solidFill>
                          <a:effectLst/>
                          <a:latin typeface="+mn-lt"/>
                          <a:ea typeface="+mn-ea"/>
                          <a:cs typeface="+mn-cs"/>
                        </a:rPr>
                        <a:t>Shearing in the X-direction:</a:t>
                      </a:r>
                      <a:r>
                        <a:rPr lang="en-US" sz="3200" b="0" i="0" kern="1200" dirty="0" smtClean="0">
                          <a:solidFill>
                            <a:schemeClr val="lt1"/>
                          </a:solidFill>
                          <a:effectLst/>
                          <a:latin typeface="+mn-lt"/>
                          <a:ea typeface="+mn-ea"/>
                          <a:cs typeface="+mn-cs"/>
                        </a:rPr>
                        <a:t> </a:t>
                      </a:r>
                    </a:p>
                    <a:p>
                      <a:endParaRPr lang="en-US" sz="3200" b="0" i="0" kern="1200" dirty="0" smtClean="0">
                        <a:solidFill>
                          <a:schemeClr val="lt1"/>
                        </a:solidFill>
                        <a:effectLst/>
                        <a:latin typeface="+mn-lt"/>
                        <a:ea typeface="+mn-ea"/>
                        <a:cs typeface="+mn-cs"/>
                      </a:endParaRPr>
                    </a:p>
                    <a:p>
                      <a:endParaRPr lang="en-US" sz="3200" b="0" i="0" kern="1200" dirty="0" smtClean="0">
                        <a:solidFill>
                          <a:schemeClr val="lt1"/>
                        </a:solidFill>
                        <a:effectLst/>
                        <a:latin typeface="+mn-lt"/>
                        <a:ea typeface="+mn-ea"/>
                        <a:cs typeface="+mn-cs"/>
                      </a:endParaRPr>
                    </a:p>
                    <a:p>
                      <a:endParaRPr lang="en-US" sz="3200" b="0" i="0" kern="1200" dirty="0" smtClean="0">
                        <a:solidFill>
                          <a:schemeClr val="lt1"/>
                        </a:solidFill>
                        <a:effectLst/>
                        <a:latin typeface="+mn-lt"/>
                        <a:ea typeface="+mn-ea"/>
                        <a:cs typeface="+mn-cs"/>
                      </a:endParaRPr>
                    </a:p>
                    <a:p>
                      <a:r>
                        <a:rPr lang="en-US" sz="3200" b="1" i="0" kern="1200" dirty="0" smtClean="0">
                          <a:solidFill>
                            <a:schemeClr val="lt1"/>
                          </a:solidFill>
                          <a:effectLst/>
                          <a:latin typeface="+mn-lt"/>
                          <a:ea typeface="+mn-ea"/>
                          <a:cs typeface="+mn-cs"/>
                        </a:rPr>
                        <a:t>Shearing in the Y-direction:</a:t>
                      </a:r>
                      <a:endParaRPr lang="en-US" sz="3200" b="0" i="0" kern="1200" dirty="0" smtClean="0">
                        <a:solidFill>
                          <a:schemeClr val="lt1"/>
                        </a:solidFill>
                        <a:effectLst/>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75100442"/>
              </p:ext>
            </p:extLst>
          </p:nvPr>
        </p:nvGraphicFramePr>
        <p:xfrm>
          <a:off x="1259632" y="2492896"/>
          <a:ext cx="2808315" cy="1493520"/>
        </p:xfrm>
        <a:graphic>
          <a:graphicData uri="http://schemas.openxmlformats.org/drawingml/2006/table">
            <a:tbl>
              <a:tblPr firstRow="1" bandRow="1">
                <a:tableStyleId>{5C22544A-7EE6-4342-B048-85BDC9FD1C3A}</a:tableStyleId>
              </a:tblPr>
              <a:tblGrid>
                <a:gridCol w="936105"/>
                <a:gridCol w="936105"/>
                <a:gridCol w="936105"/>
              </a:tblGrid>
              <a:tr h="474665">
                <a:tc>
                  <a:txBody>
                    <a:bodyPr/>
                    <a:lstStyle/>
                    <a:p>
                      <a:r>
                        <a:rPr lang="en-US" dirty="0" smtClean="0"/>
                        <a:t>   </a:t>
                      </a:r>
                      <a:r>
                        <a:rPr lang="en-US" sz="2800" dirty="0" smtClean="0"/>
                        <a:t>  </a:t>
                      </a:r>
                      <a:r>
                        <a:rPr lang="en-US" sz="2400" dirty="0" smtClean="0"/>
                        <a:t>1</a:t>
                      </a:r>
                      <a:endParaRPr lang="en-IN" sz="2400" dirty="0"/>
                    </a:p>
                  </a:txBody>
                  <a:tcPr>
                    <a:noFill/>
                  </a:tcPr>
                </a:tc>
                <a:tc>
                  <a:txBody>
                    <a:bodyPr/>
                    <a:lstStyle/>
                    <a:p>
                      <a:r>
                        <a:rPr lang="en-US" dirty="0" smtClean="0"/>
                        <a:t>      </a:t>
                      </a:r>
                      <a:r>
                        <a:rPr lang="en-US" sz="2400" dirty="0" smtClean="0"/>
                        <a:t>0</a:t>
                      </a:r>
                      <a:endParaRPr lang="en-IN" sz="2400" dirty="0"/>
                    </a:p>
                  </a:txBody>
                  <a:tcPr>
                    <a:noFill/>
                  </a:tcPr>
                </a:tc>
                <a:tc>
                  <a:txBody>
                    <a:bodyPr/>
                    <a:lstStyle/>
                    <a:p>
                      <a:r>
                        <a:rPr lang="en-US" sz="1800" dirty="0" smtClean="0"/>
                        <a:t>     </a:t>
                      </a:r>
                      <a:r>
                        <a:rPr lang="en-US" sz="1800" baseline="0" dirty="0" smtClean="0"/>
                        <a:t> </a:t>
                      </a:r>
                      <a:r>
                        <a:rPr lang="en-US" sz="2400" dirty="0" smtClean="0"/>
                        <a:t> 0</a:t>
                      </a:r>
                      <a:endParaRPr lang="en-IN" sz="2400" dirty="0"/>
                    </a:p>
                  </a:txBody>
                  <a:tcPr>
                    <a:noFill/>
                  </a:tcPr>
                </a:tc>
              </a:tr>
              <a:tr h="474665">
                <a:tc>
                  <a:txBody>
                    <a:bodyPr/>
                    <a:lstStyle/>
                    <a:p>
                      <a:r>
                        <a:rPr lang="en-US" dirty="0" smtClean="0"/>
                        <a:t>    </a:t>
                      </a:r>
                      <a:r>
                        <a:rPr lang="en-US" sz="2800" dirty="0" smtClean="0"/>
                        <a:t> </a:t>
                      </a:r>
                      <a:r>
                        <a:rPr lang="en-US" sz="2400" b="1" dirty="0" smtClean="0">
                          <a:solidFill>
                            <a:schemeClr val="bg1"/>
                          </a:solidFill>
                        </a:rPr>
                        <a:t>sh</a:t>
                      </a:r>
                      <a:r>
                        <a:rPr lang="en-US" sz="2400" b="1" baseline="-25000" dirty="0" smtClean="0">
                          <a:solidFill>
                            <a:schemeClr val="bg1"/>
                          </a:solidFill>
                        </a:rPr>
                        <a:t>x</a:t>
                      </a:r>
                      <a:endParaRPr lang="en-IN" sz="2400" b="1" dirty="0">
                        <a:solidFill>
                          <a:schemeClr val="bg1"/>
                        </a:solidFill>
                      </a:endParaRPr>
                    </a:p>
                  </a:txBody>
                  <a:tcPr>
                    <a:noFill/>
                  </a:tcPr>
                </a:tc>
                <a:tc>
                  <a:txBody>
                    <a:bodyPr/>
                    <a:lstStyle/>
                    <a:p>
                      <a:r>
                        <a:rPr lang="en-US" sz="2400" b="1" dirty="0" smtClean="0">
                          <a:solidFill>
                            <a:schemeClr val="bg1"/>
                          </a:solidFill>
                        </a:rPr>
                        <a:t>     1</a:t>
                      </a:r>
                      <a:endParaRPr lang="en-IN" sz="2400" b="1" dirty="0">
                        <a:solidFill>
                          <a:schemeClr val="bg1"/>
                        </a:solidFill>
                      </a:endParaRPr>
                    </a:p>
                  </a:txBody>
                  <a:tcPr>
                    <a:noFill/>
                  </a:tcPr>
                </a:tc>
                <a:tc>
                  <a:txBody>
                    <a:bodyPr/>
                    <a:lstStyle/>
                    <a:p>
                      <a:r>
                        <a:rPr lang="en-US" dirty="0" smtClean="0"/>
                        <a:t>      </a:t>
                      </a:r>
                      <a:r>
                        <a:rPr lang="en-US" sz="2400" b="1" dirty="0" smtClean="0">
                          <a:solidFill>
                            <a:schemeClr val="bg1"/>
                          </a:solidFill>
                        </a:rPr>
                        <a:t> 0</a:t>
                      </a:r>
                      <a:endParaRPr lang="en-IN" sz="2400" b="1" dirty="0">
                        <a:solidFill>
                          <a:schemeClr val="bg1"/>
                        </a:solidFill>
                      </a:endParaRPr>
                    </a:p>
                  </a:txBody>
                  <a:tcPr>
                    <a:noFill/>
                  </a:tcPr>
                </a:tc>
              </a:tr>
              <a:tr h="418822">
                <a:tc>
                  <a:txBody>
                    <a:bodyPr/>
                    <a:lstStyle/>
                    <a:p>
                      <a:r>
                        <a:rPr lang="en-US" sz="2400" b="1" dirty="0" smtClean="0">
                          <a:solidFill>
                            <a:schemeClr val="bg1"/>
                          </a:solidFill>
                        </a:rPr>
                        <a:t>     0</a:t>
                      </a:r>
                      <a:endParaRPr lang="en-IN" sz="2400" b="1" dirty="0">
                        <a:solidFill>
                          <a:schemeClr val="bg1"/>
                        </a:solidFill>
                      </a:endParaRPr>
                    </a:p>
                  </a:txBody>
                  <a:tcPr>
                    <a:noFill/>
                  </a:tcPr>
                </a:tc>
                <a:tc>
                  <a:txBody>
                    <a:bodyPr/>
                    <a:lstStyle/>
                    <a:p>
                      <a:r>
                        <a:rPr lang="en-US" sz="2400" b="1" dirty="0" smtClean="0">
                          <a:solidFill>
                            <a:schemeClr val="bg1"/>
                          </a:solidFill>
                        </a:rPr>
                        <a:t>      0</a:t>
                      </a:r>
                      <a:endParaRPr lang="en-IN" sz="2400" b="1" dirty="0">
                        <a:solidFill>
                          <a:schemeClr val="bg1"/>
                        </a:solidFill>
                      </a:endParaRPr>
                    </a:p>
                  </a:txBody>
                  <a:tcPr>
                    <a:noFill/>
                  </a:tcPr>
                </a:tc>
                <a:tc>
                  <a:txBody>
                    <a:bodyPr/>
                    <a:lstStyle/>
                    <a:p>
                      <a:r>
                        <a:rPr lang="en-US" sz="2400" b="1" dirty="0" smtClean="0">
                          <a:solidFill>
                            <a:schemeClr val="bg1"/>
                          </a:solidFill>
                        </a:rPr>
                        <a:t>      1</a:t>
                      </a:r>
                      <a:endParaRPr lang="en-IN" sz="2400" b="1" dirty="0">
                        <a:solidFill>
                          <a:schemeClr val="bg1"/>
                        </a:solidFill>
                      </a:endParaRPr>
                    </a:p>
                  </a:txBody>
                  <a:tcPr>
                    <a:noFill/>
                  </a:tcPr>
                </a:tc>
              </a:tr>
            </a:tbl>
          </a:graphicData>
        </a:graphic>
      </p:graphicFrame>
      <p:pic>
        <p:nvPicPr>
          <p:cNvPr id="9218" name="Picture 2" descr="Shea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852936"/>
            <a:ext cx="4032448" cy="3672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3611376723"/>
              </p:ext>
            </p:extLst>
          </p:nvPr>
        </p:nvGraphicFramePr>
        <p:xfrm>
          <a:off x="1259632" y="4509120"/>
          <a:ext cx="2808315" cy="1493520"/>
        </p:xfrm>
        <a:graphic>
          <a:graphicData uri="http://schemas.openxmlformats.org/drawingml/2006/table">
            <a:tbl>
              <a:tblPr firstRow="1" bandRow="1">
                <a:tableStyleId>{5C22544A-7EE6-4342-B048-85BDC9FD1C3A}</a:tableStyleId>
              </a:tblPr>
              <a:tblGrid>
                <a:gridCol w="936105"/>
                <a:gridCol w="936105"/>
                <a:gridCol w="936105"/>
              </a:tblGrid>
              <a:tr h="474665">
                <a:tc>
                  <a:txBody>
                    <a:bodyPr/>
                    <a:lstStyle/>
                    <a:p>
                      <a:r>
                        <a:rPr lang="en-US" dirty="0" smtClean="0"/>
                        <a:t>   </a:t>
                      </a:r>
                      <a:r>
                        <a:rPr lang="en-US" sz="2800" dirty="0" smtClean="0"/>
                        <a:t>  </a:t>
                      </a:r>
                      <a:r>
                        <a:rPr lang="en-US" sz="2400" dirty="0" smtClean="0"/>
                        <a:t>1</a:t>
                      </a:r>
                      <a:endParaRPr lang="en-IN" sz="2400" dirty="0"/>
                    </a:p>
                  </a:txBody>
                  <a:tcPr>
                    <a:noFill/>
                  </a:tcPr>
                </a:tc>
                <a:tc>
                  <a:txBody>
                    <a:bodyPr/>
                    <a:lstStyle/>
                    <a:p>
                      <a:r>
                        <a:rPr lang="en-US" dirty="0" smtClean="0"/>
                        <a:t>      </a:t>
                      </a:r>
                      <a:r>
                        <a:rPr lang="en-US" sz="2400" dirty="0" smtClean="0"/>
                        <a:t>sh</a:t>
                      </a:r>
                      <a:r>
                        <a:rPr lang="en-US" sz="2400" baseline="-25000" dirty="0" smtClean="0"/>
                        <a:t>y</a:t>
                      </a:r>
                      <a:endParaRPr lang="en-IN" sz="2400" dirty="0"/>
                    </a:p>
                  </a:txBody>
                  <a:tcPr>
                    <a:noFill/>
                  </a:tcPr>
                </a:tc>
                <a:tc>
                  <a:txBody>
                    <a:bodyPr/>
                    <a:lstStyle/>
                    <a:p>
                      <a:r>
                        <a:rPr lang="en-US" sz="1800" dirty="0" smtClean="0"/>
                        <a:t>     </a:t>
                      </a:r>
                      <a:r>
                        <a:rPr lang="en-US" sz="1800" baseline="0" dirty="0" smtClean="0"/>
                        <a:t> </a:t>
                      </a:r>
                      <a:r>
                        <a:rPr lang="en-US" sz="2400" dirty="0" smtClean="0"/>
                        <a:t> 0</a:t>
                      </a:r>
                      <a:endParaRPr lang="en-IN" sz="2400" dirty="0"/>
                    </a:p>
                  </a:txBody>
                  <a:tcPr>
                    <a:noFill/>
                  </a:tcPr>
                </a:tc>
              </a:tr>
              <a:tr h="474665">
                <a:tc>
                  <a:txBody>
                    <a:bodyPr/>
                    <a:lstStyle/>
                    <a:p>
                      <a:r>
                        <a:rPr lang="en-US" dirty="0" smtClean="0"/>
                        <a:t>    </a:t>
                      </a:r>
                      <a:r>
                        <a:rPr lang="en-US" sz="2800" dirty="0" smtClean="0"/>
                        <a:t> </a:t>
                      </a:r>
                      <a:r>
                        <a:rPr lang="en-US" sz="2400" b="1" dirty="0" smtClean="0">
                          <a:solidFill>
                            <a:schemeClr val="bg1"/>
                          </a:solidFill>
                        </a:rPr>
                        <a:t>0</a:t>
                      </a:r>
                      <a:endParaRPr lang="en-IN" sz="2400" b="1" dirty="0">
                        <a:solidFill>
                          <a:schemeClr val="bg1"/>
                        </a:solidFill>
                      </a:endParaRPr>
                    </a:p>
                  </a:txBody>
                  <a:tcPr>
                    <a:noFill/>
                  </a:tcPr>
                </a:tc>
                <a:tc>
                  <a:txBody>
                    <a:bodyPr/>
                    <a:lstStyle/>
                    <a:p>
                      <a:r>
                        <a:rPr lang="en-US" sz="2400" b="1" dirty="0" smtClean="0">
                          <a:solidFill>
                            <a:schemeClr val="bg1"/>
                          </a:solidFill>
                        </a:rPr>
                        <a:t>     1</a:t>
                      </a:r>
                      <a:endParaRPr lang="en-IN" sz="2400" b="1" dirty="0">
                        <a:solidFill>
                          <a:schemeClr val="bg1"/>
                        </a:solidFill>
                      </a:endParaRPr>
                    </a:p>
                  </a:txBody>
                  <a:tcPr>
                    <a:noFill/>
                  </a:tcPr>
                </a:tc>
                <a:tc>
                  <a:txBody>
                    <a:bodyPr/>
                    <a:lstStyle/>
                    <a:p>
                      <a:r>
                        <a:rPr lang="en-US" dirty="0" smtClean="0"/>
                        <a:t>      </a:t>
                      </a:r>
                      <a:r>
                        <a:rPr lang="en-US" sz="2400" b="1" dirty="0" smtClean="0">
                          <a:solidFill>
                            <a:schemeClr val="bg1"/>
                          </a:solidFill>
                        </a:rPr>
                        <a:t> 0</a:t>
                      </a:r>
                      <a:endParaRPr lang="en-IN" sz="2400" b="1" dirty="0">
                        <a:solidFill>
                          <a:schemeClr val="bg1"/>
                        </a:solidFill>
                      </a:endParaRPr>
                    </a:p>
                  </a:txBody>
                  <a:tcPr>
                    <a:noFill/>
                  </a:tcPr>
                </a:tc>
              </a:tr>
              <a:tr h="418822">
                <a:tc>
                  <a:txBody>
                    <a:bodyPr/>
                    <a:lstStyle/>
                    <a:p>
                      <a:r>
                        <a:rPr lang="en-US" sz="2400" b="1" dirty="0" smtClean="0">
                          <a:solidFill>
                            <a:schemeClr val="bg1"/>
                          </a:solidFill>
                        </a:rPr>
                        <a:t>     0</a:t>
                      </a:r>
                      <a:endParaRPr lang="en-IN" sz="2400" b="1" dirty="0">
                        <a:solidFill>
                          <a:schemeClr val="bg1"/>
                        </a:solidFill>
                      </a:endParaRPr>
                    </a:p>
                  </a:txBody>
                  <a:tcPr>
                    <a:noFill/>
                  </a:tcPr>
                </a:tc>
                <a:tc>
                  <a:txBody>
                    <a:bodyPr/>
                    <a:lstStyle/>
                    <a:p>
                      <a:r>
                        <a:rPr lang="en-US" sz="2400" b="1" dirty="0" smtClean="0">
                          <a:solidFill>
                            <a:schemeClr val="bg1"/>
                          </a:solidFill>
                        </a:rPr>
                        <a:t>      0</a:t>
                      </a:r>
                      <a:endParaRPr lang="en-IN" sz="2400" b="1" dirty="0">
                        <a:solidFill>
                          <a:schemeClr val="bg1"/>
                        </a:solidFill>
                      </a:endParaRPr>
                    </a:p>
                  </a:txBody>
                  <a:tcPr>
                    <a:noFill/>
                  </a:tcPr>
                </a:tc>
                <a:tc>
                  <a:txBody>
                    <a:bodyPr/>
                    <a:lstStyle/>
                    <a:p>
                      <a:r>
                        <a:rPr lang="en-US" sz="2400" b="1" dirty="0" smtClean="0">
                          <a:solidFill>
                            <a:schemeClr val="bg1"/>
                          </a:solidFill>
                        </a:rPr>
                        <a:t>      1</a:t>
                      </a:r>
                      <a:endParaRPr lang="en-IN" sz="2400" b="1" dirty="0">
                        <a:solidFill>
                          <a:schemeClr val="bg1"/>
                        </a:solidFill>
                      </a:endParaRPr>
                    </a:p>
                  </a:txBody>
                  <a:tcPr>
                    <a:noFill/>
                  </a:tcPr>
                </a:tc>
              </a:tr>
            </a:tbl>
          </a:graphicData>
        </a:graphic>
      </p:graphicFrame>
    </p:spTree>
    <p:extLst>
      <p:ext uri="{BB962C8B-B14F-4D97-AF65-F5344CB8AC3E}">
        <p14:creationId xmlns:p14="http://schemas.microsoft.com/office/powerpoint/2010/main" val="1140864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625806884"/>
              </p:ext>
            </p:extLst>
          </p:nvPr>
        </p:nvGraphicFramePr>
        <p:xfrm>
          <a:off x="1331640" y="1052736"/>
          <a:ext cx="6096000" cy="1311920"/>
        </p:xfrm>
        <a:graphic>
          <a:graphicData uri="http://schemas.openxmlformats.org/drawingml/2006/table">
            <a:tbl>
              <a:tblPr firstRow="1" bandRow="1">
                <a:tableStyleId>{5C22544A-7EE6-4342-B048-85BDC9FD1C3A}</a:tableStyleId>
              </a:tblPr>
              <a:tblGrid>
                <a:gridCol w="6096000"/>
              </a:tblGrid>
              <a:tr h="1311920">
                <a:tc>
                  <a:txBody>
                    <a:bodyPr/>
                    <a:lstStyle/>
                    <a:p>
                      <a:r>
                        <a:rPr lang="en-US" sz="7200" dirty="0" smtClean="0">
                          <a:latin typeface="Segoe Script" pitchFamily="66" charset="0"/>
                        </a:rPr>
                        <a:t>The</a:t>
                      </a:r>
                      <a:r>
                        <a:rPr lang="en-US" sz="7200" baseline="0" dirty="0" smtClean="0">
                          <a:latin typeface="Segoe Script" pitchFamily="66" charset="0"/>
                        </a:rPr>
                        <a:t>   End</a:t>
                      </a:r>
                      <a:endParaRPr lang="en-IN" sz="7200" dirty="0">
                        <a:latin typeface="Segoe Script" pitchFamily="66"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17012565"/>
              </p:ext>
            </p:extLst>
          </p:nvPr>
        </p:nvGraphicFramePr>
        <p:xfrm>
          <a:off x="3995936" y="4725144"/>
          <a:ext cx="4943872" cy="1805920"/>
        </p:xfrm>
        <a:graphic>
          <a:graphicData uri="http://schemas.openxmlformats.org/drawingml/2006/table">
            <a:tbl>
              <a:tblPr firstRow="1" bandRow="1">
                <a:tableStyleId>{5C22544A-7EE6-4342-B048-85BDC9FD1C3A}</a:tableStyleId>
              </a:tblPr>
              <a:tblGrid>
                <a:gridCol w="4943872"/>
              </a:tblGrid>
              <a:tr h="1805920">
                <a:tc>
                  <a:txBody>
                    <a:bodyPr/>
                    <a:lstStyle/>
                    <a:p>
                      <a:r>
                        <a:rPr lang="en-US" dirty="0" smtClean="0">
                          <a:latin typeface="Segoe Script" pitchFamily="66" charset="0"/>
                        </a:rPr>
                        <a:t>Bibliography</a:t>
                      </a:r>
                      <a:endParaRPr lang="en-US" baseline="0" dirty="0" smtClean="0">
                        <a:latin typeface="Segoe Script" pitchFamily="66" charset="0"/>
                      </a:endParaRPr>
                    </a:p>
                    <a:p>
                      <a:endParaRPr lang="en-US" dirty="0" smtClean="0">
                        <a:latin typeface="Segoe Script" pitchFamily="66" charset="0"/>
                      </a:endParaRPr>
                    </a:p>
                    <a:p>
                      <a:r>
                        <a:rPr lang="en-IN" dirty="0" smtClean="0">
                          <a:latin typeface="Segoe Script" pitchFamily="66" charset="0"/>
                        </a:rPr>
                        <a:t>https://www.javatpoint.com/computer-graphics</a:t>
                      </a:r>
                      <a:endParaRPr lang="en-IN" dirty="0">
                        <a:latin typeface="Segoe Script" pitchFamily="66"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96431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7"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2906227699"/>
              </p:ext>
            </p:extLst>
          </p:nvPr>
        </p:nvGraphicFramePr>
        <p:xfrm>
          <a:off x="467544" y="404664"/>
          <a:ext cx="7704856" cy="5904656"/>
        </p:xfrm>
        <a:graphic>
          <a:graphicData uri="http://schemas.openxmlformats.org/drawingml/2006/table">
            <a:tbl>
              <a:tblPr firstRow="1" bandRow="1">
                <a:tableStyleId>{5C22544A-7EE6-4342-B048-85BDC9FD1C3A}</a:tableStyleId>
              </a:tblPr>
              <a:tblGrid>
                <a:gridCol w="7704856"/>
              </a:tblGrid>
              <a:tr h="5904656">
                <a:tc>
                  <a:txBody>
                    <a:bodyPr/>
                    <a:lstStyle/>
                    <a:p>
                      <a:endParaRPr lang="en-US" sz="4000" dirty="0" smtClean="0"/>
                    </a:p>
                    <a:p>
                      <a:endParaRPr lang="en-US" sz="4000" dirty="0" smtClean="0"/>
                    </a:p>
                    <a:p>
                      <a:r>
                        <a:rPr lang="en-US" sz="4000" dirty="0" smtClean="0"/>
                        <a:t>COMPUTER GRAPHICS: </a:t>
                      </a:r>
                    </a:p>
                    <a:p>
                      <a:r>
                        <a:rPr lang="en-US" sz="2400" dirty="0" smtClean="0"/>
                        <a:t>Disciple of Generating Images with the aid of Computers. </a:t>
                      </a:r>
                    </a:p>
                    <a:p>
                      <a:r>
                        <a:rPr lang="en-US" sz="2400" dirty="0" smtClean="0"/>
                        <a:t>Today, Computer Graphics is a Core Technology in Digital Photography, Film, Video Games, Cell Phone and many Specialized Applications.</a:t>
                      </a:r>
                    </a:p>
                    <a:p>
                      <a:r>
                        <a:rPr lang="en-US" sz="2400" dirty="0" smtClean="0"/>
                        <a:t>Computer Graphics can be a series of Image or a Single Image. It is often abbreviated as CG</a:t>
                      </a:r>
                      <a:r>
                        <a:rPr lang="en-US" sz="2400" baseline="0" dirty="0" smtClean="0"/>
                        <a:t> or </a:t>
                      </a:r>
                      <a:r>
                        <a:rPr lang="en-US" sz="2400" dirty="0" smtClean="0"/>
                        <a:t>typically in the context of film as CGI.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1099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969319237"/>
              </p:ext>
            </p:extLst>
          </p:nvPr>
        </p:nvGraphicFramePr>
        <p:xfrm>
          <a:off x="827584" y="441960"/>
          <a:ext cx="7776864" cy="6400800"/>
        </p:xfrm>
        <a:graphic>
          <a:graphicData uri="http://schemas.openxmlformats.org/drawingml/2006/table">
            <a:tbl>
              <a:tblPr firstRow="1" bandRow="1">
                <a:tableStyleId>{5C22544A-7EE6-4342-B048-85BDC9FD1C3A}</a:tableStyleId>
              </a:tblPr>
              <a:tblGrid>
                <a:gridCol w="7776864"/>
              </a:tblGrid>
              <a:tr h="58353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4400" dirty="0" smtClean="0"/>
                        <a:t>VECTOR GRAPHICS:</a:t>
                      </a:r>
                      <a:r>
                        <a:rPr lang="en-US" sz="2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Vector Graphics are computer graphics images that are defined in terms of 2D points, which are connected by lines and curves to form polygons and other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Each of these points has a definite position on the X-Axis and Y-Axis of the work plane and determines the Direction of the Path. </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Vector graphics are commonly found today in the SVG, EPS, PDF or AI graphic file formats and intrinsically different from the more common raster graphics file formats such JPEG, PNG, APNG, and GIF. </a:t>
                      </a:r>
                      <a:endParaRPr lang="en-IN" sz="2800" dirty="0" smtClean="0"/>
                    </a:p>
                    <a:p>
                      <a:endParaRPr lang="en-IN" sz="1600" dirty="0" smtClean="0"/>
                    </a:p>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38231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dirty="0"/>
          </a:p>
        </p:txBody>
      </p:sp>
      <p:sp>
        <p:nvSpPr>
          <p:cNvPr id="7" name="Text Placeholder 6"/>
          <p:cNvSpPr>
            <a:spLocks noGrp="1"/>
          </p:cNvSpPr>
          <p:nvPr>
            <p:ph type="body" idx="1"/>
          </p:nvPr>
        </p:nvSpPr>
        <p:spPr>
          <a:xfrm>
            <a:off x="722313" y="1196753"/>
            <a:ext cx="7772400" cy="2592287"/>
          </a:xfrm>
        </p:spPr>
        <p:txBody>
          <a:bodyPr/>
          <a:lstStyle/>
          <a:p>
            <a:endParaRPr lang="en-IN" dirty="0"/>
          </a:p>
        </p:txBody>
      </p:sp>
      <p:pic>
        <p:nvPicPr>
          <p:cNvPr id="3074"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391588478"/>
              </p:ext>
            </p:extLst>
          </p:nvPr>
        </p:nvGraphicFramePr>
        <p:xfrm>
          <a:off x="107504" y="188640"/>
          <a:ext cx="8856984" cy="6902192"/>
        </p:xfrm>
        <a:graphic>
          <a:graphicData uri="http://schemas.openxmlformats.org/drawingml/2006/table">
            <a:tbl>
              <a:tblPr firstRow="1" bandRow="1">
                <a:tableStyleId>{5C22544A-7EE6-4342-B048-85BDC9FD1C3A}</a:tableStyleId>
              </a:tblPr>
              <a:tblGrid>
                <a:gridCol w="8856984"/>
              </a:tblGrid>
              <a:tr h="69021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 </a:t>
                      </a:r>
                      <a:r>
                        <a:rPr lang="en-US" sz="4400" dirty="0" smtClean="0">
                          <a:latin typeface="Baskerville Old Face" pitchFamily="18" charset="0"/>
                        </a:rPr>
                        <a:t>TRANSFORMATIONS</a:t>
                      </a:r>
                      <a:r>
                        <a:rPr lang="en-US" sz="4400" baseline="0" dirty="0" smtClean="0">
                          <a:latin typeface="Baskerville Old Face" pitchFamily="18" charset="0"/>
                        </a:rPr>
                        <a:t>  </a:t>
                      </a:r>
                      <a:r>
                        <a:rPr lang="en-US" sz="3600" baseline="0" dirty="0" smtClean="0">
                          <a:latin typeface="Baskerville Old Face" pitchFamily="18" charset="0"/>
                        </a:rPr>
                        <a:t>IN</a:t>
                      </a:r>
                      <a:r>
                        <a:rPr lang="en-US" sz="4400" baseline="0" dirty="0" smtClean="0">
                          <a:latin typeface="Baskerville Old Face" pitchFamily="18" charset="0"/>
                        </a:rPr>
                        <a:t>                COMPUTER GRAPHICS</a:t>
                      </a:r>
                      <a:endParaRPr lang="en-US" sz="4400" dirty="0" smtClean="0">
                        <a:latin typeface="Baskerville Old Fac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400" dirty="0" smtClean="0">
                        <a:latin typeface="Baskerville Old Fac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4400" dirty="0" smtClean="0">
                          <a:latin typeface="Baskerville Old Face"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400" dirty="0" smtClean="0">
                        <a:latin typeface="Baskerville Old Fac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4400" dirty="0" smtClean="0">
                          <a:latin typeface="Baskerville Old Face"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Baskerville Old Face"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2" name="TextBox 1"/>
          <p:cNvSpPr txBox="1"/>
          <p:nvPr/>
        </p:nvSpPr>
        <p:spPr>
          <a:xfrm>
            <a:off x="3131840" y="2564904"/>
            <a:ext cx="5040560" cy="3477875"/>
          </a:xfrm>
          <a:prstGeom prst="rect">
            <a:avLst/>
          </a:prstGeom>
          <a:noFill/>
        </p:spPr>
        <p:txBody>
          <a:bodyPr wrap="square" rtlCol="0">
            <a:spAutoFit/>
          </a:bodyPr>
          <a:lstStyle/>
          <a:p>
            <a:pPr marL="342900" indent="-342900">
              <a:buAutoNum type="arabicPeriod"/>
            </a:pPr>
            <a:r>
              <a:rPr lang="en-US" sz="4400" dirty="0" smtClean="0">
                <a:solidFill>
                  <a:schemeClr val="bg1"/>
                </a:solidFill>
              </a:rPr>
              <a:t>SCALING</a:t>
            </a:r>
          </a:p>
          <a:p>
            <a:pPr marL="342900" indent="-342900">
              <a:buAutoNum type="arabicPeriod"/>
            </a:pPr>
            <a:r>
              <a:rPr lang="en-US" sz="4400" dirty="0">
                <a:solidFill>
                  <a:schemeClr val="bg1"/>
                </a:solidFill>
              </a:rPr>
              <a:t> </a:t>
            </a:r>
            <a:r>
              <a:rPr lang="en-US" sz="4400" dirty="0" smtClean="0">
                <a:solidFill>
                  <a:schemeClr val="bg1"/>
                </a:solidFill>
              </a:rPr>
              <a:t>TRANSLATION</a:t>
            </a:r>
          </a:p>
          <a:p>
            <a:pPr marL="342900" indent="-342900">
              <a:buAutoNum type="arabicPeriod"/>
            </a:pPr>
            <a:r>
              <a:rPr lang="en-US" sz="4400" dirty="0">
                <a:solidFill>
                  <a:schemeClr val="bg1"/>
                </a:solidFill>
              </a:rPr>
              <a:t> </a:t>
            </a:r>
            <a:r>
              <a:rPr lang="en-US" sz="4400" dirty="0" smtClean="0">
                <a:solidFill>
                  <a:schemeClr val="bg1"/>
                </a:solidFill>
              </a:rPr>
              <a:t>ROTATION</a:t>
            </a:r>
          </a:p>
          <a:p>
            <a:pPr marL="342900" indent="-342900">
              <a:buAutoNum type="arabicPeriod"/>
            </a:pPr>
            <a:r>
              <a:rPr lang="en-US" sz="4400" dirty="0">
                <a:solidFill>
                  <a:schemeClr val="bg1"/>
                </a:solidFill>
              </a:rPr>
              <a:t> </a:t>
            </a:r>
            <a:r>
              <a:rPr lang="en-US" sz="4400" dirty="0" smtClean="0">
                <a:solidFill>
                  <a:schemeClr val="bg1"/>
                </a:solidFill>
              </a:rPr>
              <a:t>REFLECTION</a:t>
            </a:r>
          </a:p>
          <a:p>
            <a:pPr marL="342900" indent="-342900">
              <a:buAutoNum type="arabicPeriod"/>
            </a:pPr>
            <a:r>
              <a:rPr lang="en-US" sz="4400" dirty="0" smtClean="0">
                <a:solidFill>
                  <a:schemeClr val="bg1"/>
                </a:solidFill>
              </a:rPr>
              <a:t>SHEARING</a:t>
            </a:r>
            <a:endParaRPr lang="en-IN" sz="4400" dirty="0">
              <a:solidFill>
                <a:schemeClr val="bg1"/>
              </a:solidFill>
            </a:endParaRPr>
          </a:p>
        </p:txBody>
      </p:sp>
    </p:spTree>
    <p:extLst>
      <p:ext uri="{BB962C8B-B14F-4D97-AF65-F5344CB8AC3E}">
        <p14:creationId xmlns:p14="http://schemas.microsoft.com/office/powerpoint/2010/main" val="3173316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thematics 02 PowerPoin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4289408160"/>
              </p:ext>
            </p:extLst>
          </p:nvPr>
        </p:nvGraphicFramePr>
        <p:xfrm>
          <a:off x="395536" y="260648"/>
          <a:ext cx="8280920" cy="6264696"/>
        </p:xfrm>
        <a:graphic>
          <a:graphicData uri="http://schemas.openxmlformats.org/drawingml/2006/table">
            <a:tbl>
              <a:tblPr firstRow="1" bandRow="1">
                <a:tableStyleId>{5C22544A-7EE6-4342-B048-85BDC9FD1C3A}</a:tableStyleId>
              </a:tblPr>
              <a:tblGrid>
                <a:gridCol w="8280920"/>
              </a:tblGrid>
              <a:tr h="6264696">
                <a:tc>
                  <a:txBody>
                    <a:bodyPr/>
                    <a:lstStyle/>
                    <a:p>
                      <a:r>
                        <a:rPr lang="en-US" dirty="0" smtClean="0"/>
                        <a:t> </a:t>
                      </a:r>
                      <a:r>
                        <a:rPr lang="en-IN" sz="4800" dirty="0" smtClean="0"/>
                        <a:t>SCALING:</a:t>
                      </a:r>
                      <a:r>
                        <a:rPr lang="en-US" sz="2400" b="0" i="0" kern="1200" dirty="0" smtClean="0">
                          <a:solidFill>
                            <a:schemeClr val="lt1"/>
                          </a:solidFill>
                          <a:effectLst/>
                          <a:latin typeface="+mn-lt"/>
                          <a:ea typeface="+mn-ea"/>
                          <a:cs typeface="+mn-cs"/>
                        </a:rPr>
                        <a:t>It is used to alter or change the size of objects. The change is done using scaling factors. There are two scaling factors, i.e. S</a:t>
                      </a:r>
                      <a:r>
                        <a:rPr lang="en-US" sz="2400" b="0" i="0" kern="1200" baseline="-25000" dirty="0" smtClean="0">
                          <a:solidFill>
                            <a:schemeClr val="lt1"/>
                          </a:solidFill>
                          <a:effectLst/>
                          <a:latin typeface="+mn-lt"/>
                          <a:ea typeface="+mn-ea"/>
                          <a:cs typeface="+mn-cs"/>
                        </a:rPr>
                        <a:t>x</a:t>
                      </a:r>
                      <a:r>
                        <a:rPr lang="en-US" sz="2400" b="0" i="0" kern="1200" dirty="0" smtClean="0">
                          <a:solidFill>
                            <a:schemeClr val="lt1"/>
                          </a:solidFill>
                          <a:effectLst/>
                          <a:latin typeface="+mn-lt"/>
                          <a:ea typeface="+mn-ea"/>
                          <a:cs typeface="+mn-cs"/>
                        </a:rPr>
                        <a:t> in x direction S</a:t>
                      </a:r>
                      <a:r>
                        <a:rPr lang="en-US" sz="2400" b="0" i="0" kern="1200" baseline="-25000" dirty="0" smtClean="0">
                          <a:solidFill>
                            <a:schemeClr val="lt1"/>
                          </a:solidFill>
                          <a:effectLst/>
                          <a:latin typeface="+mn-lt"/>
                          <a:ea typeface="+mn-ea"/>
                          <a:cs typeface="+mn-cs"/>
                        </a:rPr>
                        <a:t>y</a:t>
                      </a:r>
                      <a:r>
                        <a:rPr lang="en-US" sz="2400" b="0" i="0" kern="1200" dirty="0" smtClean="0">
                          <a:solidFill>
                            <a:schemeClr val="lt1"/>
                          </a:solidFill>
                          <a:effectLst/>
                          <a:latin typeface="+mn-lt"/>
                          <a:ea typeface="+mn-ea"/>
                          <a:cs typeface="+mn-cs"/>
                        </a:rPr>
                        <a:t> in y-direction. If the original position is x and y. Scaling factors are S</a:t>
                      </a:r>
                      <a:r>
                        <a:rPr lang="en-US" sz="2400" b="0" i="0" kern="1200" baseline="-25000" dirty="0" smtClean="0">
                          <a:solidFill>
                            <a:schemeClr val="lt1"/>
                          </a:solidFill>
                          <a:effectLst/>
                          <a:latin typeface="+mn-lt"/>
                          <a:ea typeface="+mn-ea"/>
                          <a:cs typeface="+mn-cs"/>
                        </a:rPr>
                        <a:t>x</a:t>
                      </a:r>
                      <a:r>
                        <a:rPr lang="en-US" sz="2400" b="0" i="0" kern="1200" dirty="0" smtClean="0">
                          <a:solidFill>
                            <a:schemeClr val="lt1"/>
                          </a:solidFill>
                          <a:effectLst/>
                          <a:latin typeface="+mn-lt"/>
                          <a:ea typeface="+mn-ea"/>
                          <a:cs typeface="+mn-cs"/>
                        </a:rPr>
                        <a:t> and S</a:t>
                      </a:r>
                      <a:r>
                        <a:rPr lang="en-US" sz="2400" b="0" i="0" kern="1200" baseline="-25000" dirty="0" smtClean="0">
                          <a:solidFill>
                            <a:schemeClr val="lt1"/>
                          </a:solidFill>
                          <a:effectLst/>
                          <a:latin typeface="+mn-lt"/>
                          <a:ea typeface="+mn-ea"/>
                          <a:cs typeface="+mn-cs"/>
                        </a:rPr>
                        <a:t>y</a:t>
                      </a:r>
                      <a:r>
                        <a:rPr lang="en-US" sz="2400" b="0" i="0" kern="1200" dirty="0" smtClean="0">
                          <a:solidFill>
                            <a:schemeClr val="lt1"/>
                          </a:solidFill>
                          <a:effectLst/>
                          <a:latin typeface="+mn-lt"/>
                          <a:ea typeface="+mn-ea"/>
                          <a:cs typeface="+mn-cs"/>
                        </a:rPr>
                        <a:t> then the value of coordinates after scaling will be x</a:t>
                      </a:r>
                      <a:r>
                        <a:rPr lang="en-US" sz="2400" b="0" i="0" kern="1200" baseline="30000" dirty="0" smtClean="0">
                          <a:solidFill>
                            <a:schemeClr val="lt1"/>
                          </a:solidFill>
                          <a:effectLst/>
                          <a:latin typeface="+mn-lt"/>
                          <a:ea typeface="+mn-ea"/>
                          <a:cs typeface="+mn-cs"/>
                        </a:rPr>
                        <a:t>1</a:t>
                      </a:r>
                      <a:r>
                        <a:rPr lang="en-US" sz="2400" b="0" i="0" kern="1200" dirty="0" smtClean="0">
                          <a:solidFill>
                            <a:schemeClr val="lt1"/>
                          </a:solidFill>
                          <a:effectLst/>
                          <a:latin typeface="+mn-lt"/>
                          <a:ea typeface="+mn-ea"/>
                          <a:cs typeface="+mn-cs"/>
                        </a:rPr>
                        <a:t> and y</a:t>
                      </a:r>
                      <a:r>
                        <a:rPr lang="en-US" sz="2400" b="0" i="0" kern="1200" baseline="-25000" dirty="0" smtClean="0">
                          <a:solidFill>
                            <a:schemeClr val="lt1"/>
                          </a:solidFill>
                          <a:effectLst/>
                          <a:latin typeface="+mn-lt"/>
                          <a:ea typeface="+mn-ea"/>
                          <a:cs typeface="+mn-cs"/>
                        </a:rPr>
                        <a:t>1</a:t>
                      </a:r>
                      <a:r>
                        <a:rPr lang="en-US" sz="2400" b="0" i="0" kern="1200" dirty="0" smtClean="0">
                          <a:solidFill>
                            <a:schemeClr val="lt1"/>
                          </a:solidFill>
                          <a:effectLst/>
                          <a:latin typeface="+mn-lt"/>
                          <a:ea typeface="+mn-ea"/>
                          <a:cs typeface="+mn-cs"/>
                        </a:rPr>
                        <a:t>.</a:t>
                      </a:r>
                    </a:p>
                    <a:p>
                      <a:endParaRPr lang="en-US" sz="2400" b="0" i="0" kern="1200" dirty="0" smtClean="0">
                        <a:solidFill>
                          <a:schemeClr val="lt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i="0" kern="1200" dirty="0" smtClean="0">
                          <a:solidFill>
                            <a:schemeClr val="lt1"/>
                          </a:solidFill>
                          <a:effectLst/>
                          <a:latin typeface="+mn-lt"/>
                          <a:ea typeface="+mn-ea"/>
                          <a:cs typeface="+mn-cs"/>
                        </a:rPr>
                        <a:t>Enlargement:   If T</a:t>
                      </a:r>
                      <a:r>
                        <a:rPr lang="en-US" sz="2800" b="1" i="0" kern="1200" baseline="-25000" dirty="0" smtClean="0">
                          <a:solidFill>
                            <a:schemeClr val="lt1"/>
                          </a:solidFill>
                          <a:effectLst/>
                          <a:latin typeface="+mn-lt"/>
                          <a:ea typeface="+mn-ea"/>
                          <a:cs typeface="+mn-cs"/>
                        </a:rPr>
                        <a:t>1</a:t>
                      </a:r>
                      <a:r>
                        <a:rPr lang="en-US" sz="2800" b="1" i="0" kern="1200" baseline="0" dirty="0" smtClean="0">
                          <a:solidFill>
                            <a:schemeClr val="lt1"/>
                          </a:solidFill>
                          <a:effectLst/>
                          <a:latin typeface="+mn-lt"/>
                          <a:ea typeface="+mn-ea"/>
                          <a:cs typeface="+mn-cs"/>
                        </a:rPr>
                        <a:t> =</a:t>
                      </a:r>
                      <a:r>
                        <a:rPr lang="en-US" sz="2800" b="1" i="0" kern="1200" dirty="0" smtClean="0">
                          <a:solidFill>
                            <a:schemeClr val="lt1"/>
                          </a:solidFill>
                          <a:effectLst/>
                          <a:latin typeface="+mn-lt"/>
                          <a:ea typeface="+mn-ea"/>
                          <a:cs typeface="+mn-cs"/>
                        </a:rPr>
                        <a:t>            If (x</a:t>
                      </a:r>
                      <a:r>
                        <a:rPr lang="en-US" sz="2800" b="1" i="0" kern="1200" baseline="-25000" dirty="0" smtClean="0">
                          <a:solidFill>
                            <a:schemeClr val="lt1"/>
                          </a:solidFill>
                          <a:effectLst/>
                          <a:latin typeface="+mn-lt"/>
                          <a:ea typeface="+mn-ea"/>
                          <a:cs typeface="+mn-cs"/>
                        </a:rPr>
                        <a:t>1</a:t>
                      </a:r>
                      <a:r>
                        <a:rPr lang="en-US" sz="2800" b="1" i="0" kern="1200" dirty="0" smtClean="0">
                          <a:solidFill>
                            <a:schemeClr val="lt1"/>
                          </a:solidFill>
                          <a:effectLst/>
                          <a:latin typeface="+mn-lt"/>
                          <a:ea typeface="+mn-ea"/>
                          <a:cs typeface="+mn-cs"/>
                        </a:rPr>
                        <a:t> y</a:t>
                      </a:r>
                      <a:r>
                        <a:rPr lang="en-US" sz="2800" b="1" i="0" kern="1200" baseline="-25000" dirty="0" smtClean="0">
                          <a:solidFill>
                            <a:schemeClr val="lt1"/>
                          </a:solidFill>
                          <a:effectLst/>
                          <a:latin typeface="+mn-lt"/>
                          <a:ea typeface="+mn-ea"/>
                          <a:cs typeface="+mn-cs"/>
                        </a:rPr>
                        <a:t>1</a:t>
                      </a:r>
                      <a:r>
                        <a:rPr lang="en-US" sz="2800" b="1" i="0" kern="1200" dirty="0" smtClean="0">
                          <a:solidFill>
                            <a:schemeClr val="lt1"/>
                          </a:solidFill>
                          <a:effectLst/>
                          <a:latin typeface="+mn-lt"/>
                          <a:ea typeface="+mn-ea"/>
                          <a:cs typeface="+mn-cs"/>
                        </a:rPr>
                        <a:t>)is original position and T</a:t>
                      </a:r>
                      <a:r>
                        <a:rPr lang="en-US" sz="2800" b="1" i="0" kern="1200" baseline="-25000" dirty="0" smtClean="0">
                          <a:solidFill>
                            <a:schemeClr val="lt1"/>
                          </a:solidFill>
                          <a:effectLst/>
                          <a:latin typeface="+mn-lt"/>
                          <a:ea typeface="+mn-ea"/>
                          <a:cs typeface="+mn-cs"/>
                        </a:rPr>
                        <a:t>1</a:t>
                      </a:r>
                      <a:r>
                        <a:rPr lang="en-US" sz="2800" b="1" i="0" kern="1200" dirty="0" smtClean="0">
                          <a:solidFill>
                            <a:schemeClr val="lt1"/>
                          </a:solidFill>
                          <a:effectLst/>
                          <a:latin typeface="+mn-lt"/>
                          <a:ea typeface="+mn-ea"/>
                          <a:cs typeface="+mn-cs"/>
                        </a:rPr>
                        <a:t>is translation vector then (x</a:t>
                      </a:r>
                      <a:r>
                        <a:rPr lang="en-US" sz="2800" b="1" i="0" kern="1200" baseline="-25000" dirty="0" smtClean="0">
                          <a:solidFill>
                            <a:schemeClr val="lt1"/>
                          </a:solidFill>
                          <a:effectLst/>
                          <a:latin typeface="+mn-lt"/>
                          <a:ea typeface="+mn-ea"/>
                          <a:cs typeface="+mn-cs"/>
                        </a:rPr>
                        <a:t>2</a:t>
                      </a:r>
                      <a:r>
                        <a:rPr lang="en-US" sz="2800" b="1" i="0" kern="1200" dirty="0" smtClean="0">
                          <a:solidFill>
                            <a:schemeClr val="lt1"/>
                          </a:solidFill>
                          <a:effectLst/>
                          <a:latin typeface="+mn-lt"/>
                          <a:ea typeface="+mn-ea"/>
                          <a:cs typeface="+mn-cs"/>
                        </a:rPr>
                        <a:t> y</a:t>
                      </a:r>
                      <a:r>
                        <a:rPr lang="en-US" sz="2800" b="1" i="0" kern="1200" baseline="-25000" dirty="0" smtClean="0">
                          <a:solidFill>
                            <a:schemeClr val="lt1"/>
                          </a:solidFill>
                          <a:effectLst/>
                          <a:latin typeface="+mn-lt"/>
                          <a:ea typeface="+mn-ea"/>
                          <a:cs typeface="+mn-cs"/>
                        </a:rPr>
                        <a:t>2</a:t>
                      </a:r>
                      <a:r>
                        <a:rPr lang="en-US" sz="2800" b="1" i="0" kern="1200" dirty="0" smtClean="0">
                          <a:solidFill>
                            <a:schemeClr val="lt1"/>
                          </a:solidFill>
                          <a:effectLst/>
                          <a:latin typeface="+mn-lt"/>
                          <a:ea typeface="+mn-ea"/>
                          <a:cs typeface="+mn-cs"/>
                        </a:rPr>
                        <a:t>) are coordinated after scaling</a:t>
                      </a:r>
                      <a:r>
                        <a:rPr lang="en-US" sz="2800" b="1" i="0" kern="1200" baseline="0" dirty="0" smtClean="0">
                          <a:solidFill>
                            <a:schemeClr val="lt1"/>
                          </a:solidFill>
                          <a:effectLst/>
                          <a:latin typeface="+mn-lt"/>
                          <a:ea typeface="+mn-ea"/>
                          <a:cs typeface="+mn-cs"/>
                        </a:rPr>
                        <a:t>       </a:t>
                      </a:r>
                      <a:r>
                        <a:rPr lang="en-US" sz="2800" dirty="0" smtClean="0"/>
                        <a:t>[X2,Y2] = [X1,Y1]           =[2X1,2X2]</a:t>
                      </a:r>
                    </a:p>
                    <a:p>
                      <a:endParaRPr lang="en-US" sz="2400" dirty="0" smtClean="0"/>
                    </a:p>
                    <a:p>
                      <a:r>
                        <a:rPr lang="en-US" sz="2800" b="1" i="0" kern="1200" dirty="0" smtClean="0">
                          <a:solidFill>
                            <a:schemeClr val="lt1"/>
                          </a:solidFill>
                          <a:effectLst/>
                          <a:latin typeface="+mn-lt"/>
                          <a:ea typeface="+mn-ea"/>
                          <a:cs typeface="+mn-cs"/>
                        </a:rPr>
                        <a:t>Reduction: If T</a:t>
                      </a:r>
                      <a:r>
                        <a:rPr lang="en-US" sz="2800" b="1" i="0" kern="1200" baseline="-25000" dirty="0" smtClean="0">
                          <a:solidFill>
                            <a:schemeClr val="lt1"/>
                          </a:solidFill>
                          <a:effectLst/>
                          <a:latin typeface="+mn-lt"/>
                          <a:ea typeface="+mn-ea"/>
                          <a:cs typeface="+mn-cs"/>
                        </a:rPr>
                        <a:t>1</a:t>
                      </a:r>
                      <a:r>
                        <a:rPr lang="en-US" sz="2800" b="1" i="0" kern="1200" dirty="0" smtClean="0">
                          <a:solidFill>
                            <a:schemeClr val="lt1"/>
                          </a:solidFill>
                          <a:effectLst/>
                          <a:latin typeface="+mn-lt"/>
                          <a:ea typeface="+mn-ea"/>
                          <a:cs typeface="+mn-cs"/>
                        </a:rPr>
                        <a:t>=</a:t>
                      </a:r>
                      <a:r>
                        <a:rPr lang="en-US" sz="2800" b="1" i="0" kern="1200" baseline="0" dirty="0" smtClean="0">
                          <a:solidFill>
                            <a:schemeClr val="lt1"/>
                          </a:solidFill>
                          <a:effectLst/>
                          <a:latin typeface="+mn-lt"/>
                          <a:ea typeface="+mn-ea"/>
                          <a:cs typeface="+mn-cs"/>
                        </a:rPr>
                        <a:t>           </a:t>
                      </a:r>
                      <a:r>
                        <a:rPr lang="en-US" sz="2800" b="1" i="0" kern="1200" dirty="0" smtClean="0">
                          <a:solidFill>
                            <a:schemeClr val="lt1"/>
                          </a:solidFill>
                          <a:effectLst/>
                          <a:latin typeface="+mn-lt"/>
                          <a:ea typeface="+mn-ea"/>
                          <a:cs typeface="+mn-cs"/>
                        </a:rPr>
                        <a:t>If (x</a:t>
                      </a:r>
                      <a:r>
                        <a:rPr lang="en-US" sz="2800" b="1" i="0" kern="1200" baseline="-25000" dirty="0" smtClean="0">
                          <a:solidFill>
                            <a:schemeClr val="lt1"/>
                          </a:solidFill>
                          <a:effectLst/>
                          <a:latin typeface="+mn-lt"/>
                          <a:ea typeface="+mn-ea"/>
                          <a:cs typeface="+mn-cs"/>
                        </a:rPr>
                        <a:t>1</a:t>
                      </a:r>
                      <a:r>
                        <a:rPr lang="en-US" sz="2800" b="1" i="0" kern="1200" dirty="0" smtClean="0">
                          <a:solidFill>
                            <a:schemeClr val="lt1"/>
                          </a:solidFill>
                          <a:effectLst/>
                          <a:latin typeface="+mn-lt"/>
                          <a:ea typeface="+mn-ea"/>
                          <a:cs typeface="+mn-cs"/>
                        </a:rPr>
                        <a:t> y</a:t>
                      </a:r>
                      <a:r>
                        <a:rPr lang="en-US" sz="2800" b="1" i="0" kern="1200" baseline="-25000" dirty="0" smtClean="0">
                          <a:solidFill>
                            <a:schemeClr val="lt1"/>
                          </a:solidFill>
                          <a:effectLst/>
                          <a:latin typeface="+mn-lt"/>
                          <a:ea typeface="+mn-ea"/>
                          <a:cs typeface="+mn-cs"/>
                        </a:rPr>
                        <a:t>1</a:t>
                      </a:r>
                      <a:r>
                        <a:rPr lang="en-US" sz="2800" b="1" i="0" kern="1200" dirty="0" smtClean="0">
                          <a:solidFill>
                            <a:schemeClr val="lt1"/>
                          </a:solidFill>
                          <a:effectLst/>
                          <a:latin typeface="+mn-lt"/>
                          <a:ea typeface="+mn-ea"/>
                          <a:cs typeface="+mn-cs"/>
                        </a:rPr>
                        <a:t>) is original position and T</a:t>
                      </a:r>
                      <a:r>
                        <a:rPr lang="en-US" sz="2800" b="1" i="0" kern="1200" baseline="-25000" dirty="0" smtClean="0">
                          <a:solidFill>
                            <a:schemeClr val="lt1"/>
                          </a:solidFill>
                          <a:effectLst/>
                          <a:latin typeface="+mn-lt"/>
                          <a:ea typeface="+mn-ea"/>
                          <a:cs typeface="+mn-cs"/>
                        </a:rPr>
                        <a:t>1</a:t>
                      </a:r>
                      <a:r>
                        <a:rPr lang="en-US" sz="2800" b="1" i="0" kern="1200" dirty="0" smtClean="0">
                          <a:solidFill>
                            <a:schemeClr val="lt1"/>
                          </a:solidFill>
                          <a:effectLst/>
                          <a:latin typeface="+mn-lt"/>
                          <a:ea typeface="+mn-ea"/>
                          <a:cs typeface="+mn-cs"/>
                        </a:rPr>
                        <a:t> is translation vector, then (x</a:t>
                      </a:r>
                      <a:r>
                        <a:rPr lang="en-US" sz="2800" b="1" i="0" kern="1200" baseline="-25000" dirty="0" smtClean="0">
                          <a:solidFill>
                            <a:schemeClr val="lt1"/>
                          </a:solidFill>
                          <a:effectLst/>
                          <a:latin typeface="+mn-lt"/>
                          <a:ea typeface="+mn-ea"/>
                          <a:cs typeface="+mn-cs"/>
                        </a:rPr>
                        <a:t>2</a:t>
                      </a:r>
                      <a:r>
                        <a:rPr lang="en-US" sz="2800" b="1" i="0" kern="1200" dirty="0" smtClean="0">
                          <a:solidFill>
                            <a:schemeClr val="lt1"/>
                          </a:solidFill>
                          <a:effectLst/>
                          <a:latin typeface="+mn-lt"/>
                          <a:ea typeface="+mn-ea"/>
                          <a:cs typeface="+mn-cs"/>
                        </a:rPr>
                        <a:t> y</a:t>
                      </a:r>
                      <a:r>
                        <a:rPr lang="en-US" sz="2800" b="1" i="0" kern="1200" baseline="-25000" dirty="0" smtClean="0">
                          <a:solidFill>
                            <a:schemeClr val="lt1"/>
                          </a:solidFill>
                          <a:effectLst/>
                          <a:latin typeface="+mn-lt"/>
                          <a:ea typeface="+mn-ea"/>
                          <a:cs typeface="+mn-cs"/>
                        </a:rPr>
                        <a:t>2</a:t>
                      </a:r>
                      <a:r>
                        <a:rPr lang="en-US" sz="2800" b="1" i="0" kern="1200" dirty="0" smtClean="0">
                          <a:solidFill>
                            <a:schemeClr val="lt1"/>
                          </a:solidFill>
                          <a:effectLst/>
                          <a:latin typeface="+mn-lt"/>
                          <a:ea typeface="+mn-ea"/>
                          <a:cs typeface="+mn-cs"/>
                        </a:rPr>
                        <a:t>) are coordinates after scaling</a:t>
                      </a:r>
                      <a:r>
                        <a:rPr lang="en-US" sz="28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                           [X2,Y2]</a:t>
                      </a:r>
                      <a:r>
                        <a:rPr lang="en-US" sz="2800" baseline="0" dirty="0" smtClean="0"/>
                        <a:t> = </a:t>
                      </a:r>
                      <a:r>
                        <a:rPr lang="en-US" sz="2800" dirty="0" smtClean="0"/>
                        <a:t> [X1,Y1]            =[0.5X1,0.5Y1]          </a:t>
                      </a:r>
                      <a:endParaRPr lang="en-IN" sz="2800" dirty="0" smtClean="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 name="Diagram 2"/>
          <p:cNvGraphicFramePr/>
          <p:nvPr>
            <p:extLst>
              <p:ext uri="{D42A27DB-BD31-4B8C-83A1-F6EECF244321}">
                <p14:modId xmlns:p14="http://schemas.microsoft.com/office/powerpoint/2010/main" val="424941757"/>
              </p:ext>
            </p:extLst>
          </p:nvPr>
        </p:nvGraphicFramePr>
        <p:xfrm>
          <a:off x="3635896" y="2708920"/>
          <a:ext cx="743744" cy="5760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Diagram 4"/>
          <p:cNvGraphicFramePr/>
          <p:nvPr>
            <p:extLst>
              <p:ext uri="{D42A27DB-BD31-4B8C-83A1-F6EECF244321}">
                <p14:modId xmlns:p14="http://schemas.microsoft.com/office/powerpoint/2010/main" val="2552468688"/>
              </p:ext>
            </p:extLst>
          </p:nvPr>
        </p:nvGraphicFramePr>
        <p:xfrm>
          <a:off x="2987824" y="4293096"/>
          <a:ext cx="671736" cy="6638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Diagram 8"/>
          <p:cNvGraphicFramePr/>
          <p:nvPr>
            <p:extLst>
              <p:ext uri="{D42A27DB-BD31-4B8C-83A1-F6EECF244321}">
                <p14:modId xmlns:p14="http://schemas.microsoft.com/office/powerpoint/2010/main" val="2288727167"/>
              </p:ext>
            </p:extLst>
          </p:nvPr>
        </p:nvGraphicFramePr>
        <p:xfrm>
          <a:off x="5292080" y="5589240"/>
          <a:ext cx="720080" cy="7920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0" name="Diagram 9"/>
          <p:cNvGraphicFramePr/>
          <p:nvPr>
            <p:extLst>
              <p:ext uri="{D42A27DB-BD31-4B8C-83A1-F6EECF244321}">
                <p14:modId xmlns:p14="http://schemas.microsoft.com/office/powerpoint/2010/main" val="4057868264"/>
              </p:ext>
            </p:extLst>
          </p:nvPr>
        </p:nvGraphicFramePr>
        <p:xfrm>
          <a:off x="5292080" y="3717032"/>
          <a:ext cx="815752" cy="648072"/>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329887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790382110"/>
              </p:ext>
            </p:extLst>
          </p:nvPr>
        </p:nvGraphicFramePr>
        <p:xfrm>
          <a:off x="395536" y="332656"/>
          <a:ext cx="8208912" cy="6120680"/>
        </p:xfrm>
        <a:graphic>
          <a:graphicData uri="http://schemas.openxmlformats.org/drawingml/2006/table">
            <a:tbl>
              <a:tblPr firstRow="1" bandRow="1">
                <a:tableStyleId>{5C22544A-7EE6-4342-B048-85BDC9FD1C3A}</a:tableStyleId>
              </a:tblPr>
              <a:tblGrid>
                <a:gridCol w="8208912"/>
              </a:tblGrid>
              <a:tr h="6120680">
                <a:tc>
                  <a:txBody>
                    <a:bodyPr/>
                    <a:lstStyle/>
                    <a:p>
                      <a:r>
                        <a:rPr lang="en-US" dirty="0" smtClean="0"/>
                        <a:t>  </a:t>
                      </a:r>
                      <a:r>
                        <a:rPr lang="en-US" sz="3200" b="1" i="0" kern="1200" dirty="0" smtClean="0">
                          <a:solidFill>
                            <a:schemeClr val="lt1"/>
                          </a:solidFill>
                          <a:effectLst/>
                          <a:latin typeface="+mn-lt"/>
                          <a:ea typeface="+mn-ea"/>
                          <a:cs typeface="+mn-cs"/>
                        </a:rPr>
                        <a:t>The image will be enlarged two times</a:t>
                      </a:r>
                      <a:endParaRPr lang="en-IN" sz="1800" b="1" i="0" kern="1200" dirty="0" smtClean="0">
                        <a:solidFill>
                          <a:schemeClr val="lt1"/>
                        </a:solidFill>
                        <a:effectLst/>
                        <a:latin typeface="+mn-lt"/>
                        <a:ea typeface="+mn-ea"/>
                        <a:cs typeface="+mn-cs"/>
                      </a:endParaRPr>
                    </a:p>
                    <a:p>
                      <a:endParaRPr lang="en-US" sz="3200" b="1" i="0" kern="1200" dirty="0" smtClean="0">
                        <a:solidFill>
                          <a:schemeClr val="lt1"/>
                        </a:solidFill>
                        <a:effectLst/>
                        <a:latin typeface="+mn-lt"/>
                        <a:ea typeface="+mn-ea"/>
                        <a:cs typeface="+mn-cs"/>
                      </a:endParaRPr>
                    </a:p>
                    <a:p>
                      <a:endParaRPr lang="en-US" sz="3200" b="1" i="0" kern="1200" dirty="0" smtClean="0">
                        <a:solidFill>
                          <a:schemeClr val="lt1"/>
                        </a:solidFill>
                        <a:effectLst/>
                        <a:latin typeface="+mn-lt"/>
                        <a:ea typeface="+mn-ea"/>
                        <a:cs typeface="+mn-cs"/>
                      </a:endParaRPr>
                    </a:p>
                    <a:p>
                      <a:endParaRPr lang="en-US" sz="3200" b="1" i="0" kern="1200" dirty="0" smtClean="0">
                        <a:solidFill>
                          <a:schemeClr val="lt1"/>
                        </a:solidFill>
                        <a:effectLst/>
                        <a:latin typeface="+mn-lt"/>
                        <a:ea typeface="+mn-ea"/>
                        <a:cs typeface="+mn-cs"/>
                      </a:endParaRPr>
                    </a:p>
                    <a:p>
                      <a:endParaRPr lang="en-US" sz="3200" b="1" i="0" kern="1200" dirty="0" smtClean="0">
                        <a:solidFill>
                          <a:schemeClr val="lt1"/>
                        </a:solidFill>
                        <a:effectLst/>
                        <a:latin typeface="+mn-lt"/>
                        <a:ea typeface="+mn-ea"/>
                        <a:cs typeface="+mn-cs"/>
                      </a:endParaRPr>
                    </a:p>
                    <a:p>
                      <a:endParaRPr lang="en-US" sz="3200" b="1" i="0" kern="1200" dirty="0" smtClean="0">
                        <a:solidFill>
                          <a:schemeClr val="lt1"/>
                        </a:solidFill>
                        <a:effectLst/>
                        <a:latin typeface="+mn-lt"/>
                        <a:ea typeface="+mn-ea"/>
                        <a:cs typeface="+mn-cs"/>
                      </a:endParaRPr>
                    </a:p>
                    <a:p>
                      <a:endParaRPr lang="en-US" sz="3200" b="1" i="0" kern="1200" dirty="0" smtClean="0">
                        <a:solidFill>
                          <a:schemeClr val="lt1"/>
                        </a:solidFill>
                        <a:effectLst/>
                        <a:latin typeface="+mn-lt"/>
                        <a:ea typeface="+mn-ea"/>
                        <a:cs typeface="+mn-cs"/>
                      </a:endParaRPr>
                    </a:p>
                    <a:p>
                      <a:r>
                        <a:rPr lang="en-US" sz="3200" b="1" i="0" kern="1200" dirty="0" smtClean="0">
                          <a:solidFill>
                            <a:schemeClr val="lt1"/>
                          </a:solidFill>
                          <a:effectLst/>
                          <a:latin typeface="+mn-lt"/>
                          <a:ea typeface="+mn-ea"/>
                          <a:cs typeface="+mn-cs"/>
                        </a:rPr>
                        <a:t>The Image will be reduced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1026" name="Picture 2" descr="Sca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980728"/>
            <a:ext cx="5832648" cy="22322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al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365104"/>
            <a:ext cx="5760640"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70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2056729987"/>
              </p:ext>
            </p:extLst>
          </p:nvPr>
        </p:nvGraphicFramePr>
        <p:xfrm>
          <a:off x="287524" y="332656"/>
          <a:ext cx="8568952" cy="6192688"/>
        </p:xfrm>
        <a:graphic>
          <a:graphicData uri="http://schemas.openxmlformats.org/drawingml/2006/table">
            <a:tbl>
              <a:tblPr firstRow="1" bandRow="1">
                <a:tableStyleId>{5C22544A-7EE6-4342-B048-85BDC9FD1C3A}</a:tableStyleId>
              </a:tblPr>
              <a:tblGrid>
                <a:gridCol w="8568952"/>
              </a:tblGrid>
              <a:tr h="6192688">
                <a:tc>
                  <a:txBody>
                    <a:bodyPr/>
                    <a:lstStyle/>
                    <a:p>
                      <a:r>
                        <a:rPr lang="en-US" sz="4400" b="0" i="0" kern="1200" dirty="0" smtClean="0">
                          <a:solidFill>
                            <a:schemeClr val="lt1"/>
                          </a:solidFill>
                          <a:effectLst/>
                          <a:latin typeface="+mn-lt"/>
                          <a:ea typeface="+mn-ea"/>
                          <a:cs typeface="+mn-cs"/>
                        </a:rPr>
                        <a:t>Translation</a:t>
                      </a:r>
                    </a:p>
                    <a:p>
                      <a:r>
                        <a:rPr lang="en-US" sz="2800" b="0" i="0" kern="1200" dirty="0" smtClean="0">
                          <a:solidFill>
                            <a:schemeClr val="lt1"/>
                          </a:solidFill>
                          <a:effectLst/>
                          <a:latin typeface="+mn-lt"/>
                          <a:ea typeface="+mn-ea"/>
                          <a:cs typeface="+mn-cs"/>
                        </a:rPr>
                        <a:t>It is the straight line movement of an object from one position to another is called Translation. Here the object is positioned from one coordinate location to another.</a:t>
                      </a:r>
                    </a:p>
                    <a:p>
                      <a:endParaRPr lang="en-US" dirty="0" smtClean="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6" name="Text Placeholder 5"/>
          <p:cNvSpPr>
            <a:spLocks noGrp="1"/>
          </p:cNvSpPr>
          <p:nvPr>
            <p:ph type="body" sz="half" idx="2"/>
          </p:nvPr>
        </p:nvSpPr>
        <p:spPr>
          <a:xfrm>
            <a:off x="4427984" y="2768708"/>
            <a:ext cx="4176464" cy="3607296"/>
          </a:xfrm>
        </p:spPr>
        <p:txBody>
          <a:bodyPr/>
          <a:lstStyle/>
          <a:p>
            <a:r>
              <a:rPr lang="en-US" sz="2000" b="1" dirty="0" smtClean="0">
                <a:solidFill>
                  <a:schemeClr val="lt1"/>
                </a:solidFill>
              </a:rPr>
              <a:t>For translating </a:t>
            </a:r>
            <a:r>
              <a:rPr lang="en-US" sz="2000" b="1" dirty="0">
                <a:solidFill>
                  <a:schemeClr val="lt1"/>
                </a:solidFill>
              </a:rPr>
              <a:t>polygon, each vertex of the polygon is converted to a new position. Similarly, curved objects are translated. To change the position of the circle or ellipse its center coordinates are transformed, then the object is drawn using new coordinates.</a:t>
            </a:r>
          </a:p>
          <a:p>
            <a:r>
              <a:rPr lang="en-US" sz="2000" b="1" dirty="0">
                <a:solidFill>
                  <a:schemeClr val="lt1"/>
                </a:solidFill>
              </a:rPr>
              <a:t>Let P is a point </a:t>
            </a:r>
            <a:r>
              <a:rPr lang="en-US" sz="2000" b="1" dirty="0" smtClean="0">
                <a:solidFill>
                  <a:schemeClr val="lt1"/>
                </a:solidFill>
              </a:rPr>
              <a:t>with </a:t>
            </a:r>
            <a:r>
              <a:rPr lang="en-US" sz="2000" b="1" dirty="0">
                <a:solidFill>
                  <a:schemeClr val="lt1"/>
                </a:solidFill>
              </a:rPr>
              <a:t>coordinates (x, y). It will be translated as (x</a:t>
            </a:r>
            <a:r>
              <a:rPr lang="en-US" sz="2000" b="1" baseline="30000" dirty="0">
                <a:solidFill>
                  <a:schemeClr val="lt1"/>
                </a:solidFill>
              </a:rPr>
              <a:t>1</a:t>
            </a:r>
            <a:r>
              <a:rPr lang="en-US" sz="2000" b="1" dirty="0">
                <a:solidFill>
                  <a:schemeClr val="lt1"/>
                </a:solidFill>
              </a:rPr>
              <a:t> y</a:t>
            </a:r>
            <a:r>
              <a:rPr lang="en-US" sz="2000" b="1" baseline="30000" dirty="0">
                <a:solidFill>
                  <a:schemeClr val="lt1"/>
                </a:solidFill>
              </a:rPr>
              <a:t>1</a:t>
            </a:r>
            <a:r>
              <a:rPr lang="en-US" sz="2000" b="1" dirty="0">
                <a:solidFill>
                  <a:schemeClr val="lt1"/>
                </a:solidFill>
              </a:rPr>
              <a:t>).</a:t>
            </a:r>
          </a:p>
          <a:p>
            <a:endParaRPr lang="en-IN" dirty="0"/>
          </a:p>
          <a:p>
            <a:endParaRPr lang="en-IN" dirty="0"/>
          </a:p>
        </p:txBody>
      </p:sp>
      <p:pic>
        <p:nvPicPr>
          <p:cNvPr id="3076" name="Picture 4" descr="Trans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15" y="2852936"/>
            <a:ext cx="3524250"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57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098" name="Picture 2" descr="Trans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76672"/>
            <a:ext cx="7848872" cy="3384376"/>
          </a:xfrm>
          <a:prstGeom prst="rect">
            <a:avLst/>
          </a:prstGeom>
          <a:noFill/>
          <a:extLst>
            <a:ext uri="{909E8E84-426E-40DD-AFC4-6F175D3DCCD1}">
              <a14:hiddenFill xmlns:a14="http://schemas.microsoft.com/office/drawing/2010/main">
                <a:solidFill>
                  <a:srgbClr val="FFFFFF"/>
                </a:solidFill>
              </a14:hiddenFill>
            </a:ext>
          </a:extLst>
        </p:spPr>
      </p:pic>
      <p:sp>
        <p:nvSpPr>
          <p:cNvPr id="5" name="Double Bracket 4"/>
          <p:cNvSpPr/>
          <p:nvPr/>
        </p:nvSpPr>
        <p:spPr>
          <a:xfrm>
            <a:off x="2771800" y="4653136"/>
            <a:ext cx="2016224" cy="14401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lumMod val="85000"/>
                  <a:lumOff val="1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07651402"/>
              </p:ext>
            </p:extLst>
          </p:nvPr>
        </p:nvGraphicFramePr>
        <p:xfrm>
          <a:off x="2964159" y="4824576"/>
          <a:ext cx="1607841" cy="1097280"/>
        </p:xfrm>
        <a:graphic>
          <a:graphicData uri="http://schemas.openxmlformats.org/drawingml/2006/table">
            <a:tbl>
              <a:tblPr firstRow="1" bandRow="1">
                <a:tableStyleId>{5C22544A-7EE6-4342-B048-85BDC9FD1C3A}</a:tableStyleId>
              </a:tblPr>
              <a:tblGrid>
                <a:gridCol w="535947"/>
                <a:gridCol w="535947"/>
                <a:gridCol w="535947"/>
              </a:tblGrid>
              <a:tr h="341579">
                <a:tc>
                  <a:txBody>
                    <a:bodyPr/>
                    <a:lstStyle/>
                    <a:p>
                      <a:r>
                        <a:rPr lang="en-US" dirty="0" smtClean="0"/>
                        <a:t>1</a:t>
                      </a:r>
                      <a:endParaRPr lang="en-IN" dirty="0"/>
                    </a:p>
                  </a:txBody>
                  <a:tcPr>
                    <a:noFill/>
                  </a:tcPr>
                </a:tc>
                <a:tc>
                  <a:txBody>
                    <a:bodyPr/>
                    <a:lstStyle/>
                    <a:p>
                      <a:r>
                        <a:rPr lang="en-US" dirty="0" smtClean="0"/>
                        <a:t>0</a:t>
                      </a:r>
                      <a:endParaRPr lang="en-IN" dirty="0"/>
                    </a:p>
                  </a:txBody>
                  <a:tcPr>
                    <a:noFill/>
                  </a:tcPr>
                </a:tc>
                <a:tc>
                  <a:txBody>
                    <a:bodyPr/>
                    <a:lstStyle/>
                    <a:p>
                      <a:r>
                        <a:rPr lang="en-US" dirty="0" smtClean="0"/>
                        <a:t>1</a:t>
                      </a:r>
                      <a:endParaRPr lang="en-IN" dirty="0"/>
                    </a:p>
                  </a:txBody>
                  <a:tcPr>
                    <a:noFill/>
                  </a:tcPr>
                </a:tc>
              </a:tr>
              <a:tr h="0">
                <a:tc>
                  <a:txBody>
                    <a:bodyPr/>
                    <a:lstStyle/>
                    <a:p>
                      <a:r>
                        <a:rPr lang="en-US" dirty="0" smtClean="0">
                          <a:solidFill>
                            <a:schemeClr val="bg1"/>
                          </a:solidFill>
                        </a:rPr>
                        <a:t>0</a:t>
                      </a:r>
                      <a:endParaRPr lang="en-IN" dirty="0">
                        <a:solidFill>
                          <a:schemeClr val="bg1"/>
                        </a:solidFill>
                      </a:endParaRPr>
                    </a:p>
                  </a:txBody>
                  <a:tcPr>
                    <a:noFill/>
                  </a:tcPr>
                </a:tc>
                <a:tc>
                  <a:txBody>
                    <a:bodyPr/>
                    <a:lstStyle/>
                    <a:p>
                      <a:r>
                        <a:rPr lang="en-US" dirty="0" smtClean="0">
                          <a:solidFill>
                            <a:schemeClr val="bg1"/>
                          </a:solidFill>
                        </a:rPr>
                        <a:t>1</a:t>
                      </a:r>
                      <a:endParaRPr lang="en-IN" dirty="0">
                        <a:solidFill>
                          <a:schemeClr val="bg1"/>
                        </a:solidFill>
                      </a:endParaRPr>
                    </a:p>
                  </a:txBody>
                  <a:tcPr>
                    <a:noFill/>
                  </a:tcPr>
                </a:tc>
                <a:tc>
                  <a:txBody>
                    <a:bodyPr/>
                    <a:lstStyle/>
                    <a:p>
                      <a:r>
                        <a:rPr lang="en-US" dirty="0" smtClean="0">
                          <a:solidFill>
                            <a:schemeClr val="bg1"/>
                          </a:solidFill>
                        </a:rPr>
                        <a:t>0</a:t>
                      </a:r>
                      <a:endParaRPr lang="en-IN" dirty="0">
                        <a:solidFill>
                          <a:schemeClr val="bg1"/>
                        </a:solidFill>
                      </a:endParaRPr>
                    </a:p>
                  </a:txBody>
                  <a:tcPr>
                    <a:noFill/>
                  </a:tcPr>
                </a:tc>
              </a:tr>
              <a:tr h="341579">
                <a:tc>
                  <a:txBody>
                    <a:bodyPr/>
                    <a:lstStyle/>
                    <a:p>
                      <a:r>
                        <a:rPr lang="en-US" strike="noStrike" baseline="0" dirty="0" smtClean="0">
                          <a:solidFill>
                            <a:schemeClr val="bg1"/>
                          </a:solidFill>
                          <a:effectLst/>
                        </a:rPr>
                        <a:t>t</a:t>
                      </a:r>
                      <a:r>
                        <a:rPr lang="en-US" strike="noStrike" baseline="-25000" dirty="0" smtClean="0">
                          <a:solidFill>
                            <a:schemeClr val="bg1"/>
                          </a:solidFill>
                          <a:effectLst>
                            <a:outerShdw blurRad="38100" dist="38100" dir="2700000" algn="tl">
                              <a:srgbClr val="000000">
                                <a:alpha val="43137"/>
                              </a:srgbClr>
                            </a:outerShdw>
                          </a:effectLst>
                        </a:rPr>
                        <a:t>x</a:t>
                      </a:r>
                      <a:endParaRPr lang="en-IN" dirty="0"/>
                    </a:p>
                  </a:txBody>
                  <a:tcPr>
                    <a:noFill/>
                  </a:tcPr>
                </a:tc>
                <a:tc>
                  <a:txBody>
                    <a:bodyPr/>
                    <a:lstStyle/>
                    <a:p>
                      <a:r>
                        <a:rPr lang="en-US" baseline="0" dirty="0" smtClean="0">
                          <a:solidFill>
                            <a:schemeClr val="bg1"/>
                          </a:solidFill>
                        </a:rPr>
                        <a:t>t</a:t>
                      </a:r>
                      <a:r>
                        <a:rPr lang="en-US" baseline="-25000" dirty="0" smtClean="0">
                          <a:solidFill>
                            <a:schemeClr val="bg1"/>
                          </a:solidFill>
                        </a:rPr>
                        <a:t>y</a:t>
                      </a:r>
                      <a:endParaRPr lang="en-IN" dirty="0"/>
                    </a:p>
                  </a:txBody>
                  <a:tcPr>
                    <a:noFill/>
                  </a:tcPr>
                </a:tc>
                <a:tc>
                  <a:txBody>
                    <a:bodyPr/>
                    <a:lstStyle/>
                    <a:p>
                      <a:r>
                        <a:rPr lang="en-US" dirty="0" smtClean="0">
                          <a:solidFill>
                            <a:schemeClr val="bg1"/>
                          </a:solidFill>
                        </a:rPr>
                        <a:t>1</a:t>
                      </a:r>
                      <a:endParaRPr lang="en-IN" dirty="0">
                        <a:solidFill>
                          <a:schemeClr val="bg1"/>
                        </a:solidFill>
                      </a:endParaRPr>
                    </a:p>
                  </a:txBody>
                  <a:tcPr>
                    <a:noFill/>
                  </a:tcPr>
                </a:tc>
              </a:tr>
            </a:tbl>
          </a:graphicData>
        </a:graphic>
      </p:graphicFrame>
      <p:sp>
        <p:nvSpPr>
          <p:cNvPr id="8" name="Right Arrow 7"/>
          <p:cNvSpPr/>
          <p:nvPr/>
        </p:nvSpPr>
        <p:spPr>
          <a:xfrm>
            <a:off x="5004048" y="5085184"/>
            <a:ext cx="7920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ouble Bracket 9"/>
          <p:cNvSpPr/>
          <p:nvPr/>
        </p:nvSpPr>
        <p:spPr>
          <a:xfrm>
            <a:off x="6084168" y="4653136"/>
            <a:ext cx="2016224" cy="14401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lumMod val="85000"/>
                  <a:lumOff val="15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176338476"/>
              </p:ext>
            </p:extLst>
          </p:nvPr>
        </p:nvGraphicFramePr>
        <p:xfrm>
          <a:off x="6288359" y="4824576"/>
          <a:ext cx="1607841" cy="1097280"/>
        </p:xfrm>
        <a:graphic>
          <a:graphicData uri="http://schemas.openxmlformats.org/drawingml/2006/table">
            <a:tbl>
              <a:tblPr firstRow="1" bandRow="1">
                <a:tableStyleId>{5C22544A-7EE6-4342-B048-85BDC9FD1C3A}</a:tableStyleId>
              </a:tblPr>
              <a:tblGrid>
                <a:gridCol w="535947"/>
                <a:gridCol w="535947"/>
                <a:gridCol w="535947"/>
              </a:tblGrid>
              <a:tr h="341579">
                <a:tc>
                  <a:txBody>
                    <a:bodyPr/>
                    <a:lstStyle/>
                    <a:p>
                      <a:r>
                        <a:rPr lang="en-US" dirty="0" smtClean="0"/>
                        <a:t>1</a:t>
                      </a:r>
                      <a:endParaRPr lang="en-IN" dirty="0"/>
                    </a:p>
                  </a:txBody>
                  <a:tcPr>
                    <a:noFill/>
                  </a:tcPr>
                </a:tc>
                <a:tc>
                  <a:txBody>
                    <a:bodyPr/>
                    <a:lstStyle/>
                    <a:p>
                      <a:r>
                        <a:rPr lang="en-US" dirty="0" smtClean="0"/>
                        <a:t>0</a:t>
                      </a:r>
                      <a:endParaRPr lang="en-IN"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baseline="0" dirty="0" smtClean="0">
                          <a:solidFill>
                            <a:schemeClr val="bg1"/>
                          </a:solidFill>
                          <a:effectLst/>
                        </a:rPr>
                        <a:t>t</a:t>
                      </a:r>
                      <a:r>
                        <a:rPr lang="en-US" strike="noStrike" baseline="-25000" dirty="0" smtClean="0">
                          <a:solidFill>
                            <a:schemeClr val="bg1"/>
                          </a:solidFill>
                          <a:effectLst>
                            <a:outerShdw blurRad="38100" dist="38100" dir="2700000" algn="tl">
                              <a:srgbClr val="000000">
                                <a:alpha val="43137"/>
                              </a:srgbClr>
                            </a:outerShdw>
                          </a:effectLst>
                        </a:rPr>
                        <a:t>x</a:t>
                      </a:r>
                      <a:endParaRPr lang="en-IN" dirty="0" smtClean="0"/>
                    </a:p>
                  </a:txBody>
                  <a:tcPr>
                    <a:noFill/>
                  </a:tcPr>
                </a:tc>
              </a:tr>
              <a:tr h="0">
                <a:tc>
                  <a:txBody>
                    <a:bodyPr/>
                    <a:lstStyle/>
                    <a:p>
                      <a:r>
                        <a:rPr lang="en-US" dirty="0" smtClean="0">
                          <a:solidFill>
                            <a:schemeClr val="bg1"/>
                          </a:solidFill>
                        </a:rPr>
                        <a:t>0</a:t>
                      </a:r>
                      <a:endParaRPr lang="en-IN" dirty="0">
                        <a:solidFill>
                          <a:schemeClr val="bg1"/>
                        </a:solidFill>
                      </a:endParaRPr>
                    </a:p>
                  </a:txBody>
                  <a:tcPr>
                    <a:noFill/>
                  </a:tcPr>
                </a:tc>
                <a:tc>
                  <a:txBody>
                    <a:bodyPr/>
                    <a:lstStyle/>
                    <a:p>
                      <a:r>
                        <a:rPr lang="en-US" dirty="0" smtClean="0">
                          <a:solidFill>
                            <a:schemeClr val="bg1"/>
                          </a:solidFill>
                        </a:rPr>
                        <a:t>1</a:t>
                      </a:r>
                      <a:endParaRPr lang="en-IN" dirty="0">
                        <a:solidFill>
                          <a:schemeClr val="bg1"/>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bg1"/>
                          </a:solidFill>
                        </a:rPr>
                        <a:t>t</a:t>
                      </a:r>
                      <a:r>
                        <a:rPr lang="en-US" baseline="-25000" dirty="0" smtClean="0">
                          <a:solidFill>
                            <a:schemeClr val="bg1"/>
                          </a:solidFill>
                        </a:rPr>
                        <a:t>y</a:t>
                      </a:r>
                      <a:endParaRPr lang="en-IN" dirty="0" smtClean="0"/>
                    </a:p>
                  </a:txBody>
                  <a:tcPr>
                    <a:noFill/>
                  </a:tcPr>
                </a:tc>
              </a:tr>
              <a:tr h="341579">
                <a:tc>
                  <a:txBody>
                    <a:bodyPr/>
                    <a:lstStyle/>
                    <a:p>
                      <a:r>
                        <a:rPr lang="en-US" dirty="0" smtClean="0">
                          <a:solidFill>
                            <a:schemeClr val="bg1"/>
                          </a:solidFill>
                        </a:rPr>
                        <a:t>0</a:t>
                      </a:r>
                      <a:endParaRPr lang="en-IN" dirty="0">
                        <a:solidFill>
                          <a:schemeClr val="bg1"/>
                        </a:solidFill>
                      </a:endParaRPr>
                    </a:p>
                  </a:txBody>
                  <a:tcPr>
                    <a:noFill/>
                  </a:tcPr>
                </a:tc>
                <a:tc>
                  <a:txBody>
                    <a:bodyPr/>
                    <a:lstStyle/>
                    <a:p>
                      <a:r>
                        <a:rPr lang="en-US" dirty="0" smtClean="0">
                          <a:solidFill>
                            <a:schemeClr val="bg1"/>
                          </a:solidFill>
                        </a:rPr>
                        <a:t>0</a:t>
                      </a:r>
                      <a:endParaRPr lang="en-IN" dirty="0">
                        <a:solidFill>
                          <a:schemeClr val="bg1"/>
                        </a:solidFill>
                      </a:endParaRPr>
                    </a:p>
                  </a:txBody>
                  <a:tcPr>
                    <a:noFill/>
                  </a:tcPr>
                </a:tc>
                <a:tc>
                  <a:txBody>
                    <a:bodyPr/>
                    <a:lstStyle/>
                    <a:p>
                      <a:r>
                        <a:rPr lang="en-US" dirty="0" smtClean="0">
                          <a:solidFill>
                            <a:schemeClr val="bg1"/>
                          </a:solidFill>
                        </a:rPr>
                        <a:t>1</a:t>
                      </a:r>
                      <a:endParaRPr lang="en-IN" dirty="0">
                        <a:solidFill>
                          <a:schemeClr val="bg1"/>
                        </a:solidFill>
                      </a:endParaRPr>
                    </a:p>
                  </a:txBody>
                  <a:tcPr>
                    <a:noFill/>
                  </a:tcPr>
                </a:tc>
              </a:tr>
            </a:tbl>
          </a:graphicData>
        </a:graphic>
      </p:graphicFrame>
    </p:spTree>
    <p:extLst>
      <p:ext uri="{BB962C8B-B14F-4D97-AF65-F5344CB8AC3E}">
        <p14:creationId xmlns:p14="http://schemas.microsoft.com/office/powerpoint/2010/main" val="724228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thematics 02 PowerPoint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845658657"/>
              </p:ext>
            </p:extLst>
          </p:nvPr>
        </p:nvGraphicFramePr>
        <p:xfrm>
          <a:off x="251520" y="332656"/>
          <a:ext cx="8640960" cy="6192688"/>
        </p:xfrm>
        <a:graphic>
          <a:graphicData uri="http://schemas.openxmlformats.org/drawingml/2006/table">
            <a:tbl>
              <a:tblPr firstRow="1" bandRow="1">
                <a:tableStyleId>{5C22544A-7EE6-4342-B048-85BDC9FD1C3A}</a:tableStyleId>
              </a:tblPr>
              <a:tblGrid>
                <a:gridCol w="8640960"/>
              </a:tblGrid>
              <a:tr h="6192688">
                <a:tc>
                  <a:txBody>
                    <a:bodyPr/>
                    <a:lstStyle/>
                    <a:p>
                      <a:r>
                        <a:rPr lang="en-US" sz="4400" b="0" i="0" kern="1200" dirty="0" smtClean="0">
                          <a:solidFill>
                            <a:schemeClr val="lt1"/>
                          </a:solidFill>
                          <a:effectLst/>
                          <a:latin typeface="+mn-lt"/>
                          <a:ea typeface="+mn-ea"/>
                          <a:cs typeface="+mn-cs"/>
                        </a:rPr>
                        <a:t>Rotation:</a:t>
                      </a:r>
                      <a:r>
                        <a:rPr lang="en-US" sz="4400" b="0" i="0" kern="1200" baseline="0" dirty="0" smtClean="0">
                          <a:solidFill>
                            <a:schemeClr val="lt1"/>
                          </a:solidFill>
                          <a:effectLst/>
                          <a:latin typeface="+mn-lt"/>
                          <a:ea typeface="+mn-ea"/>
                          <a:cs typeface="+mn-cs"/>
                        </a:rPr>
                        <a:t> </a:t>
                      </a:r>
                      <a:r>
                        <a:rPr lang="en-US" sz="2400" b="0" i="0" kern="1200" dirty="0" smtClean="0">
                          <a:solidFill>
                            <a:schemeClr val="lt1"/>
                          </a:solidFill>
                          <a:effectLst/>
                          <a:latin typeface="+mn-lt"/>
                          <a:ea typeface="+mn-ea"/>
                          <a:cs typeface="+mn-cs"/>
                        </a:rPr>
                        <a:t>It is a process of changing the angle of the object. Rotation can be clockwise or anticlockwise. For rotation, we have to specify the angle of rotation and rotation point. Rotation point is also called a pivot point. It is print about which object is rotated.</a:t>
                      </a:r>
                    </a:p>
                    <a:p>
                      <a:endParaRPr lang="en-US" dirty="0" smtClean="0"/>
                    </a:p>
                    <a:p>
                      <a:r>
                        <a:rPr lang="en-US" sz="2800" dirty="0" smtClean="0"/>
                        <a:t>TYPES</a:t>
                      </a:r>
                      <a:r>
                        <a:rPr lang="en-US" sz="2800" baseline="0" dirty="0" smtClean="0"/>
                        <a:t> OF ROTATION:</a:t>
                      </a:r>
                    </a:p>
                    <a:p>
                      <a:r>
                        <a:rPr lang="en-US" sz="2800" baseline="0" dirty="0" smtClean="0"/>
                        <a:t>                                          1. Anticlockwise Rotation</a:t>
                      </a:r>
                    </a:p>
                    <a:p>
                      <a:r>
                        <a:rPr lang="en-US" sz="2800" baseline="0" dirty="0" smtClean="0"/>
                        <a:t>                                          2. Clockwise Rotation</a:t>
                      </a:r>
                    </a:p>
                    <a:p>
                      <a:endParaRPr lang="en-US" sz="2800" b="1" i="0" kern="1200" baseline="0" dirty="0" smtClean="0">
                        <a:solidFill>
                          <a:schemeClr val="lt1"/>
                        </a:solidFill>
                        <a:effectLst/>
                        <a:latin typeface="+mn-lt"/>
                        <a:ea typeface="+mn-ea"/>
                        <a:cs typeface="+mn-cs"/>
                      </a:endParaRPr>
                    </a:p>
                    <a:p>
                      <a:r>
                        <a:rPr lang="en-US" sz="2400" b="0" i="0" kern="1200" dirty="0" smtClean="0">
                          <a:solidFill>
                            <a:schemeClr val="lt1"/>
                          </a:solidFill>
                          <a:effectLst/>
                          <a:latin typeface="+mn-lt"/>
                          <a:ea typeface="+mn-ea"/>
                          <a:cs typeface="+mn-cs"/>
                        </a:rPr>
                        <a:t>The positive value of the pivot point (rotation angle) rotates an object in a counter-clockwise (anti-clockwise) direction.</a:t>
                      </a:r>
                    </a:p>
                    <a:p>
                      <a:endParaRPr lang="en-US" sz="2400" b="0" i="0" kern="1200" dirty="0" smtClean="0">
                        <a:solidFill>
                          <a:schemeClr val="lt1"/>
                        </a:solidFill>
                        <a:effectLst/>
                        <a:latin typeface="+mn-lt"/>
                        <a:ea typeface="+mn-ea"/>
                        <a:cs typeface="+mn-cs"/>
                      </a:endParaRPr>
                    </a:p>
                    <a:p>
                      <a:r>
                        <a:rPr lang="en-US" sz="2400" b="0" i="0" kern="1200" dirty="0" smtClean="0">
                          <a:solidFill>
                            <a:schemeClr val="lt1"/>
                          </a:solidFill>
                          <a:effectLst/>
                          <a:latin typeface="+mn-lt"/>
                          <a:ea typeface="+mn-ea"/>
                          <a:cs typeface="+mn-cs"/>
                        </a:rPr>
                        <a:t>The negative value of the pivot point (rotation angle) rotates an object in a clockwise direction</a:t>
                      </a:r>
                      <a:r>
                        <a:rPr lang="en-US" sz="1800" b="0" i="0" kern="1200" dirty="0" smtClean="0">
                          <a:solidFill>
                            <a:schemeClr val="lt1"/>
                          </a:solidFill>
                          <a:effectLst/>
                          <a:latin typeface="+mn-lt"/>
                          <a:ea typeface="+mn-ea"/>
                          <a:cs typeface="+mn-cs"/>
                        </a:rPr>
                        <a:t>.</a:t>
                      </a:r>
                    </a:p>
                    <a:p>
                      <a:endParaRPr lang="en-US" dirty="0" smtClean="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59365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746</Words>
  <Application>Microsoft Office PowerPoint</Application>
  <PresentationFormat>On-screen Show (4:3)</PresentationFormat>
  <Paragraphs>197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27</cp:revision>
  <dcterms:created xsi:type="dcterms:W3CDTF">2023-01-28T13:51:44Z</dcterms:created>
  <dcterms:modified xsi:type="dcterms:W3CDTF">2023-01-29T10:41:01Z</dcterms:modified>
</cp:coreProperties>
</file>