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98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1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31899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4" name="Text 2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dirty="0">
                <a:ln w="285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Elephant" panose="02020904090505020303" pitchFamily="18" charset="0"/>
                <a:ea typeface="Fraunces" pitchFamily="34" charset="-122"/>
                <a:cs typeface="Fraunces" pitchFamily="34" charset="-120"/>
              </a:rPr>
              <a:t>Building a Weather App with React</a:t>
            </a:r>
            <a:endParaRPr lang="en-US" sz="5249" b="1" dirty="0">
              <a:ln w="28575"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35218" y="52795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>
                <a:solidFill>
                  <a:schemeClr val="bg1"/>
                </a:solidFill>
              </a:rPr>
              <a:t>By Sahil Gupta                                                     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>
                <a:solidFill>
                  <a:schemeClr val="bg1"/>
                </a:solidFill>
              </a:rPr>
              <a:t>2110991222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>
                <a:solidFill>
                  <a:schemeClr val="bg1"/>
                </a:solidFill>
              </a:rPr>
              <a:t>G-19</a:t>
            </a:r>
          </a:p>
        </p:txBody>
      </p:sp>
      <p:sp>
        <p:nvSpPr>
          <p:cNvPr id="8" name="Text 5"/>
          <p:cNvSpPr/>
          <p:nvPr/>
        </p:nvSpPr>
        <p:spPr>
          <a:xfrm>
            <a:off x="1299686" y="5755958"/>
            <a:ext cx="20116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793732" y="3533675"/>
            <a:ext cx="8359385" cy="1783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7"/>
              </a:lnSpc>
            </a:pPr>
            <a:r>
              <a:rPr lang="en-US" sz="13800" b="1" u="sng" dirty="0">
                <a:solidFill>
                  <a:srgbClr val="FFFFFF"/>
                </a:solidFill>
                <a:latin typeface="Edwardian Script ITC" panose="030303020407070D0804" pitchFamily="66" charset="0"/>
                <a:ea typeface="Fraunces" pitchFamily="34" charset="-122"/>
                <a:cs typeface="Fraunces" pitchFamily="34" charset="-120"/>
              </a:rPr>
              <a:t>Thank</a:t>
            </a:r>
            <a:r>
              <a:rPr lang="en-US" sz="13800" b="1" dirty="0">
                <a:solidFill>
                  <a:srgbClr val="FFFFFF"/>
                </a:solidFill>
                <a:latin typeface="Edwardian Script ITC" panose="030303020407070D0804" pitchFamily="66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13800" b="1" u="sng" dirty="0">
                <a:solidFill>
                  <a:srgbClr val="FFFFFF"/>
                </a:solidFill>
                <a:latin typeface="Edwardian Script ITC" panose="030303020407070D0804" pitchFamily="66" charset="0"/>
                <a:ea typeface="Fraunces" pitchFamily="34" charset="-122"/>
                <a:cs typeface="Fraunces" pitchFamily="34" charset="-120"/>
              </a:rPr>
              <a:t>You</a:t>
            </a:r>
            <a:endParaRPr lang="en-US" sz="13800" b="1" u="sng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8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490799" y="1283732"/>
            <a:ext cx="5669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Technologies Utilized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311360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4726781" y="25473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HTML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4726781" y="3116699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Used to structure and organize the content of the weather app.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4490799" y="3930253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4726781" y="41662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4726781" y="4735592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Enabled us to design and style the app, making it visually appealing.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490799" y="5549146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4726781" y="57851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4726781" y="6354485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Provided the necessary functionality to make the app interactive and dynamic.</a:t>
            </a:r>
            <a:endParaRPr lang="en-US" sz="17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490799" y="750570"/>
            <a:ext cx="7810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with Weather API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4726781" y="20141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Expandable API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47267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weather app utilizes an API to retrieve weather data for different cities worldwide.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4490799" y="3752493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4726781" y="3988475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Real-Time Updates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4726781" y="455783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Stay up to date with the latest weather information as the API continuously feeds the app with current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490799" y="5726787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4726781" y="5962769"/>
            <a:ext cx="2727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Global City Selection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4726781" y="653212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You have the freedom to choose cities from all over the world and obtain their weather data.</a:t>
            </a:r>
            <a:endParaRPr lang="en-US" sz="17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21206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93774" y="656857"/>
            <a:ext cx="6812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Displaying Multiple Cities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85625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 a Glance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185625" y="540791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Easily compare the weather of multiple cities simultaneously on one screen.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688942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Worldwide View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11916" y="543779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weather conditions of cities across the globe with just a few clicks.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8192259" y="4865430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Convenient Overview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8192259" y="540791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Effortlessly manage and monitor the weather in various locations all in one place.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EBE901-F34D-6C3E-DA22-93057DFC4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15" y="1605843"/>
            <a:ext cx="8211647" cy="3184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3691533"/>
            <a:ext cx="8046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Error Handling and Validation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8927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11705" y="493442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969073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No Duplicate Cities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553843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If you enter the same city multiple times, the app will detect it and provide an error message.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48927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5777270" y="4934426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4969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Valid City Check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5538430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If you enter the name of a non-existing city, the app will prompt you to enter a valid city name.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48927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380934" y="493442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4969073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Friendly Feedback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553843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Receive clear and helpful messages to ensure correct inputs and a smooth user experience.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530"/>
            <a:ext cx="14630400" cy="27774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8BCF9E-1B78-F6DB-A5D8-2BF295C2C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3" y="1767202"/>
            <a:ext cx="9650072" cy="10229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03A21F-4F8A-BA9C-6F5E-A9F208519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122" y="185512"/>
            <a:ext cx="8512278" cy="11888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10573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354336"/>
            <a:ext cx="9029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Highest and Lowest Temperatures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493050"/>
            <a:ext cx="44410" cy="4382095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894350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38940" y="2708315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715220"/>
            <a:ext cx="2834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Highest Temperature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28457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Stay informed about the peak temperature for each selected city on a specific day.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005203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42965" y="38285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2270" y="381916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349943" y="3826073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Lowest Temperature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9543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Keep track of the lowest temperature recorded in each city on a given day.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423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700" y="50103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294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Prepare Accordingly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Plan your activities based on temperature fluctuations, ensuring a comfortable experience.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AAFFB1-8EBF-6937-3D9E-AFB819B4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9" y="5097458"/>
            <a:ext cx="2559741" cy="31107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F32BF4-96C3-8FED-233A-16BEBAB59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530" y="8373"/>
            <a:ext cx="2769508" cy="3415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556677" y="1061915"/>
            <a:ext cx="4968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Responsive Design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7" y="223551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75007" y="4481132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Cross-Device Compatibility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90049" y="5411272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Enjoy seamless usability and access the weather app from various devices, including desktops, tablets, and mobile phones.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472" y="22353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45902" y="444591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Mobile-Friendly Interface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214158" y="549633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Experience an optimized interface that adapts to different screen sizes, enhancing your interactions with the app.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386" y="228283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905750" y="4581405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Effortless Navigation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905750" y="540362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Benefit from a user-friendly design, ensuring smooth navigation and intuitive interactions across devices.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2E82F2-546C-ED6E-C6B7-41DD22B0A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99" y="4324620"/>
            <a:ext cx="3699639" cy="32648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2129195"/>
            <a:ext cx="7391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Benefits of the Weather App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11705" y="3372088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067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Stay Prepared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97609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Always be informed and ready for any weather conditions, whether at home or during your travels.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5777270" y="337208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06735"/>
            <a:ext cx="2392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Efficient Planning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97609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Plan your activities effectively, considering the forecasted weather for any desired city.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9380934" y="33720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0673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Enhanced Travel Experience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327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Optimize your travel experiences by basing your itinerary on accurate and up-to-date weather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04417"/>
            <a:ext cx="7360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Unlock the World's Weather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Summary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92868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Experience the power of React and witness the convenience of our weather app. Check the weather in multiple cities, stay informed about the highest and lowest temperatures, all within a responsive and user-friendly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Try It Now!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389286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Join millions of users already enjoying the benefits of our weather app. Discover the world's weather and make every day a breeze.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505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Edwardian Script ITC</vt:lpstr>
      <vt:lpstr>Elephant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Akshansh Mahajan</cp:lastModifiedBy>
  <cp:revision>4</cp:revision>
  <dcterms:created xsi:type="dcterms:W3CDTF">2023-10-25T18:57:42Z</dcterms:created>
  <dcterms:modified xsi:type="dcterms:W3CDTF">2023-10-25T19:46:34Z</dcterms:modified>
</cp:coreProperties>
</file>