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7" r:id="rId2"/>
    <p:sldMasterId id="2147483684" r:id="rId3"/>
    <p:sldMasterId id="2147483696" r:id="rId4"/>
  </p:sldMasterIdLst>
  <p:notesMasterIdLst>
    <p:notesMasterId r:id="rId17"/>
  </p:notesMasterIdLst>
  <p:handoutMasterIdLst>
    <p:handoutMasterId r:id="rId18"/>
  </p:handoutMasterIdLst>
  <p:sldIdLst>
    <p:sldId id="256" r:id="rId5"/>
    <p:sldId id="462" r:id="rId6"/>
    <p:sldId id="463" r:id="rId7"/>
    <p:sldId id="464" r:id="rId8"/>
    <p:sldId id="472" r:id="rId9"/>
    <p:sldId id="465" r:id="rId10"/>
    <p:sldId id="468" r:id="rId11"/>
    <p:sldId id="466" r:id="rId12"/>
    <p:sldId id="469" r:id="rId13"/>
    <p:sldId id="467" r:id="rId14"/>
    <p:sldId id="470" r:id="rId15"/>
    <p:sldId id="471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微軟正黑體"/>
        <a:cs typeface="微軟正黑體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微軟正黑體"/>
        <a:cs typeface="微軟正黑體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微軟正黑體"/>
        <a:cs typeface="微軟正黑體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微軟正黑體"/>
        <a:cs typeface="微軟正黑體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微軟正黑體"/>
        <a:cs typeface="微軟正黑體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微軟正黑體"/>
        <a:cs typeface="微軟正黑體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微軟正黑體"/>
        <a:cs typeface="微軟正黑體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微軟正黑體"/>
        <a:cs typeface="微軟正黑體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微軟正黑體"/>
        <a:cs typeface="微軟正黑體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1145"/>
    <a:srgbClr val="0073AE"/>
    <a:srgbClr val="F9F9F9"/>
    <a:srgbClr val="FDFDFD"/>
    <a:srgbClr val="8B9B93"/>
    <a:srgbClr val="A4A8AA"/>
    <a:srgbClr val="C1D82F"/>
    <a:srgbClr val="BEC1C2"/>
    <a:srgbClr val="F89820"/>
    <a:srgbClr val="9C0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72" autoAdjust="0"/>
  </p:normalViewPr>
  <p:slideViewPr>
    <p:cSldViewPr>
      <p:cViewPr varScale="1">
        <p:scale>
          <a:sx n="110" d="100"/>
          <a:sy n="110" d="100"/>
        </p:scale>
        <p:origin x="16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spcBef>
                <a:spcPct val="20000"/>
              </a:spcBef>
              <a:buFontTx/>
              <a:buChar char="•"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spcBef>
                <a:spcPct val="20000"/>
              </a:spcBef>
              <a:buFontTx/>
              <a:buChar char="•"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55DAC43-79B5-4705-B950-63A3D12959F4}" type="datetimeFigureOut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spcBef>
                <a:spcPct val="20000"/>
              </a:spcBef>
              <a:buFontTx/>
              <a:buChar char="•"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spcBef>
                <a:spcPct val="20000"/>
              </a:spcBef>
              <a:buFontTx/>
              <a:buChar char="•"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CC172D4-436B-4D40-B03F-A325B9B468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5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spcBef>
                <a:spcPct val="20000"/>
              </a:spcBef>
              <a:buFontTx/>
              <a:buChar char="•"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spcBef>
                <a:spcPct val="20000"/>
              </a:spcBef>
              <a:buFontTx/>
              <a:buChar char="•"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11E9B79-005E-4B9C-B3A5-B653A5AB8CCA}" type="datetimeFigureOut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spcBef>
                <a:spcPct val="20000"/>
              </a:spcBef>
              <a:buFontTx/>
              <a:buChar char="•"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spcBef>
                <a:spcPct val="20000"/>
              </a:spcBef>
              <a:buFontTx/>
              <a:buChar char="•"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F32AEDC-3835-4820-8337-F2A64BFC9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0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Skyline1-01"/>
          <p:cNvPicPr>
            <a:picLocks noChangeAspect="1" noChangeArrowheads="1"/>
          </p:cNvPicPr>
          <p:nvPr/>
        </p:nvPicPr>
        <p:blipFill>
          <a:blip r:embed="rId2" cstate="print"/>
          <a:srcRect r="468" b="29143"/>
          <a:stretch>
            <a:fillRect/>
          </a:stretch>
        </p:blipFill>
        <p:spPr bwMode="auto">
          <a:xfrm>
            <a:off x="0" y="0"/>
            <a:ext cx="9144000" cy="635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9"/>
          <p:cNvSpPr>
            <a:spLocks noChangeArrowheads="1"/>
          </p:cNvSpPr>
          <p:nvPr/>
        </p:nvSpPr>
        <p:spPr bwMode="auto">
          <a:xfrm>
            <a:off x="0" y="5437188"/>
            <a:ext cx="9144000" cy="1425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356400" tIns="180000" rIns="356400" bIns="180000"/>
          <a:lstStyle/>
          <a:p>
            <a:pPr>
              <a:defRPr/>
            </a:pPr>
            <a:endParaRPr lang="en-US" altLang="zh-TW">
              <a:solidFill>
                <a:schemeClr val="tx1"/>
              </a:solidFill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57200" y="6477000"/>
            <a:ext cx="37703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58595B"/>
                </a:solidFill>
                <a:latin typeface="Arial" pitchFamily="34" charset="0"/>
                <a:ea typeface="MS PGothic" pitchFamily="34" charset="-128"/>
              </a:rPr>
              <a:t>AIA confidential and proprietary information. Not for distribution. </a:t>
            </a:r>
          </a:p>
        </p:txBody>
      </p:sp>
      <p:pic>
        <p:nvPicPr>
          <p:cNvPr id="7" name="Picture 2" descr="C:\Documents and Settings\hccmuvl\Desktop\AIAThumbPring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213" y="4849813"/>
            <a:ext cx="1219200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0"/>
            <a:ext cx="7772400" cy="1470025"/>
          </a:xfrm>
        </p:spPr>
        <p:txBody>
          <a:bodyPr/>
          <a:lstStyle>
            <a:lvl1pPr>
              <a:defRPr sz="2800">
                <a:solidFill>
                  <a:srgbClr val="D3114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562600"/>
            <a:ext cx="6400800" cy="12192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4FF783-9A44-4703-B166-3C78780B4A5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3030CC-0757-4CB6-BEF6-767A1DACD27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B35AAB-C819-4572-A3DF-281EE8B49E9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42CE7E-2BE0-4600-A935-017AE8B4959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248764-1BE7-4D51-9461-9715EE39138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7700"/>
            <a:ext cx="2055813" cy="5294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647700"/>
            <a:ext cx="6018212" cy="5294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B02B1A-D4DA-4913-B946-E73FA3B7588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F0911C-52C7-49CC-AD34-D360A1C6C62B}" type="slidenum">
              <a:rPr lang="zh-TW" altLang="en-US">
                <a:solidFill>
                  <a:srgbClr val="58595B"/>
                </a:solidFill>
              </a:rPr>
              <a:pPr/>
              <a:t>‹#›</a:t>
            </a:fld>
            <a:endParaRPr lang="en-US" altLang="zh-TW">
              <a:solidFill>
                <a:srgbClr val="58595B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B968F3-9D9E-4402-90E8-7A7EE291CC43}" type="slidenum">
              <a:rPr lang="zh-TW" altLang="en-US">
                <a:solidFill>
                  <a:srgbClr val="58595B"/>
                </a:solidFill>
              </a:rPr>
              <a:pPr/>
              <a:t>‹#›</a:t>
            </a:fld>
            <a:endParaRPr lang="en-US" altLang="zh-TW">
              <a:solidFill>
                <a:srgbClr val="58595B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80FC36-C41D-4F3D-8F80-7D838C0D2090}" type="slidenum">
              <a:rPr lang="zh-TW" altLang="en-US">
                <a:solidFill>
                  <a:srgbClr val="58595B"/>
                </a:solidFill>
              </a:rPr>
              <a:pPr/>
              <a:t>‹#›</a:t>
            </a:fld>
            <a:endParaRPr lang="en-US" altLang="zh-TW">
              <a:solidFill>
                <a:srgbClr val="58595B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74775"/>
            <a:ext cx="4037012" cy="4567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4775"/>
            <a:ext cx="4037013" cy="4567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64AFAD-7733-4BDF-9D93-96A7D4215A79}" type="slidenum">
              <a:rPr lang="zh-TW" altLang="en-US">
                <a:solidFill>
                  <a:srgbClr val="58595B"/>
                </a:solidFill>
              </a:rPr>
              <a:pPr/>
              <a:t>‹#›</a:t>
            </a:fld>
            <a:endParaRPr lang="en-US" altLang="zh-TW">
              <a:solidFill>
                <a:srgbClr val="58595B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454"/>
            <a:ext cx="7315200" cy="76200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462B5-6DD8-4887-810A-7BF52B604F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ADAA38-8EC4-4551-AAC2-44A63E92F174}" type="slidenum">
              <a:rPr lang="zh-TW" altLang="en-US">
                <a:solidFill>
                  <a:srgbClr val="58595B"/>
                </a:solidFill>
              </a:rPr>
              <a:pPr/>
              <a:t>‹#›</a:t>
            </a:fld>
            <a:endParaRPr lang="en-US" altLang="zh-TW">
              <a:solidFill>
                <a:srgbClr val="58595B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4FF783-9A44-4703-B166-3C78780B4A54}" type="slidenum">
              <a:rPr lang="zh-TW" altLang="en-US">
                <a:solidFill>
                  <a:srgbClr val="58595B"/>
                </a:solidFill>
              </a:rPr>
              <a:pPr/>
              <a:t>‹#›</a:t>
            </a:fld>
            <a:endParaRPr lang="en-US" altLang="zh-TW">
              <a:solidFill>
                <a:srgbClr val="58595B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3030CC-0757-4CB6-BEF6-767A1DACD27E}" type="slidenum">
              <a:rPr lang="zh-TW" altLang="en-US">
                <a:solidFill>
                  <a:srgbClr val="58595B"/>
                </a:solidFill>
              </a:rPr>
              <a:pPr/>
              <a:t>‹#›</a:t>
            </a:fld>
            <a:endParaRPr lang="en-US" altLang="zh-TW">
              <a:solidFill>
                <a:srgbClr val="58595B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B35AAB-C819-4572-A3DF-281EE8B49E9E}" type="slidenum">
              <a:rPr lang="zh-TW" altLang="en-US">
                <a:solidFill>
                  <a:srgbClr val="58595B"/>
                </a:solidFill>
              </a:rPr>
              <a:pPr/>
              <a:t>‹#›</a:t>
            </a:fld>
            <a:endParaRPr lang="en-US" altLang="zh-TW">
              <a:solidFill>
                <a:srgbClr val="58595B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42CE7E-2BE0-4600-A935-017AE8B49599}" type="slidenum">
              <a:rPr lang="zh-TW" altLang="en-US">
                <a:solidFill>
                  <a:srgbClr val="58595B"/>
                </a:solidFill>
              </a:rPr>
              <a:pPr/>
              <a:t>‹#›</a:t>
            </a:fld>
            <a:endParaRPr lang="en-US" altLang="zh-TW">
              <a:solidFill>
                <a:srgbClr val="58595B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248764-1BE7-4D51-9461-9715EE391387}" type="slidenum">
              <a:rPr lang="zh-TW" altLang="en-US">
                <a:solidFill>
                  <a:srgbClr val="58595B"/>
                </a:solidFill>
              </a:rPr>
              <a:pPr/>
              <a:t>‹#›</a:t>
            </a:fld>
            <a:endParaRPr lang="en-US" altLang="zh-TW">
              <a:solidFill>
                <a:srgbClr val="58595B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7700"/>
            <a:ext cx="2055813" cy="5294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647700"/>
            <a:ext cx="6018212" cy="5294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B02B1A-D4DA-4913-B946-E73FA3B75882}" type="slidenum">
              <a:rPr lang="zh-TW" altLang="en-US">
                <a:solidFill>
                  <a:srgbClr val="58595B"/>
                </a:solidFill>
              </a:rPr>
              <a:pPr/>
              <a:t>‹#›</a:t>
            </a:fld>
            <a:endParaRPr lang="en-US" altLang="zh-TW">
              <a:solidFill>
                <a:srgbClr val="58595B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Skyline1-01"/>
          <p:cNvPicPr>
            <a:picLocks noChangeAspect="1" noChangeArrowheads="1"/>
          </p:cNvPicPr>
          <p:nvPr/>
        </p:nvPicPr>
        <p:blipFill>
          <a:blip r:embed="rId2" cstate="print"/>
          <a:srcRect r="468" b="29143"/>
          <a:stretch>
            <a:fillRect/>
          </a:stretch>
        </p:blipFill>
        <p:spPr bwMode="auto">
          <a:xfrm>
            <a:off x="0" y="0"/>
            <a:ext cx="9144000" cy="635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9"/>
          <p:cNvSpPr>
            <a:spLocks noChangeArrowheads="1"/>
          </p:cNvSpPr>
          <p:nvPr/>
        </p:nvSpPr>
        <p:spPr bwMode="auto">
          <a:xfrm>
            <a:off x="0" y="5437188"/>
            <a:ext cx="9144000" cy="1425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356400" tIns="180000" rIns="356400" bIns="180000"/>
          <a:lstStyle/>
          <a:p>
            <a:pPr>
              <a:defRPr/>
            </a:pPr>
            <a:endParaRPr lang="en-US" altLang="zh-TW"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57200" y="6477000"/>
            <a:ext cx="37703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58595B"/>
                </a:solidFill>
                <a:latin typeface="Arial" pitchFamily="34" charset="0"/>
                <a:ea typeface="MS PGothic" pitchFamily="34" charset="-128"/>
              </a:rPr>
              <a:t>AIA confidential and proprietary information. Not for distribution. </a:t>
            </a:r>
          </a:p>
        </p:txBody>
      </p:sp>
      <p:pic>
        <p:nvPicPr>
          <p:cNvPr id="7" name="Picture 2" descr="C:\Documents and Settings\hccmuvl\Desktop\AIAThumbPring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213" y="4849813"/>
            <a:ext cx="1219200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0"/>
            <a:ext cx="7772400" cy="1470025"/>
          </a:xfrm>
        </p:spPr>
        <p:txBody>
          <a:bodyPr/>
          <a:lstStyle>
            <a:lvl1pPr>
              <a:defRPr sz="2800">
                <a:solidFill>
                  <a:srgbClr val="D3114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562600"/>
            <a:ext cx="6400800" cy="12192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454"/>
            <a:ext cx="7315200" cy="76200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462B5-6DD8-4887-810A-7BF52B604FD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647700"/>
            <a:ext cx="8228012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8788" y="1374775"/>
            <a:ext cx="4037012" cy="4567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4775"/>
            <a:ext cx="4038600" cy="4567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647700"/>
            <a:ext cx="8228012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8788" y="1374775"/>
            <a:ext cx="4037012" cy="4567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4775"/>
            <a:ext cx="4038600" cy="4567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E7B78-B640-43BB-A395-756B6E31E6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E7B78-B640-43BB-A395-756B6E31E6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F0911C-52C7-49CC-AD34-D360A1C6C62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B968F3-9D9E-4402-90E8-7A7EE291CC4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80FC36-C41D-4F3D-8F80-7D838C0D209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74775"/>
            <a:ext cx="4037012" cy="4567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4775"/>
            <a:ext cx="4037013" cy="4567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64AFAD-7733-4BDF-9D93-96A7D4215A7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ADAA38-8EC4-4551-AAC2-44A63E92F17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EF252C6-A638-4D07-B9DC-2DC3E3157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-1676400" y="0"/>
            <a:ext cx="1524000" cy="609600"/>
          </a:xfrm>
          <a:prstGeom prst="rect">
            <a:avLst/>
          </a:prstGeom>
          <a:solidFill>
            <a:srgbClr val="D3114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Arial" pitchFamily="34" charset="0"/>
              </a:rPr>
              <a:t>AIA Red</a:t>
            </a: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Arial" pitchFamily="34" charset="0"/>
              </a:rPr>
              <a:t>R211 G17 B69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1676400" y="685800"/>
            <a:ext cx="1524000" cy="609600"/>
          </a:xfrm>
          <a:prstGeom prst="rect">
            <a:avLst/>
          </a:prstGeom>
          <a:solidFill>
            <a:srgbClr val="D1D3D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</a:rPr>
              <a:t>Grey</a:t>
            </a:r>
          </a:p>
          <a:p>
            <a:pPr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</a:rPr>
              <a:t>R209 G211 B212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-1676400" y="1371600"/>
            <a:ext cx="1524000" cy="457200"/>
          </a:xfrm>
          <a:prstGeom prst="rect">
            <a:avLst/>
          </a:prstGeom>
          <a:solidFill>
            <a:srgbClr val="9C005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EBCCDE"/>
                </a:solidFill>
                <a:latin typeface="Arial" pitchFamily="34" charset="0"/>
              </a:rPr>
              <a:t>Plum</a:t>
            </a:r>
          </a:p>
          <a:p>
            <a:pPr>
              <a:defRPr/>
            </a:pPr>
            <a:r>
              <a:rPr lang="en-US">
                <a:solidFill>
                  <a:srgbClr val="EBCCDE"/>
                </a:solidFill>
                <a:latin typeface="Arial" pitchFamily="34" charset="0"/>
              </a:rPr>
              <a:t>R156 G0 B88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1676400" y="1828800"/>
            <a:ext cx="381000" cy="457200"/>
          </a:xfrm>
          <a:prstGeom prst="rect">
            <a:avLst/>
          </a:prstGeom>
          <a:solidFill>
            <a:srgbClr val="EBCC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9C0058"/>
                </a:solidFill>
                <a:latin typeface="Arial" pitchFamily="34" charset="0"/>
              </a:rPr>
              <a:t>20%</a:t>
            </a: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-1295400" y="1828800"/>
            <a:ext cx="381000" cy="457200"/>
          </a:xfrm>
          <a:prstGeom prst="rect">
            <a:avLst/>
          </a:prstGeom>
          <a:solidFill>
            <a:srgbClr val="D799B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9C0058"/>
                </a:solidFill>
                <a:latin typeface="Arial" pitchFamily="34" charset="0"/>
              </a:rPr>
              <a:t>40%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-914400" y="1828800"/>
            <a:ext cx="381000" cy="457200"/>
          </a:xfrm>
          <a:prstGeom prst="rect">
            <a:avLst/>
          </a:prstGeom>
          <a:solidFill>
            <a:srgbClr val="C466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EBCCDE"/>
                </a:solidFill>
                <a:latin typeface="Arial" pitchFamily="34" charset="0"/>
              </a:rPr>
              <a:t>60%</a:t>
            </a: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-533400" y="1828800"/>
            <a:ext cx="381000" cy="457200"/>
          </a:xfrm>
          <a:prstGeom prst="rect">
            <a:avLst/>
          </a:prstGeom>
          <a:solidFill>
            <a:srgbClr val="B033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EBCCDE"/>
                </a:solidFill>
                <a:latin typeface="Arial" pitchFamily="34" charset="0"/>
              </a:rPr>
              <a:t>80%</a:t>
            </a: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-1676400" y="2362200"/>
            <a:ext cx="1524000" cy="457200"/>
          </a:xfrm>
          <a:prstGeom prst="rect">
            <a:avLst/>
          </a:prstGeom>
          <a:solidFill>
            <a:srgbClr val="F898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FEEAD2"/>
                </a:solidFill>
                <a:latin typeface="Arial" pitchFamily="34" charset="0"/>
              </a:rPr>
              <a:t>Citrus</a:t>
            </a:r>
          </a:p>
          <a:p>
            <a:pPr>
              <a:defRPr/>
            </a:pPr>
            <a:r>
              <a:rPr lang="en-US">
                <a:solidFill>
                  <a:srgbClr val="FEEAD2"/>
                </a:solidFill>
                <a:latin typeface="Arial" pitchFamily="34" charset="0"/>
              </a:rPr>
              <a:t>R248 G152 B32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-1676400" y="2819400"/>
            <a:ext cx="381000" cy="457200"/>
          </a:xfrm>
          <a:prstGeom prst="rect">
            <a:avLst/>
          </a:prstGeom>
          <a:solidFill>
            <a:srgbClr val="FEEAD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89820"/>
                </a:solidFill>
                <a:latin typeface="Arial" pitchFamily="34" charset="0"/>
              </a:rPr>
              <a:t>20%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-1295400" y="2819400"/>
            <a:ext cx="381000" cy="457200"/>
          </a:xfrm>
          <a:prstGeom prst="rect">
            <a:avLst/>
          </a:prstGeom>
          <a:solidFill>
            <a:srgbClr val="FCD6A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89820"/>
                </a:solidFill>
                <a:latin typeface="Arial" pitchFamily="34" charset="0"/>
              </a:rPr>
              <a:t>40%</a:t>
            </a: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-914400" y="2819400"/>
            <a:ext cx="381000" cy="457200"/>
          </a:xfrm>
          <a:prstGeom prst="rect">
            <a:avLst/>
          </a:prstGeom>
          <a:solidFill>
            <a:srgbClr val="FBC1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EEAD2"/>
                </a:solidFill>
                <a:latin typeface="Arial" pitchFamily="34" charset="0"/>
              </a:rPr>
              <a:t>60%</a:t>
            </a: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-533400" y="2819400"/>
            <a:ext cx="381000" cy="457200"/>
          </a:xfrm>
          <a:prstGeom prst="rect">
            <a:avLst/>
          </a:prstGeom>
          <a:solidFill>
            <a:srgbClr val="F9AD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EEAD2"/>
                </a:solidFill>
                <a:latin typeface="Arial" pitchFamily="34" charset="0"/>
              </a:rPr>
              <a:t>80%</a:t>
            </a: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-1676400" y="3352800"/>
            <a:ext cx="1524000" cy="457200"/>
          </a:xfrm>
          <a:prstGeom prst="rect">
            <a:avLst/>
          </a:prstGeom>
          <a:solidFill>
            <a:srgbClr val="C1D82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F3F7D5"/>
                </a:solidFill>
                <a:latin typeface="Arial" pitchFamily="34" charset="0"/>
              </a:rPr>
              <a:t>Lime</a:t>
            </a:r>
          </a:p>
          <a:p>
            <a:pPr>
              <a:defRPr/>
            </a:pPr>
            <a:r>
              <a:rPr lang="en-US">
                <a:solidFill>
                  <a:srgbClr val="F3F7D5"/>
                </a:solidFill>
                <a:latin typeface="Arial" pitchFamily="34" charset="0"/>
              </a:rPr>
              <a:t>R193 G216 B47</a:t>
            </a: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-1676400" y="3810000"/>
            <a:ext cx="381000" cy="457200"/>
          </a:xfrm>
          <a:prstGeom prst="rect">
            <a:avLst/>
          </a:prstGeom>
          <a:solidFill>
            <a:srgbClr val="F3F7D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C1D82F"/>
                </a:solidFill>
                <a:latin typeface="Arial" pitchFamily="34" charset="0"/>
              </a:rPr>
              <a:t>20%</a:t>
            </a: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-1295400" y="3810000"/>
            <a:ext cx="381000" cy="457200"/>
          </a:xfrm>
          <a:prstGeom prst="rect">
            <a:avLst/>
          </a:prstGeom>
          <a:solidFill>
            <a:srgbClr val="E6EFA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C1D82F"/>
                </a:solidFill>
                <a:latin typeface="Arial" pitchFamily="34" charset="0"/>
              </a:rPr>
              <a:t>40%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-914400" y="3810000"/>
            <a:ext cx="381000" cy="457200"/>
          </a:xfrm>
          <a:prstGeom prst="rect">
            <a:avLst/>
          </a:prstGeom>
          <a:solidFill>
            <a:srgbClr val="DAE8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3F7D5"/>
                </a:solidFill>
                <a:latin typeface="Arial" pitchFamily="34" charset="0"/>
              </a:rPr>
              <a:t>60%</a:t>
            </a: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-533400" y="3810000"/>
            <a:ext cx="381000" cy="457200"/>
          </a:xfrm>
          <a:prstGeom prst="rect">
            <a:avLst/>
          </a:prstGeom>
          <a:solidFill>
            <a:srgbClr val="CDE05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3F7D5"/>
                </a:solidFill>
                <a:latin typeface="Arial" pitchFamily="34" charset="0"/>
              </a:rPr>
              <a:t>80%</a:t>
            </a:r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-1676400" y="4343400"/>
            <a:ext cx="1524000" cy="457200"/>
          </a:xfrm>
          <a:prstGeom prst="rect">
            <a:avLst/>
          </a:prstGeom>
          <a:solidFill>
            <a:srgbClr val="0073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CCE3EF"/>
                </a:solidFill>
                <a:latin typeface="Arial" pitchFamily="34" charset="0"/>
              </a:rPr>
              <a:t>Sea Blue</a:t>
            </a:r>
          </a:p>
          <a:p>
            <a:pPr>
              <a:defRPr/>
            </a:pPr>
            <a:r>
              <a:rPr lang="en-US">
                <a:solidFill>
                  <a:srgbClr val="CCE3EF"/>
                </a:solidFill>
                <a:latin typeface="Arial" pitchFamily="34" charset="0"/>
              </a:rPr>
              <a:t>R0 G115 B174</a:t>
            </a: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-1676400" y="4800600"/>
            <a:ext cx="381000" cy="457200"/>
          </a:xfrm>
          <a:prstGeom prst="rect">
            <a:avLst/>
          </a:prstGeom>
          <a:solidFill>
            <a:srgbClr val="CCE3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73AE"/>
                </a:solidFill>
                <a:latin typeface="Arial" pitchFamily="34" charset="0"/>
              </a:rPr>
              <a:t>20%</a:t>
            </a: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-1295400" y="4800600"/>
            <a:ext cx="381000" cy="457200"/>
          </a:xfrm>
          <a:prstGeom prst="rect">
            <a:avLst/>
          </a:prstGeom>
          <a:solidFill>
            <a:srgbClr val="99C7D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73AE"/>
                </a:solidFill>
                <a:latin typeface="Arial" pitchFamily="34" charset="0"/>
              </a:rPr>
              <a:t>40%</a:t>
            </a: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-914400" y="4800600"/>
            <a:ext cx="381000" cy="457200"/>
          </a:xfrm>
          <a:prstGeom prst="rect">
            <a:avLst/>
          </a:prstGeom>
          <a:solidFill>
            <a:srgbClr val="66ABC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CCE3EF"/>
                </a:solidFill>
                <a:latin typeface="Arial" pitchFamily="34" charset="0"/>
              </a:rPr>
              <a:t>60%</a:t>
            </a: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-533400" y="4800600"/>
            <a:ext cx="381000" cy="457200"/>
          </a:xfrm>
          <a:prstGeom prst="rect">
            <a:avLst/>
          </a:prstGeom>
          <a:solidFill>
            <a:srgbClr val="338FB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CCE3EF"/>
                </a:solidFill>
                <a:latin typeface="Arial" pitchFamily="34" charset="0"/>
              </a:rPr>
              <a:t>80%</a:t>
            </a:r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 flipV="1">
            <a:off x="0" y="990600"/>
            <a:ext cx="8077200" cy="76200"/>
          </a:xfrm>
          <a:prstGeom prst="rect">
            <a:avLst/>
          </a:prstGeom>
          <a:solidFill>
            <a:srgbClr val="D3114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381000" y="6537325"/>
            <a:ext cx="37703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58595B"/>
                </a:solidFill>
                <a:latin typeface="Arial" pitchFamily="34" charset="0"/>
                <a:ea typeface="MS PGothic" pitchFamily="34" charset="-128"/>
              </a:rPr>
              <a:t>AIA confidential and proprietary information. Not for distribution. </a:t>
            </a:r>
          </a:p>
        </p:txBody>
      </p:sp>
      <p:pic>
        <p:nvPicPr>
          <p:cNvPr id="2" name="Picture 37" descr="AIA-red-Logo-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29600" y="695325"/>
            <a:ext cx="5588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8" r:id="rId2"/>
    <p:sldLayoutId id="2147483683" r:id="rId3"/>
    <p:sldLayoutId id="2147483680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ts val="60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ts val="60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ts val="600"/>
        </a:spcBef>
        <a:spcAft>
          <a:spcPts val="60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ts val="600"/>
        </a:spcBef>
        <a:spcAft>
          <a:spcPts val="60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ts val="600"/>
        </a:spcBef>
        <a:spcAft>
          <a:spcPts val="60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V="1">
            <a:off x="0" y="1057275"/>
            <a:ext cx="8078788" cy="1365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zh-TW" altLang="en-US" sz="1800">
                <a:solidFill>
                  <a:srgbClr val="FFFFFF"/>
                </a:solidFill>
                <a:cs typeface="MS PGothic" pitchFamily="34" charset="-128"/>
              </a:rPr>
              <a:t> </a:t>
            </a:r>
          </a:p>
        </p:txBody>
      </p:sp>
      <p:sp>
        <p:nvSpPr>
          <p:cNvPr id="82947" name="Title Placeholder 1"/>
          <p:cNvSpPr>
            <a:spLocks noGrp="1"/>
          </p:cNvSpPr>
          <p:nvPr>
            <p:ph type="title"/>
          </p:nvPr>
        </p:nvSpPr>
        <p:spPr bwMode="auto">
          <a:xfrm>
            <a:off x="458788" y="647700"/>
            <a:ext cx="822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headline</a:t>
            </a:r>
          </a:p>
        </p:txBody>
      </p:sp>
      <p:sp>
        <p:nvSpPr>
          <p:cNvPr id="8294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88" y="1374775"/>
            <a:ext cx="8226425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text</a:t>
            </a:r>
          </a:p>
          <a:p>
            <a:pPr lvl="1"/>
            <a:r>
              <a:rPr lang="en-US" altLang="zh-TW" smtClean="0"/>
              <a:t>Second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96338" y="512763"/>
            <a:ext cx="211137" cy="1349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/>
            <a:fld id="{B9C7E324-2427-4A30-9328-E953332F1450}" type="slidenum">
              <a:rPr lang="zh-TW" altLang="en-US" sz="900">
                <a:solidFill>
                  <a:schemeClr val="bg1"/>
                </a:solidFill>
                <a:ea typeface="MS PGothic" pitchFamily="34" charset="-128"/>
              </a:rPr>
              <a:pPr defTabSz="457200"/>
              <a:t>‹#›</a:t>
            </a:fld>
            <a:endParaRPr lang="en-US" altLang="zh-TW" sz="90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69338" y="501650"/>
            <a:ext cx="46037" cy="1365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defTabSz="457200">
              <a:defRPr/>
            </a:pPr>
            <a:r>
              <a:rPr lang="en-US" altLang="zh-TW" sz="900" dirty="0">
                <a:solidFill>
                  <a:schemeClr val="bg1"/>
                </a:solidFill>
                <a:latin typeface="Arial" pitchFamily="-109" charset="0"/>
                <a:ea typeface="MS PGothic" pitchFamily="34" charset="-128"/>
                <a:cs typeface="MS PGothic" pitchFamily="34" charset="-128"/>
              </a:rPr>
              <a:t>|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8788" y="6550025"/>
            <a:ext cx="4572000" cy="2159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defRPr/>
            </a:pPr>
            <a:r>
              <a:rPr lang="en-US" sz="800" dirty="0">
                <a:solidFill>
                  <a:schemeClr val="accent2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AIA confidential and proprietary information. Not for distribution.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554788" y="6550025"/>
            <a:ext cx="2130425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ea typeface="+mn-ea"/>
              </a:defRPr>
            </a:lvl1pPr>
          </a:lstStyle>
          <a:p>
            <a:fld id="{852AF954-40F8-44FA-B73A-486524F01045}" type="slidenum">
              <a:rPr lang="zh-TW" altLang="en-US"/>
              <a:pPr/>
              <a:t>‹#›</a:t>
            </a:fld>
            <a:endParaRPr lang="en-US" altLang="zh-TW"/>
          </a:p>
        </p:txBody>
      </p:sp>
      <p:pic>
        <p:nvPicPr>
          <p:cNvPr id="82954" name="Picture 37" descr="AIA-red-Logo-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29600" y="695325"/>
            <a:ext cx="5588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457200" rtl="0" fontAlgn="base">
        <a:lnSpc>
          <a:spcPts val="2413"/>
        </a:lnSpc>
        <a:spcBef>
          <a:spcPct val="0"/>
        </a:spcBef>
        <a:spcAft>
          <a:spcPct val="0"/>
        </a:spcAft>
        <a:defRPr sz="2000">
          <a:solidFill>
            <a:srgbClr val="171717"/>
          </a:solidFill>
          <a:latin typeface="+mj-lt"/>
          <a:ea typeface="+mj-ea"/>
          <a:cs typeface="+mj-cs"/>
        </a:defRPr>
      </a:lvl1pPr>
      <a:lvl2pPr algn="l" defTabSz="457200" rtl="0" fontAlgn="base">
        <a:lnSpc>
          <a:spcPts val="2413"/>
        </a:lnSpc>
        <a:spcBef>
          <a:spcPct val="0"/>
        </a:spcBef>
        <a:spcAft>
          <a:spcPct val="0"/>
        </a:spcAft>
        <a:defRPr sz="2000">
          <a:solidFill>
            <a:srgbClr val="171717"/>
          </a:solidFill>
          <a:latin typeface="Arial" charset="0"/>
          <a:ea typeface="MS PGothic" pitchFamily="34" charset="-128"/>
          <a:cs typeface="Arial" charset="0"/>
        </a:defRPr>
      </a:lvl2pPr>
      <a:lvl3pPr algn="l" defTabSz="457200" rtl="0" fontAlgn="base">
        <a:lnSpc>
          <a:spcPts val="2413"/>
        </a:lnSpc>
        <a:spcBef>
          <a:spcPct val="0"/>
        </a:spcBef>
        <a:spcAft>
          <a:spcPct val="0"/>
        </a:spcAft>
        <a:defRPr sz="2000">
          <a:solidFill>
            <a:srgbClr val="171717"/>
          </a:solidFill>
          <a:latin typeface="Arial" charset="0"/>
          <a:ea typeface="MS PGothic" pitchFamily="34" charset="-128"/>
          <a:cs typeface="Arial" charset="0"/>
        </a:defRPr>
      </a:lvl3pPr>
      <a:lvl4pPr algn="l" defTabSz="457200" rtl="0" fontAlgn="base">
        <a:lnSpc>
          <a:spcPts val="2413"/>
        </a:lnSpc>
        <a:spcBef>
          <a:spcPct val="0"/>
        </a:spcBef>
        <a:spcAft>
          <a:spcPct val="0"/>
        </a:spcAft>
        <a:defRPr sz="2000">
          <a:solidFill>
            <a:srgbClr val="171717"/>
          </a:solidFill>
          <a:latin typeface="Arial" charset="0"/>
          <a:ea typeface="MS PGothic" pitchFamily="34" charset="-128"/>
          <a:cs typeface="Arial" charset="0"/>
        </a:defRPr>
      </a:lvl4pPr>
      <a:lvl5pPr algn="l" defTabSz="457200" rtl="0" fontAlgn="base">
        <a:lnSpc>
          <a:spcPts val="2413"/>
        </a:lnSpc>
        <a:spcBef>
          <a:spcPct val="0"/>
        </a:spcBef>
        <a:spcAft>
          <a:spcPct val="0"/>
        </a:spcAft>
        <a:defRPr sz="2000">
          <a:solidFill>
            <a:srgbClr val="171717"/>
          </a:solidFill>
          <a:latin typeface="Arial" charset="0"/>
          <a:ea typeface="MS PGothic" pitchFamily="34" charset="-128"/>
          <a:cs typeface="Arial" charset="0"/>
        </a:defRPr>
      </a:lvl5pPr>
      <a:lvl6pPr marL="457200" algn="l" defTabSz="457200" rtl="0" fontAlgn="base">
        <a:lnSpc>
          <a:spcPts val="2413"/>
        </a:lnSpc>
        <a:spcBef>
          <a:spcPct val="0"/>
        </a:spcBef>
        <a:spcAft>
          <a:spcPct val="0"/>
        </a:spcAft>
        <a:defRPr sz="2000">
          <a:solidFill>
            <a:srgbClr val="171717"/>
          </a:solidFill>
          <a:latin typeface="Arial" charset="0"/>
          <a:ea typeface="MS PGothic" pitchFamily="34" charset="-128"/>
          <a:cs typeface="Arial" charset="0"/>
        </a:defRPr>
      </a:lvl6pPr>
      <a:lvl7pPr marL="914400" algn="l" defTabSz="457200" rtl="0" fontAlgn="base">
        <a:lnSpc>
          <a:spcPts val="2413"/>
        </a:lnSpc>
        <a:spcBef>
          <a:spcPct val="0"/>
        </a:spcBef>
        <a:spcAft>
          <a:spcPct val="0"/>
        </a:spcAft>
        <a:defRPr sz="2000">
          <a:solidFill>
            <a:srgbClr val="171717"/>
          </a:solidFill>
          <a:latin typeface="Arial" charset="0"/>
          <a:ea typeface="MS PGothic" pitchFamily="34" charset="-128"/>
          <a:cs typeface="Arial" charset="0"/>
        </a:defRPr>
      </a:lvl7pPr>
      <a:lvl8pPr marL="1371600" algn="l" defTabSz="457200" rtl="0" fontAlgn="base">
        <a:lnSpc>
          <a:spcPts val="2413"/>
        </a:lnSpc>
        <a:spcBef>
          <a:spcPct val="0"/>
        </a:spcBef>
        <a:spcAft>
          <a:spcPct val="0"/>
        </a:spcAft>
        <a:defRPr sz="2000">
          <a:solidFill>
            <a:srgbClr val="171717"/>
          </a:solidFill>
          <a:latin typeface="Arial" charset="0"/>
          <a:ea typeface="MS PGothic" pitchFamily="34" charset="-128"/>
          <a:cs typeface="Arial" charset="0"/>
        </a:defRPr>
      </a:lvl8pPr>
      <a:lvl9pPr marL="1828800" algn="l" defTabSz="457200" rtl="0" fontAlgn="base">
        <a:lnSpc>
          <a:spcPts val="2413"/>
        </a:lnSpc>
        <a:spcBef>
          <a:spcPct val="0"/>
        </a:spcBef>
        <a:spcAft>
          <a:spcPct val="0"/>
        </a:spcAft>
        <a:defRPr sz="2000">
          <a:solidFill>
            <a:srgbClr val="171717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457200" rtl="0" fontAlgn="base">
        <a:lnSpc>
          <a:spcPts val="1800"/>
        </a:lnSpc>
        <a:spcBef>
          <a:spcPct val="0"/>
        </a:spcBef>
        <a:spcAft>
          <a:spcPts val="600"/>
        </a:spcAft>
        <a:defRPr sz="1600" b="1">
          <a:solidFill>
            <a:schemeClr val="tx2"/>
          </a:solidFill>
          <a:latin typeface="+mn-lt"/>
          <a:ea typeface="+mn-ea"/>
          <a:cs typeface="+mn-cs"/>
        </a:defRPr>
      </a:lvl1pPr>
      <a:lvl2pPr marL="182563" indent="-182563" algn="l" defTabSz="457200" rtl="0" fontAlgn="base">
        <a:lnSpc>
          <a:spcPts val="1800"/>
        </a:lnSpc>
        <a:spcBef>
          <a:spcPct val="0"/>
        </a:spcBef>
        <a:spcAft>
          <a:spcPts val="600"/>
        </a:spcAft>
        <a:buClr>
          <a:schemeClr val="tx2"/>
        </a:buClr>
        <a:buFont typeface="Arial" charset="0"/>
        <a:buChar char="•"/>
        <a:defRPr sz="1600">
          <a:solidFill>
            <a:srgbClr val="171717"/>
          </a:solidFill>
          <a:latin typeface="+mn-lt"/>
          <a:ea typeface="+mn-ea"/>
          <a:cs typeface="+mn-cs"/>
        </a:defRPr>
      </a:lvl2pPr>
      <a:lvl3pPr marL="365125" indent="-365125" algn="l" defTabSz="457200" rtl="0" fontAlgn="base">
        <a:lnSpc>
          <a:spcPts val="1800"/>
        </a:lnSpc>
        <a:spcBef>
          <a:spcPct val="0"/>
        </a:spcBef>
        <a:spcAft>
          <a:spcPts val="600"/>
        </a:spcAft>
        <a:defRPr sz="1400">
          <a:solidFill>
            <a:srgbClr val="171717"/>
          </a:solidFill>
          <a:latin typeface="+mn-lt"/>
          <a:ea typeface="+mn-ea"/>
          <a:cs typeface="+mn-cs"/>
        </a:defRPr>
      </a:lvl3pPr>
      <a:lvl4pPr marL="547688" indent="-547688" algn="l" defTabSz="457200" rtl="0" fontAlgn="base">
        <a:lnSpc>
          <a:spcPts val="1800"/>
        </a:lnSpc>
        <a:spcBef>
          <a:spcPct val="0"/>
        </a:spcBef>
        <a:spcAft>
          <a:spcPts val="600"/>
        </a:spcAft>
        <a:defRPr sz="1400">
          <a:solidFill>
            <a:srgbClr val="171717"/>
          </a:solidFill>
          <a:latin typeface="+mn-lt"/>
          <a:ea typeface="+mn-ea"/>
          <a:cs typeface="+mn-cs"/>
        </a:defRPr>
      </a:lvl4pPr>
      <a:lvl5pPr marL="730250" indent="-730250" algn="l" defTabSz="457200" rtl="0" fontAlgn="base">
        <a:lnSpc>
          <a:spcPts val="1800"/>
        </a:lnSpc>
        <a:spcBef>
          <a:spcPct val="0"/>
        </a:spcBef>
        <a:spcAft>
          <a:spcPts val="600"/>
        </a:spcAft>
        <a:defRPr sz="1400">
          <a:solidFill>
            <a:srgbClr val="171717"/>
          </a:solidFill>
          <a:latin typeface="+mn-lt"/>
          <a:ea typeface="+mn-ea"/>
          <a:cs typeface="+mn-cs"/>
        </a:defRPr>
      </a:lvl5pPr>
      <a:lvl6pPr marL="1187450" indent="-730250" algn="l" defTabSz="457200" rtl="0" fontAlgn="base">
        <a:lnSpc>
          <a:spcPts val="1800"/>
        </a:lnSpc>
        <a:spcBef>
          <a:spcPct val="0"/>
        </a:spcBef>
        <a:spcAft>
          <a:spcPts val="600"/>
        </a:spcAft>
        <a:defRPr sz="1400">
          <a:solidFill>
            <a:srgbClr val="171717"/>
          </a:solidFill>
          <a:latin typeface="+mn-lt"/>
          <a:ea typeface="+mn-ea"/>
          <a:cs typeface="+mn-cs"/>
        </a:defRPr>
      </a:lvl6pPr>
      <a:lvl7pPr marL="1644650" indent="-730250" algn="l" defTabSz="457200" rtl="0" fontAlgn="base">
        <a:lnSpc>
          <a:spcPts val="1800"/>
        </a:lnSpc>
        <a:spcBef>
          <a:spcPct val="0"/>
        </a:spcBef>
        <a:spcAft>
          <a:spcPts val="600"/>
        </a:spcAft>
        <a:defRPr sz="1400">
          <a:solidFill>
            <a:srgbClr val="171717"/>
          </a:solidFill>
          <a:latin typeface="+mn-lt"/>
          <a:ea typeface="+mn-ea"/>
          <a:cs typeface="+mn-cs"/>
        </a:defRPr>
      </a:lvl7pPr>
      <a:lvl8pPr marL="2101850" indent="-730250" algn="l" defTabSz="457200" rtl="0" fontAlgn="base">
        <a:lnSpc>
          <a:spcPts val="1800"/>
        </a:lnSpc>
        <a:spcBef>
          <a:spcPct val="0"/>
        </a:spcBef>
        <a:spcAft>
          <a:spcPts val="600"/>
        </a:spcAft>
        <a:defRPr sz="1400">
          <a:solidFill>
            <a:srgbClr val="171717"/>
          </a:solidFill>
          <a:latin typeface="+mn-lt"/>
          <a:ea typeface="+mn-ea"/>
          <a:cs typeface="+mn-cs"/>
        </a:defRPr>
      </a:lvl8pPr>
      <a:lvl9pPr marL="2559050" indent="-730250" algn="l" defTabSz="457200" rtl="0" fontAlgn="base">
        <a:lnSpc>
          <a:spcPts val="1800"/>
        </a:lnSpc>
        <a:spcBef>
          <a:spcPct val="0"/>
        </a:spcBef>
        <a:spcAft>
          <a:spcPts val="600"/>
        </a:spcAft>
        <a:defRPr sz="1400">
          <a:solidFill>
            <a:srgbClr val="171717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V="1">
            <a:off x="0" y="1057275"/>
            <a:ext cx="8078788" cy="1365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zh-TW" altLang="en-US" sz="1800">
                <a:solidFill>
                  <a:srgbClr val="FFFFFF"/>
                </a:solidFill>
                <a:cs typeface="MS PGothic" pitchFamily="34" charset="-128"/>
              </a:rPr>
              <a:t> </a:t>
            </a:r>
          </a:p>
        </p:txBody>
      </p:sp>
      <p:sp>
        <p:nvSpPr>
          <p:cNvPr id="82947" name="Title Placeholder 1"/>
          <p:cNvSpPr>
            <a:spLocks noGrp="1"/>
          </p:cNvSpPr>
          <p:nvPr>
            <p:ph type="title"/>
          </p:nvPr>
        </p:nvSpPr>
        <p:spPr bwMode="auto">
          <a:xfrm>
            <a:off x="458788" y="647700"/>
            <a:ext cx="822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headline</a:t>
            </a:r>
          </a:p>
        </p:txBody>
      </p:sp>
      <p:sp>
        <p:nvSpPr>
          <p:cNvPr id="8294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88" y="1374775"/>
            <a:ext cx="8226425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text</a:t>
            </a:r>
          </a:p>
          <a:p>
            <a:pPr lvl="1"/>
            <a:r>
              <a:rPr lang="en-US" altLang="zh-TW" smtClean="0"/>
              <a:t>Second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96338" y="512763"/>
            <a:ext cx="211137" cy="1349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/>
            <a:fld id="{B9C7E324-2427-4A30-9328-E953332F1450}" type="slidenum">
              <a:rPr lang="zh-TW" altLang="en-US" sz="900">
                <a:solidFill>
                  <a:srgbClr val="FFFFFF"/>
                </a:solidFill>
                <a:ea typeface="MS PGothic" pitchFamily="34" charset="-128"/>
              </a:rPr>
              <a:pPr defTabSz="457200"/>
              <a:t>‹#›</a:t>
            </a:fld>
            <a:endParaRPr lang="en-US" altLang="zh-TW" sz="90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69338" y="501650"/>
            <a:ext cx="46037" cy="1365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defTabSz="457200">
              <a:defRPr/>
            </a:pPr>
            <a:r>
              <a:rPr lang="en-US" altLang="zh-TW" sz="900" dirty="0">
                <a:solidFill>
                  <a:srgbClr val="FFFFFF"/>
                </a:solidFill>
                <a:latin typeface="Arial" pitchFamily="-109" charset="0"/>
                <a:ea typeface="MS PGothic" pitchFamily="34" charset="-128"/>
                <a:cs typeface="MS PGothic" pitchFamily="34" charset="-128"/>
              </a:rPr>
              <a:t>|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8788" y="6550025"/>
            <a:ext cx="4572000" cy="2159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defRPr/>
            </a:pPr>
            <a:r>
              <a:rPr lang="en-US" sz="800" dirty="0">
                <a:solidFill>
                  <a:srgbClr val="58595B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AIA confidential and proprietary information. Not for distribution.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554788" y="6550025"/>
            <a:ext cx="2130425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ea typeface="+mn-ea"/>
              </a:defRPr>
            </a:lvl1pPr>
          </a:lstStyle>
          <a:p>
            <a:fld id="{852AF954-40F8-44FA-B73A-486524F01045}" type="slidenum">
              <a:rPr lang="zh-TW" altLang="en-US">
                <a:solidFill>
                  <a:srgbClr val="58595B"/>
                </a:solidFill>
              </a:rPr>
              <a:pPr/>
              <a:t>‹#›</a:t>
            </a:fld>
            <a:endParaRPr lang="en-US" altLang="zh-TW">
              <a:solidFill>
                <a:srgbClr val="58595B"/>
              </a:solidFill>
            </a:endParaRPr>
          </a:p>
        </p:txBody>
      </p:sp>
      <p:pic>
        <p:nvPicPr>
          <p:cNvPr id="82954" name="Picture 37" descr="AIA-red-Logo-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29600" y="695325"/>
            <a:ext cx="5588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457200" rtl="0" fontAlgn="base">
        <a:lnSpc>
          <a:spcPts val="2413"/>
        </a:lnSpc>
        <a:spcBef>
          <a:spcPct val="0"/>
        </a:spcBef>
        <a:spcAft>
          <a:spcPct val="0"/>
        </a:spcAft>
        <a:defRPr sz="2000">
          <a:solidFill>
            <a:srgbClr val="171717"/>
          </a:solidFill>
          <a:latin typeface="+mj-lt"/>
          <a:ea typeface="+mj-ea"/>
          <a:cs typeface="+mj-cs"/>
        </a:defRPr>
      </a:lvl1pPr>
      <a:lvl2pPr algn="l" defTabSz="457200" rtl="0" fontAlgn="base">
        <a:lnSpc>
          <a:spcPts val="2413"/>
        </a:lnSpc>
        <a:spcBef>
          <a:spcPct val="0"/>
        </a:spcBef>
        <a:spcAft>
          <a:spcPct val="0"/>
        </a:spcAft>
        <a:defRPr sz="2000">
          <a:solidFill>
            <a:srgbClr val="171717"/>
          </a:solidFill>
          <a:latin typeface="Arial" charset="0"/>
          <a:ea typeface="MS PGothic" pitchFamily="34" charset="-128"/>
          <a:cs typeface="Arial" charset="0"/>
        </a:defRPr>
      </a:lvl2pPr>
      <a:lvl3pPr algn="l" defTabSz="457200" rtl="0" fontAlgn="base">
        <a:lnSpc>
          <a:spcPts val="2413"/>
        </a:lnSpc>
        <a:spcBef>
          <a:spcPct val="0"/>
        </a:spcBef>
        <a:spcAft>
          <a:spcPct val="0"/>
        </a:spcAft>
        <a:defRPr sz="2000">
          <a:solidFill>
            <a:srgbClr val="171717"/>
          </a:solidFill>
          <a:latin typeface="Arial" charset="0"/>
          <a:ea typeface="MS PGothic" pitchFamily="34" charset="-128"/>
          <a:cs typeface="Arial" charset="0"/>
        </a:defRPr>
      </a:lvl3pPr>
      <a:lvl4pPr algn="l" defTabSz="457200" rtl="0" fontAlgn="base">
        <a:lnSpc>
          <a:spcPts val="2413"/>
        </a:lnSpc>
        <a:spcBef>
          <a:spcPct val="0"/>
        </a:spcBef>
        <a:spcAft>
          <a:spcPct val="0"/>
        </a:spcAft>
        <a:defRPr sz="2000">
          <a:solidFill>
            <a:srgbClr val="171717"/>
          </a:solidFill>
          <a:latin typeface="Arial" charset="0"/>
          <a:ea typeface="MS PGothic" pitchFamily="34" charset="-128"/>
          <a:cs typeface="Arial" charset="0"/>
        </a:defRPr>
      </a:lvl4pPr>
      <a:lvl5pPr algn="l" defTabSz="457200" rtl="0" fontAlgn="base">
        <a:lnSpc>
          <a:spcPts val="2413"/>
        </a:lnSpc>
        <a:spcBef>
          <a:spcPct val="0"/>
        </a:spcBef>
        <a:spcAft>
          <a:spcPct val="0"/>
        </a:spcAft>
        <a:defRPr sz="2000">
          <a:solidFill>
            <a:srgbClr val="171717"/>
          </a:solidFill>
          <a:latin typeface="Arial" charset="0"/>
          <a:ea typeface="MS PGothic" pitchFamily="34" charset="-128"/>
          <a:cs typeface="Arial" charset="0"/>
        </a:defRPr>
      </a:lvl5pPr>
      <a:lvl6pPr marL="457200" algn="l" defTabSz="457200" rtl="0" fontAlgn="base">
        <a:lnSpc>
          <a:spcPts val="2413"/>
        </a:lnSpc>
        <a:spcBef>
          <a:spcPct val="0"/>
        </a:spcBef>
        <a:spcAft>
          <a:spcPct val="0"/>
        </a:spcAft>
        <a:defRPr sz="2000">
          <a:solidFill>
            <a:srgbClr val="171717"/>
          </a:solidFill>
          <a:latin typeface="Arial" charset="0"/>
          <a:ea typeface="MS PGothic" pitchFamily="34" charset="-128"/>
          <a:cs typeface="Arial" charset="0"/>
        </a:defRPr>
      </a:lvl6pPr>
      <a:lvl7pPr marL="914400" algn="l" defTabSz="457200" rtl="0" fontAlgn="base">
        <a:lnSpc>
          <a:spcPts val="2413"/>
        </a:lnSpc>
        <a:spcBef>
          <a:spcPct val="0"/>
        </a:spcBef>
        <a:spcAft>
          <a:spcPct val="0"/>
        </a:spcAft>
        <a:defRPr sz="2000">
          <a:solidFill>
            <a:srgbClr val="171717"/>
          </a:solidFill>
          <a:latin typeface="Arial" charset="0"/>
          <a:ea typeface="MS PGothic" pitchFamily="34" charset="-128"/>
          <a:cs typeface="Arial" charset="0"/>
        </a:defRPr>
      </a:lvl7pPr>
      <a:lvl8pPr marL="1371600" algn="l" defTabSz="457200" rtl="0" fontAlgn="base">
        <a:lnSpc>
          <a:spcPts val="2413"/>
        </a:lnSpc>
        <a:spcBef>
          <a:spcPct val="0"/>
        </a:spcBef>
        <a:spcAft>
          <a:spcPct val="0"/>
        </a:spcAft>
        <a:defRPr sz="2000">
          <a:solidFill>
            <a:srgbClr val="171717"/>
          </a:solidFill>
          <a:latin typeface="Arial" charset="0"/>
          <a:ea typeface="MS PGothic" pitchFamily="34" charset="-128"/>
          <a:cs typeface="Arial" charset="0"/>
        </a:defRPr>
      </a:lvl8pPr>
      <a:lvl9pPr marL="1828800" algn="l" defTabSz="457200" rtl="0" fontAlgn="base">
        <a:lnSpc>
          <a:spcPts val="2413"/>
        </a:lnSpc>
        <a:spcBef>
          <a:spcPct val="0"/>
        </a:spcBef>
        <a:spcAft>
          <a:spcPct val="0"/>
        </a:spcAft>
        <a:defRPr sz="2000">
          <a:solidFill>
            <a:srgbClr val="171717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457200" rtl="0" fontAlgn="base">
        <a:lnSpc>
          <a:spcPts val="1800"/>
        </a:lnSpc>
        <a:spcBef>
          <a:spcPct val="0"/>
        </a:spcBef>
        <a:spcAft>
          <a:spcPts val="600"/>
        </a:spcAft>
        <a:defRPr sz="1600" b="1">
          <a:solidFill>
            <a:schemeClr val="tx2"/>
          </a:solidFill>
          <a:latin typeface="+mn-lt"/>
          <a:ea typeface="+mn-ea"/>
          <a:cs typeface="+mn-cs"/>
        </a:defRPr>
      </a:lvl1pPr>
      <a:lvl2pPr marL="182563" indent="-182563" algn="l" defTabSz="457200" rtl="0" fontAlgn="base">
        <a:lnSpc>
          <a:spcPts val="1800"/>
        </a:lnSpc>
        <a:spcBef>
          <a:spcPct val="0"/>
        </a:spcBef>
        <a:spcAft>
          <a:spcPts val="600"/>
        </a:spcAft>
        <a:buClr>
          <a:schemeClr val="tx2"/>
        </a:buClr>
        <a:buFont typeface="Arial" charset="0"/>
        <a:buChar char="•"/>
        <a:defRPr sz="1600">
          <a:solidFill>
            <a:srgbClr val="171717"/>
          </a:solidFill>
          <a:latin typeface="+mn-lt"/>
          <a:ea typeface="+mn-ea"/>
          <a:cs typeface="+mn-cs"/>
        </a:defRPr>
      </a:lvl2pPr>
      <a:lvl3pPr marL="365125" indent="-365125" algn="l" defTabSz="457200" rtl="0" fontAlgn="base">
        <a:lnSpc>
          <a:spcPts val="1800"/>
        </a:lnSpc>
        <a:spcBef>
          <a:spcPct val="0"/>
        </a:spcBef>
        <a:spcAft>
          <a:spcPts val="600"/>
        </a:spcAft>
        <a:defRPr sz="1400">
          <a:solidFill>
            <a:srgbClr val="171717"/>
          </a:solidFill>
          <a:latin typeface="+mn-lt"/>
          <a:ea typeface="+mn-ea"/>
          <a:cs typeface="+mn-cs"/>
        </a:defRPr>
      </a:lvl3pPr>
      <a:lvl4pPr marL="547688" indent="-547688" algn="l" defTabSz="457200" rtl="0" fontAlgn="base">
        <a:lnSpc>
          <a:spcPts val="1800"/>
        </a:lnSpc>
        <a:spcBef>
          <a:spcPct val="0"/>
        </a:spcBef>
        <a:spcAft>
          <a:spcPts val="600"/>
        </a:spcAft>
        <a:defRPr sz="1400">
          <a:solidFill>
            <a:srgbClr val="171717"/>
          </a:solidFill>
          <a:latin typeface="+mn-lt"/>
          <a:ea typeface="+mn-ea"/>
          <a:cs typeface="+mn-cs"/>
        </a:defRPr>
      </a:lvl4pPr>
      <a:lvl5pPr marL="730250" indent="-730250" algn="l" defTabSz="457200" rtl="0" fontAlgn="base">
        <a:lnSpc>
          <a:spcPts val="1800"/>
        </a:lnSpc>
        <a:spcBef>
          <a:spcPct val="0"/>
        </a:spcBef>
        <a:spcAft>
          <a:spcPts val="600"/>
        </a:spcAft>
        <a:defRPr sz="1400">
          <a:solidFill>
            <a:srgbClr val="171717"/>
          </a:solidFill>
          <a:latin typeface="+mn-lt"/>
          <a:ea typeface="+mn-ea"/>
          <a:cs typeface="+mn-cs"/>
        </a:defRPr>
      </a:lvl5pPr>
      <a:lvl6pPr marL="1187450" indent="-730250" algn="l" defTabSz="457200" rtl="0" fontAlgn="base">
        <a:lnSpc>
          <a:spcPts val="1800"/>
        </a:lnSpc>
        <a:spcBef>
          <a:spcPct val="0"/>
        </a:spcBef>
        <a:spcAft>
          <a:spcPts val="600"/>
        </a:spcAft>
        <a:defRPr sz="1400">
          <a:solidFill>
            <a:srgbClr val="171717"/>
          </a:solidFill>
          <a:latin typeface="+mn-lt"/>
          <a:ea typeface="+mn-ea"/>
          <a:cs typeface="+mn-cs"/>
        </a:defRPr>
      </a:lvl6pPr>
      <a:lvl7pPr marL="1644650" indent="-730250" algn="l" defTabSz="457200" rtl="0" fontAlgn="base">
        <a:lnSpc>
          <a:spcPts val="1800"/>
        </a:lnSpc>
        <a:spcBef>
          <a:spcPct val="0"/>
        </a:spcBef>
        <a:spcAft>
          <a:spcPts val="600"/>
        </a:spcAft>
        <a:defRPr sz="1400">
          <a:solidFill>
            <a:srgbClr val="171717"/>
          </a:solidFill>
          <a:latin typeface="+mn-lt"/>
          <a:ea typeface="+mn-ea"/>
          <a:cs typeface="+mn-cs"/>
        </a:defRPr>
      </a:lvl7pPr>
      <a:lvl8pPr marL="2101850" indent="-730250" algn="l" defTabSz="457200" rtl="0" fontAlgn="base">
        <a:lnSpc>
          <a:spcPts val="1800"/>
        </a:lnSpc>
        <a:spcBef>
          <a:spcPct val="0"/>
        </a:spcBef>
        <a:spcAft>
          <a:spcPts val="600"/>
        </a:spcAft>
        <a:defRPr sz="1400">
          <a:solidFill>
            <a:srgbClr val="171717"/>
          </a:solidFill>
          <a:latin typeface="+mn-lt"/>
          <a:ea typeface="+mn-ea"/>
          <a:cs typeface="+mn-cs"/>
        </a:defRPr>
      </a:lvl8pPr>
      <a:lvl9pPr marL="2559050" indent="-730250" algn="l" defTabSz="457200" rtl="0" fontAlgn="base">
        <a:lnSpc>
          <a:spcPts val="1800"/>
        </a:lnSpc>
        <a:spcBef>
          <a:spcPct val="0"/>
        </a:spcBef>
        <a:spcAft>
          <a:spcPts val="600"/>
        </a:spcAft>
        <a:defRPr sz="1400">
          <a:solidFill>
            <a:srgbClr val="171717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EF252C6-A638-4D07-B9DC-2DC3E31572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-1676400" y="0"/>
            <a:ext cx="1524000" cy="609600"/>
          </a:xfrm>
          <a:prstGeom prst="rect">
            <a:avLst/>
          </a:prstGeom>
          <a:solidFill>
            <a:srgbClr val="D3114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  <a:latin typeface="Arial" pitchFamily="34" charset="0"/>
              </a:rPr>
              <a:t>AIA Red</a:t>
            </a:r>
          </a:p>
          <a:p>
            <a:pPr>
              <a:defRPr/>
            </a:pPr>
            <a:r>
              <a:rPr lang="en-US">
                <a:solidFill>
                  <a:srgbClr val="FFFFFF"/>
                </a:solidFill>
                <a:latin typeface="Arial" pitchFamily="34" charset="0"/>
              </a:rPr>
              <a:t>R211 G17 B69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1676400" y="685800"/>
            <a:ext cx="1524000" cy="609600"/>
          </a:xfrm>
          <a:prstGeom prst="rect">
            <a:avLst/>
          </a:prstGeom>
          <a:solidFill>
            <a:srgbClr val="D1D3D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pitchFamily="34" charset="0"/>
              </a:rPr>
              <a:t>Grey</a:t>
            </a:r>
          </a:p>
          <a:p>
            <a:pPr>
              <a:defRPr/>
            </a:pPr>
            <a:r>
              <a:rPr lang="en-US">
                <a:latin typeface="Arial" pitchFamily="34" charset="0"/>
              </a:rPr>
              <a:t>R209 G211 B212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-1676400" y="1371600"/>
            <a:ext cx="1524000" cy="457200"/>
          </a:xfrm>
          <a:prstGeom prst="rect">
            <a:avLst/>
          </a:prstGeom>
          <a:solidFill>
            <a:srgbClr val="9C005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EBCCDE"/>
                </a:solidFill>
                <a:latin typeface="Arial" pitchFamily="34" charset="0"/>
              </a:rPr>
              <a:t>Plum</a:t>
            </a:r>
          </a:p>
          <a:p>
            <a:pPr>
              <a:defRPr/>
            </a:pPr>
            <a:r>
              <a:rPr lang="en-US">
                <a:solidFill>
                  <a:srgbClr val="EBCCDE"/>
                </a:solidFill>
                <a:latin typeface="Arial" pitchFamily="34" charset="0"/>
              </a:rPr>
              <a:t>R156 G0 B88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1676400" y="1828800"/>
            <a:ext cx="381000" cy="457200"/>
          </a:xfrm>
          <a:prstGeom prst="rect">
            <a:avLst/>
          </a:prstGeom>
          <a:solidFill>
            <a:srgbClr val="EBCC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9C0058"/>
                </a:solidFill>
                <a:latin typeface="Arial" pitchFamily="34" charset="0"/>
              </a:rPr>
              <a:t>20%</a:t>
            </a: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-1295400" y="1828800"/>
            <a:ext cx="381000" cy="457200"/>
          </a:xfrm>
          <a:prstGeom prst="rect">
            <a:avLst/>
          </a:prstGeom>
          <a:solidFill>
            <a:srgbClr val="D799B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9C0058"/>
                </a:solidFill>
                <a:latin typeface="Arial" pitchFamily="34" charset="0"/>
              </a:rPr>
              <a:t>40%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-914400" y="1828800"/>
            <a:ext cx="381000" cy="457200"/>
          </a:xfrm>
          <a:prstGeom prst="rect">
            <a:avLst/>
          </a:prstGeom>
          <a:solidFill>
            <a:srgbClr val="C466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EBCCDE"/>
                </a:solidFill>
                <a:latin typeface="Arial" pitchFamily="34" charset="0"/>
              </a:rPr>
              <a:t>60%</a:t>
            </a: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-533400" y="1828800"/>
            <a:ext cx="381000" cy="457200"/>
          </a:xfrm>
          <a:prstGeom prst="rect">
            <a:avLst/>
          </a:prstGeom>
          <a:solidFill>
            <a:srgbClr val="B033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EBCCDE"/>
                </a:solidFill>
                <a:latin typeface="Arial" pitchFamily="34" charset="0"/>
              </a:rPr>
              <a:t>80%</a:t>
            </a: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-1676400" y="2362200"/>
            <a:ext cx="1524000" cy="457200"/>
          </a:xfrm>
          <a:prstGeom prst="rect">
            <a:avLst/>
          </a:prstGeom>
          <a:solidFill>
            <a:srgbClr val="F898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FEEAD2"/>
                </a:solidFill>
                <a:latin typeface="Arial" pitchFamily="34" charset="0"/>
              </a:rPr>
              <a:t>Citrus</a:t>
            </a:r>
          </a:p>
          <a:p>
            <a:pPr>
              <a:defRPr/>
            </a:pPr>
            <a:r>
              <a:rPr lang="en-US">
                <a:solidFill>
                  <a:srgbClr val="FEEAD2"/>
                </a:solidFill>
                <a:latin typeface="Arial" pitchFamily="34" charset="0"/>
              </a:rPr>
              <a:t>R248 G152 B32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-1676400" y="2819400"/>
            <a:ext cx="381000" cy="457200"/>
          </a:xfrm>
          <a:prstGeom prst="rect">
            <a:avLst/>
          </a:prstGeom>
          <a:solidFill>
            <a:srgbClr val="FEEAD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89820"/>
                </a:solidFill>
                <a:latin typeface="Arial" pitchFamily="34" charset="0"/>
              </a:rPr>
              <a:t>20%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-1295400" y="2819400"/>
            <a:ext cx="381000" cy="457200"/>
          </a:xfrm>
          <a:prstGeom prst="rect">
            <a:avLst/>
          </a:prstGeom>
          <a:solidFill>
            <a:srgbClr val="FCD6A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89820"/>
                </a:solidFill>
                <a:latin typeface="Arial" pitchFamily="34" charset="0"/>
              </a:rPr>
              <a:t>40%</a:t>
            </a: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-914400" y="2819400"/>
            <a:ext cx="381000" cy="457200"/>
          </a:xfrm>
          <a:prstGeom prst="rect">
            <a:avLst/>
          </a:prstGeom>
          <a:solidFill>
            <a:srgbClr val="FBC1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EEAD2"/>
                </a:solidFill>
                <a:latin typeface="Arial" pitchFamily="34" charset="0"/>
              </a:rPr>
              <a:t>60%</a:t>
            </a: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-533400" y="2819400"/>
            <a:ext cx="381000" cy="457200"/>
          </a:xfrm>
          <a:prstGeom prst="rect">
            <a:avLst/>
          </a:prstGeom>
          <a:solidFill>
            <a:srgbClr val="F9AD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EEAD2"/>
                </a:solidFill>
                <a:latin typeface="Arial" pitchFamily="34" charset="0"/>
              </a:rPr>
              <a:t>80%</a:t>
            </a: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-1676400" y="3352800"/>
            <a:ext cx="1524000" cy="457200"/>
          </a:xfrm>
          <a:prstGeom prst="rect">
            <a:avLst/>
          </a:prstGeom>
          <a:solidFill>
            <a:srgbClr val="C1D82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F3F7D5"/>
                </a:solidFill>
                <a:latin typeface="Arial" pitchFamily="34" charset="0"/>
              </a:rPr>
              <a:t>Lime</a:t>
            </a:r>
          </a:p>
          <a:p>
            <a:pPr>
              <a:defRPr/>
            </a:pPr>
            <a:r>
              <a:rPr lang="en-US">
                <a:solidFill>
                  <a:srgbClr val="F3F7D5"/>
                </a:solidFill>
                <a:latin typeface="Arial" pitchFamily="34" charset="0"/>
              </a:rPr>
              <a:t>R193 G216 B47</a:t>
            </a: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-1676400" y="3810000"/>
            <a:ext cx="381000" cy="457200"/>
          </a:xfrm>
          <a:prstGeom prst="rect">
            <a:avLst/>
          </a:prstGeom>
          <a:solidFill>
            <a:srgbClr val="F3F7D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C1D82F"/>
                </a:solidFill>
                <a:latin typeface="Arial" pitchFamily="34" charset="0"/>
              </a:rPr>
              <a:t>20%</a:t>
            </a: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-1295400" y="3810000"/>
            <a:ext cx="381000" cy="457200"/>
          </a:xfrm>
          <a:prstGeom prst="rect">
            <a:avLst/>
          </a:prstGeom>
          <a:solidFill>
            <a:srgbClr val="E6EFA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C1D82F"/>
                </a:solidFill>
                <a:latin typeface="Arial" pitchFamily="34" charset="0"/>
              </a:rPr>
              <a:t>40%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-914400" y="3810000"/>
            <a:ext cx="381000" cy="457200"/>
          </a:xfrm>
          <a:prstGeom prst="rect">
            <a:avLst/>
          </a:prstGeom>
          <a:solidFill>
            <a:srgbClr val="DAE8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3F7D5"/>
                </a:solidFill>
                <a:latin typeface="Arial" pitchFamily="34" charset="0"/>
              </a:rPr>
              <a:t>60%</a:t>
            </a: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-533400" y="3810000"/>
            <a:ext cx="381000" cy="457200"/>
          </a:xfrm>
          <a:prstGeom prst="rect">
            <a:avLst/>
          </a:prstGeom>
          <a:solidFill>
            <a:srgbClr val="CDE05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3F7D5"/>
                </a:solidFill>
                <a:latin typeface="Arial" pitchFamily="34" charset="0"/>
              </a:rPr>
              <a:t>80%</a:t>
            </a:r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-1676400" y="4343400"/>
            <a:ext cx="1524000" cy="457200"/>
          </a:xfrm>
          <a:prstGeom prst="rect">
            <a:avLst/>
          </a:prstGeom>
          <a:solidFill>
            <a:srgbClr val="0073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CCE3EF"/>
                </a:solidFill>
                <a:latin typeface="Arial" pitchFamily="34" charset="0"/>
              </a:rPr>
              <a:t>Sea Blue</a:t>
            </a:r>
          </a:p>
          <a:p>
            <a:pPr>
              <a:defRPr/>
            </a:pPr>
            <a:r>
              <a:rPr lang="en-US">
                <a:solidFill>
                  <a:srgbClr val="CCE3EF"/>
                </a:solidFill>
                <a:latin typeface="Arial" pitchFamily="34" charset="0"/>
              </a:rPr>
              <a:t>R0 G115 B174</a:t>
            </a: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-1676400" y="4800600"/>
            <a:ext cx="381000" cy="457200"/>
          </a:xfrm>
          <a:prstGeom prst="rect">
            <a:avLst/>
          </a:prstGeom>
          <a:solidFill>
            <a:srgbClr val="CCE3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73AE"/>
                </a:solidFill>
                <a:latin typeface="Arial" pitchFamily="34" charset="0"/>
              </a:rPr>
              <a:t>20%</a:t>
            </a: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-1295400" y="4800600"/>
            <a:ext cx="381000" cy="457200"/>
          </a:xfrm>
          <a:prstGeom prst="rect">
            <a:avLst/>
          </a:prstGeom>
          <a:solidFill>
            <a:srgbClr val="99C7D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73AE"/>
                </a:solidFill>
                <a:latin typeface="Arial" pitchFamily="34" charset="0"/>
              </a:rPr>
              <a:t>40%</a:t>
            </a: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-914400" y="4800600"/>
            <a:ext cx="381000" cy="457200"/>
          </a:xfrm>
          <a:prstGeom prst="rect">
            <a:avLst/>
          </a:prstGeom>
          <a:solidFill>
            <a:srgbClr val="66ABC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CCE3EF"/>
                </a:solidFill>
                <a:latin typeface="Arial" pitchFamily="34" charset="0"/>
              </a:rPr>
              <a:t>60%</a:t>
            </a: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-533400" y="4800600"/>
            <a:ext cx="381000" cy="457200"/>
          </a:xfrm>
          <a:prstGeom prst="rect">
            <a:avLst/>
          </a:prstGeom>
          <a:solidFill>
            <a:srgbClr val="338FB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CCE3EF"/>
                </a:solidFill>
                <a:latin typeface="Arial" pitchFamily="34" charset="0"/>
              </a:rPr>
              <a:t>80%</a:t>
            </a:r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 flipV="1">
            <a:off x="0" y="990600"/>
            <a:ext cx="8077200" cy="76200"/>
          </a:xfrm>
          <a:prstGeom prst="rect">
            <a:avLst/>
          </a:prstGeom>
          <a:solidFill>
            <a:srgbClr val="D3114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381000" y="6537325"/>
            <a:ext cx="37703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58595B"/>
                </a:solidFill>
                <a:latin typeface="Arial" pitchFamily="34" charset="0"/>
                <a:ea typeface="MS PGothic" pitchFamily="34" charset="-128"/>
              </a:rPr>
              <a:t>AIA confidential and proprietary information. Not for distribution. </a:t>
            </a:r>
          </a:p>
        </p:txBody>
      </p:sp>
      <p:pic>
        <p:nvPicPr>
          <p:cNvPr id="2" name="Picture 37" descr="AIA-red-Logo-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29600" y="695325"/>
            <a:ext cx="5588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ts val="60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ts val="60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ts val="600"/>
        </a:spcBef>
        <a:spcAft>
          <a:spcPts val="60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ts val="600"/>
        </a:spcBef>
        <a:spcAft>
          <a:spcPts val="60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ts val="600"/>
        </a:spcBef>
        <a:spcAft>
          <a:spcPts val="60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kotak.com/" TargetMode="External"/><Relationship Id="rId3" Type="http://schemas.openxmlformats.org/officeDocument/2006/relationships/hyperlink" Target="http://forbes.ru/" TargetMode="External"/><Relationship Id="rId7" Type="http://schemas.openxmlformats.org/officeDocument/2006/relationships/hyperlink" Target="http://dnaindia.com/" TargetMode="External"/><Relationship Id="rId2" Type="http://schemas.openxmlformats.org/officeDocument/2006/relationships/hyperlink" Target="http://whitehouse.gov/" TargetMode="Externa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://warchild.org.uk/" TargetMode="External"/><Relationship Id="rId11" Type="http://schemas.openxmlformats.org/officeDocument/2006/relationships/hyperlink" Target="http://mnn.com/" TargetMode="External"/><Relationship Id="rId5" Type="http://schemas.openxmlformats.org/officeDocument/2006/relationships/hyperlink" Target="http://soundsnap.com/" TargetMode="External"/><Relationship Id="rId10" Type="http://schemas.openxmlformats.org/officeDocument/2006/relationships/hyperlink" Target="http://packtpub.com/" TargetMode="External"/><Relationship Id="rId4" Type="http://schemas.openxmlformats.org/officeDocument/2006/relationships/hyperlink" Target="http://economist.com/" TargetMode="External"/><Relationship Id="rId9" Type="http://schemas.openxmlformats.org/officeDocument/2006/relationships/hyperlink" Target="http://fox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Drupal Knowledge Sharing </a:t>
            </a:r>
            <a:r>
              <a:rPr lang="en-US" dirty="0" smtClean="0"/>
              <a:t>Session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Sahil Gupta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8</a:t>
            </a:r>
            <a:r>
              <a:rPr lang="en-US" dirty="0" smtClean="0"/>
              <a:t> OCT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 build using Drupal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Clr>
                <a:srgbClr val="2F2B20"/>
              </a:buClr>
              <a:buFont typeface="Wingdings" panose="05000000000000000000" pitchFamily="2" charset="2"/>
              <a:buChar char="§"/>
            </a:pPr>
            <a:r>
              <a:rPr lang="en-US" altLang="zh-TW" dirty="0">
                <a:latin typeface="Trebuchet MS" panose="020B0603020202020204" pitchFamily="34" charset="0"/>
                <a:sym typeface="Trebuchet MS" panose="020B0603020202020204" pitchFamily="34" charset="0"/>
                <a:hlinkClick r:id="rId2"/>
              </a:rPr>
              <a:t>whitehouse.gov</a:t>
            </a:r>
            <a:r>
              <a:rPr lang="en-US" altLang="zh-TW" dirty="0">
                <a:latin typeface="Trebuchet MS" panose="020B0603020202020204" pitchFamily="34" charset="0"/>
                <a:sym typeface="Trebuchet MS" panose="020B0603020202020204" pitchFamily="34" charset="0"/>
              </a:rPr>
              <a:t> 		The white </a:t>
            </a:r>
            <a:r>
              <a:rPr lang="en-US" altLang="zh-TW" dirty="0" smtClean="0">
                <a:latin typeface="Trebuchet MS" panose="020B0603020202020204" pitchFamily="34" charset="0"/>
                <a:sym typeface="Trebuchet MS" panose="020B0603020202020204" pitchFamily="34" charset="0"/>
              </a:rPr>
              <a:t>house</a:t>
            </a:r>
          </a:p>
          <a:p>
            <a:pPr algn="just">
              <a:spcBef>
                <a:spcPct val="0"/>
              </a:spcBef>
              <a:buClr>
                <a:srgbClr val="2F2B20"/>
              </a:buClr>
              <a:buFont typeface="Wingdings" panose="05000000000000000000" pitchFamily="2" charset="2"/>
              <a:buChar char="§"/>
            </a:pPr>
            <a:r>
              <a:rPr lang="en-US" altLang="zh-TW" dirty="0">
                <a:latin typeface="Trebuchet MS" panose="020B0603020202020204" pitchFamily="34" charset="0"/>
                <a:sym typeface="Trebuchet MS" panose="020B0603020202020204" pitchFamily="34" charset="0"/>
                <a:hlinkClick r:id="rId3"/>
              </a:rPr>
              <a:t>forbes.com</a:t>
            </a:r>
            <a:r>
              <a:rPr lang="en-US" altLang="zh-TW" dirty="0">
                <a:latin typeface="Trebuchet MS" panose="020B0603020202020204" pitchFamily="34" charset="0"/>
                <a:sym typeface="Trebuchet MS" panose="020B0603020202020204" pitchFamily="34" charset="0"/>
              </a:rPr>
              <a:t>			Business &amp; Financial Information</a:t>
            </a:r>
          </a:p>
          <a:p>
            <a:pPr algn="just">
              <a:spcBef>
                <a:spcPct val="0"/>
              </a:spcBef>
              <a:buClr>
                <a:srgbClr val="2F2B20"/>
              </a:buClr>
              <a:buFont typeface="Wingdings" panose="05000000000000000000" pitchFamily="2" charset="2"/>
              <a:buChar char="§"/>
            </a:pPr>
            <a:r>
              <a:rPr lang="en-US" altLang="zh-TW" dirty="0">
                <a:latin typeface="Trebuchet MS" panose="020B0603020202020204" pitchFamily="34" charset="0"/>
                <a:sym typeface="Trebuchet MS" panose="020B0603020202020204" pitchFamily="34" charset="0"/>
                <a:hlinkClick r:id="rId4"/>
              </a:rPr>
              <a:t>economist.com</a:t>
            </a:r>
            <a:r>
              <a:rPr lang="en-US" altLang="zh-TW" dirty="0">
                <a:latin typeface="Trebuchet MS" panose="020B0603020202020204" pitchFamily="34" charset="0"/>
                <a:sym typeface="Trebuchet MS" panose="020B0603020202020204" pitchFamily="34" charset="0"/>
              </a:rPr>
              <a:t>		</a:t>
            </a:r>
            <a:r>
              <a:rPr lang="en-US" altLang="zh-TW" dirty="0" smtClean="0">
                <a:latin typeface="Trebuchet MS" panose="020B0603020202020204" pitchFamily="34" charset="0"/>
                <a:sym typeface="Trebuchet MS" panose="020B0603020202020204" pitchFamily="34" charset="0"/>
              </a:rPr>
              <a:t>Newspaper</a:t>
            </a:r>
          </a:p>
          <a:p>
            <a:pPr algn="just">
              <a:spcBef>
                <a:spcPct val="0"/>
              </a:spcBef>
              <a:buClr>
                <a:srgbClr val="2F2B20"/>
              </a:buClr>
              <a:buFont typeface="Wingdings" panose="05000000000000000000" pitchFamily="2" charset="2"/>
              <a:buChar char="§"/>
            </a:pPr>
            <a:r>
              <a:rPr lang="en-US" altLang="zh-TW" dirty="0" smtClean="0">
                <a:latin typeface="Trebuchet MS" panose="020B0603020202020204" pitchFamily="34" charset="0"/>
                <a:sym typeface="Trebuchet MS" panose="020B0603020202020204" pitchFamily="34" charset="0"/>
              </a:rPr>
              <a:t>Folio.jhu.edu                            Johns Hopkins University</a:t>
            </a:r>
            <a:endParaRPr lang="en-US" altLang="zh-TW" dirty="0">
              <a:latin typeface="Trebuchet MS" panose="020B0603020202020204" pitchFamily="34" charset="0"/>
              <a:sym typeface="Trebuchet MS" panose="020B0603020202020204" pitchFamily="34" charset="0"/>
            </a:endParaRPr>
          </a:p>
          <a:p>
            <a:pPr algn="just">
              <a:spcBef>
                <a:spcPct val="0"/>
              </a:spcBef>
              <a:buClr>
                <a:srgbClr val="2F2B20"/>
              </a:buClr>
              <a:buFont typeface="Wingdings" panose="05000000000000000000" pitchFamily="2" charset="2"/>
              <a:buChar char="§"/>
            </a:pPr>
            <a:r>
              <a:rPr lang="en-US" altLang="zh-TW" dirty="0">
                <a:latin typeface="Trebuchet MS" panose="020B0603020202020204" pitchFamily="34" charset="0"/>
                <a:sym typeface="Trebuchet MS" panose="020B0603020202020204" pitchFamily="34" charset="0"/>
                <a:hlinkClick r:id="rId5"/>
              </a:rPr>
              <a:t>soundsnap.com</a:t>
            </a:r>
            <a:r>
              <a:rPr lang="en-US" altLang="zh-TW" dirty="0">
                <a:latin typeface="Trebuchet MS" panose="020B0603020202020204" pitchFamily="34" charset="0"/>
                <a:sym typeface="Trebuchet MS" panose="020B0603020202020204" pitchFamily="34" charset="0"/>
              </a:rPr>
              <a:t>		Free online sound Library</a:t>
            </a:r>
          </a:p>
          <a:p>
            <a:pPr algn="just">
              <a:spcBef>
                <a:spcPct val="0"/>
              </a:spcBef>
              <a:buClr>
                <a:srgbClr val="2F2B20"/>
              </a:buClr>
              <a:buFont typeface="Wingdings" panose="05000000000000000000" pitchFamily="2" charset="2"/>
              <a:buChar char="§"/>
            </a:pPr>
            <a:r>
              <a:rPr lang="en-US" altLang="zh-TW" dirty="0">
                <a:latin typeface="Trebuchet MS" panose="020B0603020202020204" pitchFamily="34" charset="0"/>
                <a:sym typeface="Trebuchet MS" panose="020B0603020202020204" pitchFamily="34" charset="0"/>
                <a:hlinkClick r:id="rId6"/>
              </a:rPr>
              <a:t>warchild.org.uk</a:t>
            </a:r>
            <a:r>
              <a:rPr lang="en-US" altLang="zh-TW" dirty="0">
                <a:latin typeface="Trebuchet MS" panose="020B0603020202020204" pitchFamily="34" charset="0"/>
                <a:sym typeface="Trebuchet MS" panose="020B0603020202020204" pitchFamily="34" charset="0"/>
              </a:rPr>
              <a:t>		Charity Website</a:t>
            </a:r>
          </a:p>
          <a:p>
            <a:pPr algn="just">
              <a:spcBef>
                <a:spcPct val="0"/>
              </a:spcBef>
              <a:buClr>
                <a:srgbClr val="2F2B20"/>
              </a:buClr>
              <a:buFont typeface="Wingdings" panose="05000000000000000000" pitchFamily="2" charset="2"/>
              <a:buChar char="§"/>
            </a:pPr>
            <a:r>
              <a:rPr lang="en-US" altLang="zh-TW" dirty="0" smtClean="0">
                <a:latin typeface="Trebuchet MS" panose="020B0603020202020204" pitchFamily="34" charset="0"/>
                <a:sym typeface="Trebuchet MS" panose="020B0603020202020204" pitchFamily="34" charset="0"/>
                <a:hlinkClick r:id="rId7"/>
              </a:rPr>
              <a:t>dnaindia.com</a:t>
            </a:r>
            <a:r>
              <a:rPr lang="en-US" altLang="zh-TW" dirty="0">
                <a:latin typeface="Trebuchet MS" panose="020B0603020202020204" pitchFamily="34" charset="0"/>
                <a:sym typeface="Trebuchet MS" panose="020B0603020202020204" pitchFamily="34" charset="0"/>
              </a:rPr>
              <a:t>		</a:t>
            </a:r>
            <a:r>
              <a:rPr lang="en-US" altLang="zh-TW" dirty="0" smtClean="0">
                <a:latin typeface="Trebuchet MS" panose="020B0603020202020204" pitchFamily="34" charset="0"/>
                <a:sym typeface="Trebuchet MS" panose="020B0603020202020204" pitchFamily="34" charset="0"/>
              </a:rPr>
              <a:t>              Entertainment </a:t>
            </a:r>
            <a:r>
              <a:rPr lang="en-US" altLang="zh-TW" dirty="0">
                <a:latin typeface="Trebuchet MS" panose="020B0603020202020204" pitchFamily="34" charset="0"/>
                <a:sym typeface="Trebuchet MS" panose="020B0603020202020204" pitchFamily="34" charset="0"/>
              </a:rPr>
              <a:t>&amp; News</a:t>
            </a:r>
          </a:p>
          <a:p>
            <a:pPr algn="just">
              <a:spcBef>
                <a:spcPct val="0"/>
              </a:spcBef>
              <a:buClr>
                <a:srgbClr val="2F2B20"/>
              </a:buClr>
              <a:buFont typeface="Wingdings" panose="05000000000000000000" pitchFamily="2" charset="2"/>
              <a:buChar char="§"/>
            </a:pPr>
            <a:r>
              <a:rPr lang="en-US" altLang="zh-TW" dirty="0" smtClean="0">
                <a:latin typeface="Trebuchet MS" panose="020B0603020202020204" pitchFamily="34" charset="0"/>
                <a:sym typeface="Trebuchet MS" panose="020B0603020202020204" pitchFamily="34" charset="0"/>
                <a:hlinkClick r:id="rId8"/>
              </a:rPr>
              <a:t>kotak.com</a:t>
            </a:r>
            <a:r>
              <a:rPr lang="en-US" altLang="zh-TW" dirty="0">
                <a:latin typeface="Trebuchet MS" panose="020B0603020202020204" pitchFamily="34" charset="0"/>
                <a:sym typeface="Trebuchet MS" panose="020B0603020202020204" pitchFamily="34" charset="0"/>
              </a:rPr>
              <a:t>			Bank Website</a:t>
            </a:r>
          </a:p>
          <a:p>
            <a:pPr algn="just">
              <a:spcBef>
                <a:spcPct val="0"/>
              </a:spcBef>
              <a:buClr>
                <a:srgbClr val="2F2B20"/>
              </a:buClr>
              <a:buFont typeface="Wingdings" panose="05000000000000000000" pitchFamily="2" charset="2"/>
              <a:buChar char="§"/>
            </a:pPr>
            <a:r>
              <a:rPr lang="en-US" altLang="zh-TW" dirty="0">
                <a:latin typeface="Trebuchet MS" panose="020B0603020202020204" pitchFamily="34" charset="0"/>
                <a:sym typeface="Trebuchet MS" panose="020B0603020202020204" pitchFamily="34" charset="0"/>
                <a:hlinkClick r:id="rId9"/>
              </a:rPr>
              <a:t>fox.com</a:t>
            </a:r>
            <a:r>
              <a:rPr lang="en-US" altLang="zh-TW" dirty="0">
                <a:latin typeface="Trebuchet MS" panose="020B0603020202020204" pitchFamily="34" charset="0"/>
                <a:sym typeface="Trebuchet MS" panose="020B0603020202020204" pitchFamily="34" charset="0"/>
              </a:rPr>
              <a:t>			Broadcasting</a:t>
            </a:r>
          </a:p>
          <a:p>
            <a:pPr algn="just">
              <a:spcBef>
                <a:spcPct val="0"/>
              </a:spcBef>
              <a:buClr>
                <a:srgbClr val="2F2B20"/>
              </a:buClr>
              <a:buFont typeface="Wingdings" panose="05000000000000000000" pitchFamily="2" charset="2"/>
              <a:buChar char="§"/>
            </a:pPr>
            <a:r>
              <a:rPr lang="en-US" altLang="zh-TW" dirty="0">
                <a:latin typeface="Trebuchet MS" panose="020B0603020202020204" pitchFamily="34" charset="0"/>
                <a:sym typeface="Trebuchet MS" panose="020B0603020202020204" pitchFamily="34" charset="0"/>
                <a:hlinkClick r:id="rId10"/>
              </a:rPr>
              <a:t>packtpub.com</a:t>
            </a:r>
            <a:r>
              <a:rPr lang="en-US" altLang="zh-TW" dirty="0">
                <a:latin typeface="Trebuchet MS" panose="020B0603020202020204" pitchFamily="34" charset="0"/>
                <a:sym typeface="Trebuchet MS" panose="020B0603020202020204" pitchFamily="34" charset="0"/>
              </a:rPr>
              <a:t>		</a:t>
            </a:r>
            <a:r>
              <a:rPr lang="en-US" altLang="zh-TW" dirty="0" smtClean="0">
                <a:latin typeface="Trebuchet MS" panose="020B0603020202020204" pitchFamily="34" charset="0"/>
                <a:sym typeface="Trebuchet MS" panose="020B0603020202020204" pitchFamily="34" charset="0"/>
              </a:rPr>
              <a:t>              Online </a:t>
            </a:r>
            <a:r>
              <a:rPr lang="en-US" altLang="zh-TW" dirty="0">
                <a:latin typeface="Trebuchet MS" panose="020B0603020202020204" pitchFamily="34" charset="0"/>
                <a:sym typeface="Trebuchet MS" panose="020B0603020202020204" pitchFamily="34" charset="0"/>
              </a:rPr>
              <a:t>Tutorials &amp; Publication </a:t>
            </a:r>
            <a:r>
              <a:rPr lang="en-US" altLang="zh-TW" dirty="0">
                <a:latin typeface="Trebuchet MS" panose="020B0603020202020204" pitchFamily="34" charset="0"/>
                <a:sym typeface="Trebuchet MS" panose="020B0603020202020204" pitchFamily="34" charset="0"/>
                <a:hlinkClick r:id="rId11"/>
              </a:rPr>
              <a:t>...</a:t>
            </a:r>
            <a:endParaRPr lang="en-US" altLang="zh-TW" dirty="0">
              <a:latin typeface="Trebuchet MS" panose="020B0603020202020204" pitchFamily="34" charset="0"/>
              <a:sym typeface="Trebuchet MS" panose="020B0603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462B5-6DD8-4887-810A-7BF52B604FD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2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Downsides of Drupal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Learning Drupal is hard and Drupal </a:t>
            </a:r>
            <a:r>
              <a:rPr lang="en-US" dirty="0"/>
              <a:t>has a steeper learning curve than </a:t>
            </a:r>
            <a:r>
              <a:rPr lang="en-US" dirty="0" smtClean="0"/>
              <a:t>other CMS’s available in market.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Drupal and it’s developers make no excuse for this fact- it is a robust, flexible tool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That said, the </a:t>
            </a:r>
            <a:r>
              <a:rPr lang="en-US" dirty="0" smtClean="0"/>
              <a:t>Drupal </a:t>
            </a:r>
            <a:r>
              <a:rPr lang="en-US" dirty="0"/>
              <a:t>community is constantly addressing usability and user-experience issues because they want the industry market share</a:t>
            </a:r>
            <a:r>
              <a:rPr lang="en-US" dirty="0" smtClean="0"/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462B5-6DD8-4887-810A-7BF52B604FD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29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Drupal in AIA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used for supporting Intranet websites :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RiskyBiz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AAMP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Finance Exchange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Beehive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Actuaries (Currently In Development)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Fraud Case Management ( Coming Soon )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462B5-6DD8-4887-810A-7BF52B604FD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9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2B01F8-8547-4769-A396-B2926DA68FF2}" type="slidenum">
              <a:rPr lang="en-US" smtClean="0">
                <a:solidFill>
                  <a:srgbClr val="000000"/>
                </a:solidFill>
                <a:latin typeface="Arial" charset="0"/>
              </a:rPr>
              <a:pPr/>
              <a:t>1</a:t>
            </a:fld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457200" y="247650"/>
            <a:ext cx="7315200" cy="762000"/>
          </a:xfrm>
        </p:spPr>
        <p:txBody>
          <a:bodyPr anchor="b"/>
          <a:lstStyle/>
          <a:p>
            <a:pPr eaLnBrk="1" hangingPunct="1"/>
            <a:r>
              <a:rPr lang="en-US" sz="3600" dirty="0" smtClean="0"/>
              <a:t>What is Drupal?</a:t>
            </a:r>
            <a:endParaRPr lang="en-US" sz="3600" dirty="0" smtClean="0"/>
          </a:p>
        </p:txBody>
      </p:sp>
      <p:sp>
        <p:nvSpPr>
          <p:cNvPr id="2" name="Left Arrow 1"/>
          <p:cNvSpPr/>
          <p:nvPr/>
        </p:nvSpPr>
        <p:spPr bwMode="auto">
          <a:xfrm>
            <a:off x="8001000" y="2527300"/>
            <a:ext cx="685800" cy="228600"/>
          </a:xfrm>
          <a:prstGeom prst="lef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微軟正黑體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969867"/>
            <a:ext cx="8229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Open </a:t>
            </a:r>
            <a:r>
              <a:rPr lang="en-US" altLang="en-US" sz="2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 software written in php</a:t>
            </a:r>
            <a:r>
              <a:rPr lang="en-US" altLang="en-US" sz="2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lvl="0">
              <a:spcBef>
                <a:spcPct val="20000"/>
              </a:spcBef>
            </a:pPr>
            <a:endParaRPr lang="en-US" altLang="en-US" sz="2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 </a:t>
            </a:r>
            <a:r>
              <a:rPr lang="en-US" altLang="en-US" sz="2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CMS (content-management system )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 sophisticated web application building tool</a:t>
            </a:r>
            <a:r>
              <a:rPr lang="en-US" altLang="en-US" sz="2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lvl="0">
              <a:spcBef>
                <a:spcPct val="20000"/>
              </a:spcBef>
            </a:pPr>
            <a:endParaRPr lang="en-US" altLang="en-US" sz="2800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Drupal was created in 2000 by Dries </a:t>
            </a:r>
            <a:r>
              <a:rPr lang="en-US" altLang="en-US" sz="28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Buytaert</a:t>
            </a:r>
            <a:r>
              <a:rPr lang="en-US" altLang="en-US" sz="2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and publicly released in 2002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2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Why use a CMS?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It helps manage complexity.</a:t>
            </a:r>
          </a:p>
          <a:p>
            <a:endParaRPr lang="en-US" altLang="en-US" sz="2800" dirty="0"/>
          </a:p>
          <a:p>
            <a:r>
              <a:rPr lang="en-US" altLang="en-US" sz="2800" dirty="0"/>
              <a:t>It provides a user interface (UI) for adding, editing and publishing content.</a:t>
            </a:r>
          </a:p>
          <a:p>
            <a:endParaRPr lang="en-US" altLang="en-US" sz="2800" dirty="0"/>
          </a:p>
          <a:p>
            <a:r>
              <a:rPr lang="en-US" altLang="en-US" sz="2800" dirty="0"/>
              <a:t>It provides a means for collaboration among many to perform the above tasks</a:t>
            </a:r>
            <a:r>
              <a:rPr lang="en-US" altLang="en-US" sz="2800" dirty="0" smtClean="0"/>
              <a:t>.</a:t>
            </a:r>
          </a:p>
          <a:p>
            <a:endParaRPr lang="en-US" altLang="en-US" sz="2800" dirty="0"/>
          </a:p>
          <a:p>
            <a:r>
              <a:rPr lang="en-US" altLang="en-US" sz="2800" dirty="0" smtClean="0"/>
              <a:t>It removes the role of webmaster.</a:t>
            </a:r>
            <a:endParaRPr lang="en-US" altLang="en-US" sz="2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462B5-6DD8-4887-810A-7BF52B604FD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1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What can Drupal be?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blog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Forum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Online newspaper, Portal / Directory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Brochure </a:t>
            </a:r>
            <a:r>
              <a:rPr lang="en-US" sz="2800" dirty="0"/>
              <a:t>site, portfolio, </a:t>
            </a:r>
            <a:r>
              <a:rPr lang="en-US" sz="2800" dirty="0" smtClean="0"/>
              <a:t>Flickr </a:t>
            </a:r>
            <a:r>
              <a:rPr lang="en-US" sz="2800" dirty="0"/>
              <a:t>like photo drop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Social community site, job post board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Video site like YouTube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Project management site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CRM</a:t>
            </a:r>
            <a:r>
              <a:rPr lang="en-US" sz="2800" dirty="0"/>
              <a:t>, ERP, SCM, Wiki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Shopping cart </a:t>
            </a:r>
            <a:r>
              <a:rPr lang="en-US" sz="2800" dirty="0" smtClean="0"/>
              <a:t>system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462B5-6DD8-4887-810A-7BF52B604FD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6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What can Drupal be?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E-learning, training site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Dating site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Anything you can think of…</a:t>
            </a:r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462B5-6DD8-4887-810A-7BF52B604FD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98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Drupal Layers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462B5-6DD8-4887-810A-7BF52B604FD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457200" y="1198464"/>
            <a:ext cx="8077200" cy="4857750"/>
            <a:chOff x="1800" y="6208"/>
            <a:chExt cx="8640" cy="5400"/>
          </a:xfrm>
        </p:grpSpPr>
        <p:sp>
          <p:nvSpPr>
            <p:cNvPr id="51" name="AutoShape 5"/>
            <p:cNvSpPr>
              <a:spLocks noChangeAspect="1" noChangeArrowheads="1"/>
            </p:cNvSpPr>
            <p:nvPr/>
          </p:nvSpPr>
          <p:spPr bwMode="auto">
            <a:xfrm>
              <a:off x="1800" y="6208"/>
              <a:ext cx="8640" cy="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3420" y="10888"/>
              <a:ext cx="6300" cy="54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dirty="0"/>
                <a:t>Data Storage i.e. database </a:t>
              </a:r>
              <a:r>
                <a:rPr lang="en-US" altLang="en-US" b="1" dirty="0" smtClean="0"/>
                <a:t>engine (MySQL, SQL-Server)</a:t>
              </a:r>
              <a:endParaRPr lang="en-US" altLang="en-US" dirty="0"/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3420" y="8368"/>
              <a:ext cx="6300" cy="162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b="1" dirty="0"/>
                <a:t>Apache Web Server </a:t>
              </a:r>
              <a:endParaRPr lang="en-US" altLang="en-US" dirty="0"/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>
              <a:off x="4680" y="9988"/>
              <a:ext cx="1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5606" y="8817"/>
              <a:ext cx="3060" cy="90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b="1" dirty="0" smtClean="0"/>
                <a:t>         </a:t>
              </a:r>
            </a:p>
            <a:p>
              <a:pPr algn="l"/>
              <a:r>
                <a:rPr lang="en-US" altLang="en-US" b="1" dirty="0"/>
                <a:t> </a:t>
              </a:r>
              <a:r>
                <a:rPr lang="en-US" altLang="en-US" b="1" dirty="0" smtClean="0"/>
                <a:t>                  Drupal</a:t>
              </a:r>
              <a:endParaRPr lang="en-US" altLang="en-US" dirty="0"/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0" y="6569"/>
              <a:ext cx="6300" cy="899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57" name="Oval 11"/>
            <p:cNvSpPr>
              <a:spLocks noChangeArrowheads="1"/>
            </p:cNvSpPr>
            <p:nvPr/>
          </p:nvSpPr>
          <p:spPr bwMode="auto">
            <a:xfrm>
              <a:off x="3420" y="6569"/>
              <a:ext cx="1620" cy="899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User</a:t>
              </a:r>
              <a:br>
                <a:rPr lang="en-US" altLang="en-US" b="1"/>
              </a:br>
              <a:r>
                <a:rPr lang="en-US" altLang="en-US" b="1"/>
                <a:t>Browser</a:t>
              </a:r>
            </a:p>
          </p:txBody>
        </p:sp>
        <p:sp>
          <p:nvSpPr>
            <p:cNvPr id="58" name="Oval 12"/>
            <p:cNvSpPr>
              <a:spLocks noChangeArrowheads="1"/>
            </p:cNvSpPr>
            <p:nvPr/>
          </p:nvSpPr>
          <p:spPr bwMode="auto">
            <a:xfrm>
              <a:off x="5760" y="6568"/>
              <a:ext cx="1800" cy="899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User</a:t>
              </a:r>
              <a:br>
                <a:rPr lang="en-US" altLang="en-US" b="1"/>
              </a:br>
              <a:r>
                <a:rPr lang="en-US" altLang="en-US" b="1"/>
                <a:t>Browser</a:t>
              </a:r>
              <a:endParaRPr lang="en-US" altLang="en-US"/>
            </a:p>
          </p:txBody>
        </p:sp>
        <p:sp>
          <p:nvSpPr>
            <p:cNvPr id="59" name="Oval 13"/>
            <p:cNvSpPr>
              <a:spLocks noChangeArrowheads="1"/>
            </p:cNvSpPr>
            <p:nvPr/>
          </p:nvSpPr>
          <p:spPr bwMode="auto">
            <a:xfrm>
              <a:off x="8100" y="6568"/>
              <a:ext cx="1620" cy="899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User</a:t>
              </a:r>
              <a:br>
                <a:rPr lang="en-US" altLang="en-US" b="1"/>
              </a:br>
              <a:r>
                <a:rPr lang="en-US" altLang="en-US" b="1"/>
                <a:t>Browser</a:t>
              </a:r>
              <a:endParaRPr lang="en-US" altLang="en-US"/>
            </a:p>
          </p:txBody>
        </p: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>
              <a:off x="4680" y="7468"/>
              <a:ext cx="1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7938" y="9089"/>
              <a:ext cx="1380" cy="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endParaRPr lang="en-US" altLang="en-US" sz="1200" b="1" dirty="0"/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3600" y="8788"/>
              <a:ext cx="1380" cy="102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dirty="0"/>
                <a:t>Web Server / PHP Engine</a:t>
              </a:r>
              <a:endParaRPr lang="en-US" altLang="en-US" dirty="0"/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6138" y="9334"/>
              <a:ext cx="1980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endParaRPr lang="en-US" altLang="en-US" dirty="0"/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4920" y="9268"/>
              <a:ext cx="6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Rectangle 19"/>
            <p:cNvSpPr>
              <a:spLocks noChangeArrowheads="1"/>
            </p:cNvSpPr>
            <p:nvPr/>
          </p:nvSpPr>
          <p:spPr bwMode="auto">
            <a:xfrm>
              <a:off x="1800" y="6748"/>
              <a:ext cx="126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600" b="1"/>
                <a:t>Layer 1</a:t>
              </a:r>
              <a:endParaRPr lang="en-US" altLang="en-US" sz="1600"/>
            </a:p>
          </p:txBody>
        </p:sp>
        <p:sp>
          <p:nvSpPr>
            <p:cNvPr id="66" name="Rectangle 20"/>
            <p:cNvSpPr>
              <a:spLocks noChangeArrowheads="1"/>
            </p:cNvSpPr>
            <p:nvPr/>
          </p:nvSpPr>
          <p:spPr bwMode="auto">
            <a:xfrm>
              <a:off x="1800" y="8908"/>
              <a:ext cx="10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600" b="1"/>
                <a:t>Layer 2</a:t>
              </a:r>
              <a:endParaRPr lang="en-US" altLang="en-US" sz="1600"/>
            </a:p>
          </p:txBody>
        </p:sp>
        <p:sp>
          <p:nvSpPr>
            <p:cNvPr id="67" name="Rectangle 21"/>
            <p:cNvSpPr>
              <a:spLocks noChangeArrowheads="1"/>
            </p:cNvSpPr>
            <p:nvPr/>
          </p:nvSpPr>
          <p:spPr bwMode="auto">
            <a:xfrm>
              <a:off x="1800" y="10888"/>
              <a:ext cx="126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600" b="1"/>
                <a:t>Layer 3</a:t>
              </a:r>
              <a:endParaRPr lang="en-US" altLang="en-US" sz="1600"/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>
              <a:off x="8280" y="7468"/>
              <a:ext cx="0" cy="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>
              <a:off x="8280" y="9988"/>
              <a:ext cx="0" cy="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11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Why Drupal?</a:t>
            </a:r>
            <a:endParaRPr lang="en-GB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476679"/>
              </p:ext>
            </p:extLst>
          </p:nvPr>
        </p:nvGraphicFramePr>
        <p:xfrm>
          <a:off x="762000" y="1295400"/>
          <a:ext cx="6711950" cy="4438650"/>
        </p:xfrm>
        <a:graphic>
          <a:graphicData uri="http://schemas.openxmlformats.org/drawingml/2006/table">
            <a:tbl>
              <a:tblPr/>
              <a:tblGrid>
                <a:gridCol w="3355975"/>
                <a:gridCol w="3355975"/>
              </a:tblGrid>
              <a:tr h="499306">
                <a:tc>
                  <a:txBody>
                    <a:bodyPr/>
                    <a:lstStyle/>
                    <a:p>
                      <a:pPr algn="l" fontAlgn="base"/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95250" marR="95250" marT="142875" marB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GB" sz="2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95250" marR="95250" marT="142875" marB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99306">
                <a:tc>
                  <a:txBody>
                    <a:bodyPr/>
                    <a:lstStyle/>
                    <a:p>
                      <a:pPr fontAlgn="base"/>
                      <a:r>
                        <a:rPr lang="en-GB" sz="2000" b="1" i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Market Presence</a:t>
                      </a:r>
                      <a:endParaRPr lang="en-GB" sz="2000" dirty="0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000" b="1" i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1,500,000+ sites</a:t>
                      </a:r>
                      <a:endParaRPr lang="en-GB" sz="2000" dirty="0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9306">
                <a:tc>
                  <a:txBody>
                    <a:bodyPr/>
                    <a:lstStyle/>
                    <a:p>
                      <a:pPr fontAlgn="base"/>
                      <a:r>
                        <a:rPr lang="en-GB" sz="2000" b="1" i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Global Adoption</a:t>
                      </a:r>
                      <a:endParaRPr lang="en-GB" sz="2000" dirty="0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000" b="1" i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228 countries</a:t>
                      </a:r>
                      <a:endParaRPr lang="en-GB" sz="2000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9306">
                <a:tc>
                  <a:txBody>
                    <a:bodyPr/>
                    <a:lstStyle/>
                    <a:p>
                      <a:pPr fontAlgn="base"/>
                      <a:r>
                        <a:rPr lang="en-GB" sz="2000" b="1" i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Extensive Capabilities</a:t>
                      </a:r>
                      <a:endParaRPr lang="en-GB" sz="2000" dirty="0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000" b="1" i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22,000+ modules</a:t>
                      </a:r>
                      <a:endParaRPr lang="en-GB" sz="2000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7013">
                <a:tc>
                  <a:txBody>
                    <a:bodyPr/>
                    <a:lstStyle/>
                    <a:p>
                      <a:pPr fontAlgn="base"/>
                      <a:r>
                        <a:rPr lang="en-GB" sz="2000" b="1" i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Broad Community</a:t>
                      </a:r>
                      <a:endParaRPr lang="en-GB" sz="2000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i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80,000+ active members on Drupal.org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9306">
                <a:tc>
                  <a:txBody>
                    <a:bodyPr/>
                    <a:lstStyle/>
                    <a:p>
                      <a:pPr fontAlgn="base"/>
                      <a:r>
                        <a:rPr lang="en-GB" sz="2000" b="1" i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Active Development</a:t>
                      </a:r>
                      <a:endParaRPr lang="en-GB" sz="2000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000" b="1" i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20,000+ developers</a:t>
                      </a:r>
                      <a:endParaRPr lang="en-GB" sz="2000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9306">
                <a:tc>
                  <a:txBody>
                    <a:bodyPr/>
                    <a:lstStyle/>
                    <a:p>
                      <a:pPr fontAlgn="base"/>
                      <a:r>
                        <a:rPr lang="en-GB" sz="2000" b="1" i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Expert Drupal Services</a:t>
                      </a:r>
                      <a:endParaRPr lang="en-GB" sz="2000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2000" b="1" i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1000s of companies</a:t>
                      </a:r>
                      <a:endParaRPr lang="en-GB" sz="2000" dirty="0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142875" marR="142875" marT="142875" marB="142875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462B5-6DD8-4887-810A-7BF52B604FD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4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Drupal?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6781800" cy="528879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462B5-6DD8-4887-810A-7BF52B604FD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95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Why Drupal?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658"/>
            <a:ext cx="8229600" cy="47545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It has superior session handling for a CMS</a:t>
            </a:r>
            <a:r>
              <a:rPr lang="en-US" sz="2800" dirty="0" smtClean="0"/>
              <a:t>.</a:t>
            </a:r>
            <a:endParaRPr lang="en-US" sz="2800" dirty="0"/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It has superior security</a:t>
            </a:r>
            <a:r>
              <a:rPr lang="en-US" sz="2800" dirty="0" smtClean="0"/>
              <a:t>.</a:t>
            </a:r>
            <a:endParaRPr lang="en-US" sz="2800" dirty="0"/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It is a more consistent, reliable and flexible framework for development</a:t>
            </a:r>
            <a:r>
              <a:rPr lang="en-US" sz="2800" dirty="0" smtClean="0"/>
              <a:t>.</a:t>
            </a:r>
            <a:endParaRPr lang="en-US" sz="2800" dirty="0"/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It is considered better for SEO from our research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GB" sz="2800" dirty="0"/>
              <a:t>Risk </a:t>
            </a:r>
            <a:r>
              <a:rPr lang="en-GB" sz="2800" dirty="0" smtClean="0"/>
              <a:t>mitigation</a:t>
            </a:r>
          </a:p>
          <a:p>
            <a:r>
              <a:rPr lang="en-US" sz="2800" dirty="0"/>
              <a:t>Focus on your core </a:t>
            </a:r>
            <a:r>
              <a:rPr lang="en-US" sz="2800" dirty="0" smtClean="0"/>
              <a:t>business</a:t>
            </a:r>
            <a:r>
              <a:rPr lang="en-US" dirty="0" smtClean="0"/>
              <a:t>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462B5-6DD8-4887-810A-7BF52B604FD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1D3D4"/>
      </a:accent1>
      <a:accent2>
        <a:srgbClr val="0073AE"/>
      </a:accent2>
      <a:accent3>
        <a:srgbClr val="F89820"/>
      </a:accent3>
      <a:accent4>
        <a:srgbClr val="C1D82F"/>
      </a:accent4>
      <a:accent5>
        <a:srgbClr val="9C0058"/>
      </a:accent5>
      <a:accent6>
        <a:srgbClr val="8B9B93"/>
      </a:accent6>
      <a:hlink>
        <a:srgbClr val="C4669B"/>
      </a:hlink>
      <a:folHlink>
        <a:srgbClr val="66AB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457200" marR="0" indent="-342900" algn="l" defTabSz="4572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AutoNum type="arabicPeriod"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微軟正黑體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457200" marR="0" indent="-342900" algn="l" defTabSz="4572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AutoNum type="arabicPeriod"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微軟正黑體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IA SIO 2">
  <a:themeElements>
    <a:clrScheme name="1_AIA SIO 2 1">
      <a:dk1>
        <a:srgbClr val="4D4D4D"/>
      </a:dk1>
      <a:lt1>
        <a:srgbClr val="FFFFFF"/>
      </a:lt1>
      <a:dk2>
        <a:srgbClr val="D31145"/>
      </a:dk2>
      <a:lt2>
        <a:srgbClr val="FFFFFF"/>
      </a:lt2>
      <a:accent1>
        <a:srgbClr val="414141"/>
      </a:accent1>
      <a:accent2>
        <a:srgbClr val="58595B"/>
      </a:accent2>
      <a:accent3>
        <a:srgbClr val="FFFFFF"/>
      </a:accent3>
      <a:accent4>
        <a:srgbClr val="404040"/>
      </a:accent4>
      <a:accent5>
        <a:srgbClr val="B0B0B0"/>
      </a:accent5>
      <a:accent6>
        <a:srgbClr val="4F5052"/>
      </a:accent6>
      <a:hlink>
        <a:srgbClr val="D31145"/>
      </a:hlink>
      <a:folHlink>
        <a:srgbClr val="4D4D4D"/>
      </a:folHlink>
    </a:clrScheme>
    <a:fontScheme name="1_AIA SIO 2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IA SIO 2 1">
        <a:dk1>
          <a:srgbClr val="4D4D4D"/>
        </a:dk1>
        <a:lt1>
          <a:srgbClr val="FFFFFF"/>
        </a:lt1>
        <a:dk2>
          <a:srgbClr val="D31145"/>
        </a:dk2>
        <a:lt2>
          <a:srgbClr val="FFFFFF"/>
        </a:lt2>
        <a:accent1>
          <a:srgbClr val="414141"/>
        </a:accent1>
        <a:accent2>
          <a:srgbClr val="58595B"/>
        </a:accent2>
        <a:accent3>
          <a:srgbClr val="FFFFFF"/>
        </a:accent3>
        <a:accent4>
          <a:srgbClr val="404040"/>
        </a:accent4>
        <a:accent5>
          <a:srgbClr val="B0B0B0"/>
        </a:accent5>
        <a:accent6>
          <a:srgbClr val="4F5052"/>
        </a:accent6>
        <a:hlink>
          <a:srgbClr val="D31145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AIA SIO 2">
  <a:themeElements>
    <a:clrScheme name="1_AIA SIO 2 1">
      <a:dk1>
        <a:srgbClr val="4D4D4D"/>
      </a:dk1>
      <a:lt1>
        <a:srgbClr val="FFFFFF"/>
      </a:lt1>
      <a:dk2>
        <a:srgbClr val="D31145"/>
      </a:dk2>
      <a:lt2>
        <a:srgbClr val="FFFFFF"/>
      </a:lt2>
      <a:accent1>
        <a:srgbClr val="414141"/>
      </a:accent1>
      <a:accent2>
        <a:srgbClr val="58595B"/>
      </a:accent2>
      <a:accent3>
        <a:srgbClr val="FFFFFF"/>
      </a:accent3>
      <a:accent4>
        <a:srgbClr val="404040"/>
      </a:accent4>
      <a:accent5>
        <a:srgbClr val="B0B0B0"/>
      </a:accent5>
      <a:accent6>
        <a:srgbClr val="4F5052"/>
      </a:accent6>
      <a:hlink>
        <a:srgbClr val="D31145"/>
      </a:hlink>
      <a:folHlink>
        <a:srgbClr val="4D4D4D"/>
      </a:folHlink>
    </a:clrScheme>
    <a:fontScheme name="1_AIA SIO 2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IA SIO 2 1">
        <a:dk1>
          <a:srgbClr val="4D4D4D"/>
        </a:dk1>
        <a:lt1>
          <a:srgbClr val="FFFFFF"/>
        </a:lt1>
        <a:dk2>
          <a:srgbClr val="D31145"/>
        </a:dk2>
        <a:lt2>
          <a:srgbClr val="FFFFFF"/>
        </a:lt2>
        <a:accent1>
          <a:srgbClr val="414141"/>
        </a:accent1>
        <a:accent2>
          <a:srgbClr val="58595B"/>
        </a:accent2>
        <a:accent3>
          <a:srgbClr val="FFFFFF"/>
        </a:accent3>
        <a:accent4>
          <a:srgbClr val="404040"/>
        </a:accent4>
        <a:accent5>
          <a:srgbClr val="B0B0B0"/>
        </a:accent5>
        <a:accent6>
          <a:srgbClr val="4F5052"/>
        </a:accent6>
        <a:hlink>
          <a:srgbClr val="D31145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1D3D4"/>
      </a:accent1>
      <a:accent2>
        <a:srgbClr val="0073AE"/>
      </a:accent2>
      <a:accent3>
        <a:srgbClr val="F89820"/>
      </a:accent3>
      <a:accent4>
        <a:srgbClr val="C1D82F"/>
      </a:accent4>
      <a:accent5>
        <a:srgbClr val="9C0058"/>
      </a:accent5>
      <a:accent6>
        <a:srgbClr val="8B9B93"/>
      </a:accent6>
      <a:hlink>
        <a:srgbClr val="C4669B"/>
      </a:hlink>
      <a:folHlink>
        <a:srgbClr val="66AB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457200" marR="0" indent="-342900" algn="l" defTabSz="4572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AutoNum type="arabicPeriod"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微軟正黑體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457200" marR="0" indent="-342900" algn="l" defTabSz="4572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AutoNum type="arabicPeriod"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微軟正黑體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19318</TotalTime>
  <Words>377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Microsoft JhengHei</vt:lpstr>
      <vt:lpstr>MS PGothic</vt:lpstr>
      <vt:lpstr>MS PGothic</vt:lpstr>
      <vt:lpstr>新細明體</vt:lpstr>
      <vt:lpstr>Arial</vt:lpstr>
      <vt:lpstr>Calibri</vt:lpstr>
      <vt:lpstr>inherit</vt:lpstr>
      <vt:lpstr>Trebuchet MS</vt:lpstr>
      <vt:lpstr>Wingdings</vt:lpstr>
      <vt:lpstr>Default Design</vt:lpstr>
      <vt:lpstr>1_AIA SIO 2</vt:lpstr>
      <vt:lpstr>2_AIA SIO 2</vt:lpstr>
      <vt:lpstr>1_Default Design</vt:lpstr>
      <vt:lpstr>Drupal Knowledge Sharing Session By Sahil Gupta </vt:lpstr>
      <vt:lpstr>What is Drupal?</vt:lpstr>
      <vt:lpstr>Why use a CMS?</vt:lpstr>
      <vt:lpstr>What can Drupal be?</vt:lpstr>
      <vt:lpstr>What can Drupal be?</vt:lpstr>
      <vt:lpstr>Drupal Layers</vt:lpstr>
      <vt:lpstr>Why Drupal?</vt:lpstr>
      <vt:lpstr>Why Drupal?</vt:lpstr>
      <vt:lpstr>Why Drupal?</vt:lpstr>
      <vt:lpstr>Websites build using Drupal</vt:lpstr>
      <vt:lpstr>Downsides of Drupal</vt:lpstr>
      <vt:lpstr>Drupal in AIA</vt:lpstr>
    </vt:vector>
  </TitlesOfParts>
  <Company>AIA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hpaavfe</dc:creator>
  <cp:lastModifiedBy>Gupta, Sahil</cp:lastModifiedBy>
  <cp:revision>2281</cp:revision>
  <dcterms:created xsi:type="dcterms:W3CDTF">2012-11-20T01:37:16Z</dcterms:created>
  <dcterms:modified xsi:type="dcterms:W3CDTF">2015-10-07T12:14:06Z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0x010100BDE1B0FD85AB834191B01FF05C97279A</vt:lpwstr>
  </property>
  <property fmtid="{D5CDD505-2E9C-101B-9397-08002B2CF9AE}" pid="3" name="Owner’s Department">
    <vt:lpwstr>Group Brand and Marketing</vt:lpwstr>
  </property>
  <property fmtid="{D5CDD505-2E9C-101B-9397-08002B2CF9AE}" pid="4" name="Launch Date">
    <vt:lpwstr>2013-01-13T16:00:00+00:00</vt:lpwstr>
  </property>
  <property fmtid="{D5CDD505-2E9C-101B-9397-08002B2CF9AE}" pid="5" name="File Link">
    <vt:lpwstr/>
  </property>
  <property fmtid="{D5CDD505-2E9C-101B-9397-08002B2CF9AE}" pid="6" name="Owner">
    <vt:lpwstr>Group Brand and Marketing</vt:lpwstr>
  </property>
  <property fmtid="{D5CDD505-2E9C-101B-9397-08002B2CF9AE}" pid="7" name="Audience">
    <vt:lpwstr>Internal - AgencyInternal - EmployeesExternal</vt:lpwstr>
  </property>
  <property fmtid="{D5CDD505-2E9C-101B-9397-08002B2CF9AE}" pid="8" name="Description0">
    <vt:lpwstr>Powerpoint Standard template </vt:lpwstr>
  </property>
  <property fmtid="{D5CDD505-2E9C-101B-9397-08002B2CF9AE}" pid="9" name="Medium">
    <vt:lpwstr>BTL-Other</vt:lpwstr>
  </property>
  <property fmtid="{D5CDD505-2E9C-101B-9397-08002B2CF9AE}" pid="10" name="Market">
    <vt:lpwstr>Group</vt:lpwstr>
  </property>
</Properties>
</file>