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395d5d56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395d5d56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395d5d564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1395d5d56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395d5d56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1395d5d56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395d5d56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395d5d56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395d5d56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395d5d56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395d5d56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395d5d56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395d5d56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395d5d56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395d5d56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395d5d56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395d5d56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395d5d56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395d5d56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395d5d56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395d5d56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395d5d56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3616750" y="1022775"/>
            <a:ext cx="49878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CN ASSIGNMENT 3</a:t>
            </a:r>
            <a:endParaRPr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5321350" y="4091100"/>
            <a:ext cx="32832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Avi Sharma 				2022119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Sahil Gupta 				2022430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263" y="182050"/>
            <a:ext cx="357546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050" y="152400"/>
            <a:ext cx="582797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713" y="895726"/>
            <a:ext cx="7812574" cy="26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Approach</a:t>
            </a:r>
            <a:endParaRPr sz="31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093225"/>
            <a:ext cx="7038900" cy="17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represents the bidirectional Go Back N protocol in which there are two entities which have nearly the same code base , but the change in them is the different interchanged socket they bind to and the different interchanged remote address they send the packets to.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used UDP sockets for communication and includes features such as sequence numbering , acknowledgments , timeouts and retransmission mechanisms.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3927600" cy="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 Configuration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713" y="1015350"/>
            <a:ext cx="5134585" cy="382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3927600" cy="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 Configuration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500" y="1015350"/>
            <a:ext cx="4270997" cy="382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Mechanisms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713" y="1386125"/>
            <a:ext cx="554047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3327300" cy="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Threading Model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813" y="1104150"/>
            <a:ext cx="5612376" cy="30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1701400"/>
            <a:ext cx="647700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30531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Recovery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625" y="1160475"/>
            <a:ext cx="626745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Metrics</a:t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300" y="1186050"/>
            <a:ext cx="735330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