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54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20DaysOfJavaSccript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29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If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78023"/>
            <a:ext cx="7180742" cy="183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34" y="4114800"/>
            <a:ext cx="7026274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18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 else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323229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44712"/>
            <a:ext cx="2919413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19600"/>
            <a:ext cx="3246437" cy="153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49" y="4450555"/>
            <a:ext cx="3186113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08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Else Ladder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8"/>
          <a:stretch/>
        </p:blipFill>
        <p:spPr bwMode="auto">
          <a:xfrm>
            <a:off x="499713" y="2109554"/>
            <a:ext cx="3812406" cy="3299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" r="2292"/>
          <a:stretch/>
        </p:blipFill>
        <p:spPr bwMode="auto">
          <a:xfrm>
            <a:off x="4495800" y="2109554"/>
            <a:ext cx="4437246" cy="3299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78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Switch Case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389" y="1828800"/>
            <a:ext cx="5959475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426" y="6324600"/>
            <a:ext cx="20574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53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Ternary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27362"/>
            <a:ext cx="6029855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655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7</TotalTime>
  <Words>11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BlackTie</vt:lpstr>
      <vt:lpstr>Conditionals</vt:lpstr>
      <vt:lpstr>Simple If</vt:lpstr>
      <vt:lpstr>If else</vt:lpstr>
      <vt:lpstr>Else Ladder</vt:lpstr>
      <vt:lpstr>Switch Case</vt:lpstr>
      <vt:lpstr>Ternary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Conditionals</dc:title>
  <dc:creator>Sahil Hirdhani</dc:creator>
  <cp:lastModifiedBy>sahil</cp:lastModifiedBy>
  <cp:revision>3</cp:revision>
  <dcterms:created xsi:type="dcterms:W3CDTF">2006-08-16T00:00:00Z</dcterms:created>
  <dcterms:modified xsi:type="dcterms:W3CDTF">2023-01-13T17:29:38Z</dcterms:modified>
</cp:coreProperties>
</file>