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5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726440"/>
          </a:xfrm>
        </p:spPr>
        <p:txBody>
          <a:bodyPr/>
          <a:lstStyle/>
          <a:p>
            <a:r>
              <a:rPr lang="en-US" dirty="0" smtClean="0"/>
              <a:t>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1" b="5684"/>
          <a:stretch/>
        </p:blipFill>
        <p:spPr bwMode="auto">
          <a:xfrm>
            <a:off x="152400" y="2011680"/>
            <a:ext cx="4825465" cy="41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"/>
          <a:stretch/>
        </p:blipFill>
        <p:spPr bwMode="auto">
          <a:xfrm>
            <a:off x="5054064" y="2470407"/>
            <a:ext cx="3937535" cy="345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91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primitive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88" b="40118"/>
          <a:stretch/>
        </p:blipFill>
        <p:spPr bwMode="auto">
          <a:xfrm>
            <a:off x="685800" y="1905000"/>
            <a:ext cx="3733800" cy="388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5" r="62203"/>
          <a:stretch/>
        </p:blipFill>
        <p:spPr bwMode="auto">
          <a:xfrm>
            <a:off x="4572000" y="2252893"/>
            <a:ext cx="3906375" cy="319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14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7" b="4211"/>
          <a:stretch/>
        </p:blipFill>
        <p:spPr bwMode="auto">
          <a:xfrm>
            <a:off x="1036372" y="1981199"/>
            <a:ext cx="2545028" cy="290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79"/>
          <a:stretch/>
        </p:blipFill>
        <p:spPr bwMode="auto">
          <a:xfrm>
            <a:off x="4876800" y="1981200"/>
            <a:ext cx="278490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5105400"/>
            <a:ext cx="349519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8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10200" cy="472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72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73" y="2438400"/>
            <a:ext cx="5334000" cy="376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57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2263336" cy="121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3009900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0"/>
            <a:ext cx="22479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98913"/>
            <a:ext cx="2278063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3"/>
          <a:stretch/>
        </p:blipFill>
        <p:spPr bwMode="auto">
          <a:xfrm>
            <a:off x="3200400" y="4200525"/>
            <a:ext cx="582809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68" y="5257800"/>
            <a:ext cx="3306763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50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7216"/>
            <a:ext cx="54562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37496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9"/>
          <a:stretch/>
        </p:blipFill>
        <p:spPr bwMode="auto">
          <a:xfrm>
            <a:off x="4953000" y="4419600"/>
            <a:ext cx="3635375" cy="156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05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83" y="1758215"/>
            <a:ext cx="60055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35" y="4343400"/>
            <a:ext cx="2751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84" y="5452712"/>
            <a:ext cx="2941637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36814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28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51062"/>
            <a:ext cx="35052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51062"/>
            <a:ext cx="34671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733800"/>
            <a:ext cx="3513137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50493"/>
            <a:ext cx="3543300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0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6"/>
          <a:stretch/>
        </p:blipFill>
        <p:spPr bwMode="auto">
          <a:xfrm>
            <a:off x="2018531" y="1960345"/>
            <a:ext cx="5054546" cy="162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7"/>
          <a:stretch/>
        </p:blipFill>
        <p:spPr bwMode="auto">
          <a:xfrm>
            <a:off x="884528" y="3765082"/>
            <a:ext cx="7322553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350" y="5029200"/>
            <a:ext cx="500690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64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895600"/>
            <a:ext cx="4395845" cy="289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32133"/>
            <a:ext cx="3813412" cy="342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258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34</TotalTime>
  <Words>22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BlackTie</vt:lpstr>
      <vt:lpstr>Data Type</vt:lpstr>
      <vt:lpstr>Primitive</vt:lpstr>
      <vt:lpstr>Primitive</vt:lpstr>
      <vt:lpstr>String Methods</vt:lpstr>
      <vt:lpstr>String Methods</vt:lpstr>
      <vt:lpstr>String Methods</vt:lpstr>
      <vt:lpstr>String Methods</vt:lpstr>
      <vt:lpstr>String Methods</vt:lpstr>
      <vt:lpstr>Primitive</vt:lpstr>
      <vt:lpstr>PowerPoint Presentation</vt:lpstr>
      <vt:lpstr>Non primitive</vt:lpstr>
      <vt:lpstr>Type casting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</dc:title>
  <dc:creator>Sahil Hirdhani</dc:creator>
  <cp:lastModifiedBy>sahil</cp:lastModifiedBy>
  <cp:revision>6</cp:revision>
  <dcterms:created xsi:type="dcterms:W3CDTF">2006-08-16T00:00:00Z</dcterms:created>
  <dcterms:modified xsi:type="dcterms:W3CDTF">2023-01-11T16:43:43Z</dcterms:modified>
</cp:coreProperties>
</file>