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78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650240"/>
          </a:xfrm>
        </p:spPr>
        <p:txBody>
          <a:bodyPr/>
          <a:lstStyle/>
          <a:p>
            <a:r>
              <a:rPr lang="en-US" dirty="0" smtClean="0"/>
              <a:t>DATE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633"/>
          <a:stretch/>
        </p:blipFill>
        <p:spPr bwMode="auto">
          <a:xfrm>
            <a:off x="1066800" y="3962400"/>
            <a:ext cx="708346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49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BlackTie</vt:lpstr>
      <vt:lpstr>DATE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</dc:title>
  <dc:creator>Sahil Hirdhani</dc:creator>
  <cp:lastModifiedBy>sahil</cp:lastModifiedBy>
  <cp:revision>1</cp:revision>
  <dcterms:created xsi:type="dcterms:W3CDTF">2006-08-16T00:00:00Z</dcterms:created>
  <dcterms:modified xsi:type="dcterms:W3CDTF">2023-01-12T16:52:28Z</dcterms:modified>
</cp:coreProperties>
</file>