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54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1D8BD707-D9CF-40AE-B4C6-C98DA3205C09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650240"/>
          </a:xfrm>
        </p:spPr>
        <p:txBody>
          <a:bodyPr/>
          <a:lstStyle/>
          <a:p>
            <a:r>
              <a:rPr lang="en-US" dirty="0" smtClean="0"/>
              <a:t>Operators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8592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Operator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819400"/>
            <a:ext cx="6068530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8199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operator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2057400"/>
            <a:ext cx="5319713" cy="162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944" y="1912219"/>
            <a:ext cx="2919413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568" y="2994927"/>
            <a:ext cx="2316163" cy="78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343400"/>
            <a:ext cx="7162800" cy="1341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8962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logical </a:t>
            </a:r>
            <a:r>
              <a:rPr lang="en-IN" dirty="0"/>
              <a:t>Operators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375" y="1752600"/>
            <a:ext cx="4206875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2945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 decrement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29961"/>
            <a:ext cx="3202439" cy="3332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229961"/>
            <a:ext cx="3200400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6844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Ternary</a:t>
            </a: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539" y="2209800"/>
            <a:ext cx="7170737" cy="3605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00186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4</TotalTime>
  <Words>10</Words>
  <Application>Microsoft Office PowerPoint</Application>
  <PresentationFormat>On-screen Show (4:3)</PresentationFormat>
  <Paragraphs>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BlackTie</vt:lpstr>
      <vt:lpstr>Operators</vt:lpstr>
      <vt:lpstr>Assignment Operator</vt:lpstr>
      <vt:lpstr>Arithmetic operator</vt:lpstr>
      <vt:lpstr>logical Operators</vt:lpstr>
      <vt:lpstr>Increment decrement</vt:lpstr>
      <vt:lpstr>Ternary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Operators</dc:title>
  <dc:creator>Sahil Hirdhani</dc:creator>
  <cp:lastModifiedBy>sahil</cp:lastModifiedBy>
  <cp:revision>3</cp:revision>
  <dcterms:created xsi:type="dcterms:W3CDTF">2006-08-16T00:00:00Z</dcterms:created>
  <dcterms:modified xsi:type="dcterms:W3CDTF">2023-01-12T17:10:49Z</dcterms:modified>
</cp:coreProperties>
</file>