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650240"/>
          </a:xfrm>
        </p:spPr>
        <p:txBody>
          <a:bodyPr/>
          <a:lstStyle/>
          <a:p>
            <a:r>
              <a:rPr lang="en-US" dirty="0" smtClean="0"/>
              <a:t>Windows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21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57400"/>
            <a:ext cx="7239000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11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62" y="2362200"/>
            <a:ext cx="7254875" cy="35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79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cont.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752600"/>
            <a:ext cx="723265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5791200"/>
            <a:ext cx="400843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3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9" y="2057400"/>
            <a:ext cx="72628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28" y="6019800"/>
            <a:ext cx="619601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52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</TotalTime>
  <Words>8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BlackTie</vt:lpstr>
      <vt:lpstr>Windows Methods</vt:lpstr>
      <vt:lpstr>Alert</vt:lpstr>
      <vt:lpstr>Prompt</vt:lpstr>
      <vt:lpstr>Prompt cont.</vt:lpstr>
      <vt:lpstr>Confirm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Methods</dc:title>
  <dc:creator>Sahil Hirdhani</dc:creator>
  <cp:lastModifiedBy>sahil</cp:lastModifiedBy>
  <cp:revision>2</cp:revision>
  <dcterms:created xsi:type="dcterms:W3CDTF">2006-08-16T00:00:00Z</dcterms:created>
  <dcterms:modified xsi:type="dcterms:W3CDTF">2023-01-12T17:16:59Z</dcterms:modified>
</cp:coreProperties>
</file>