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2" r:id="rId2"/>
    <p:sldId id="259" r:id="rId3"/>
    <p:sldId id="273" r:id="rId4"/>
    <p:sldId id="278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D3EEFF-42BD-4F17-9248-4ED400C656C1}">
          <p14:sldIdLst>
            <p14:sldId id="272"/>
            <p14:sldId id="259"/>
            <p14:sldId id="273"/>
            <p14:sldId id="278"/>
            <p14:sldId id="281"/>
            <p14:sldId id="282"/>
          </p14:sldIdLst>
        </p14:section>
        <p14:section name="Untitled Section" id="{A2FB9499-F851-4B86-BE10-50EFEA3D004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Ingle" userId="dbf63fd533d1573a" providerId="LiveId" clId="{24C55CB3-2463-4476-8F8F-55A74293842B}"/>
    <pc:docChg chg="addSld modSld sldOrd modSection">
      <pc:chgData name="Sahil Ingle" userId="dbf63fd533d1573a" providerId="LiveId" clId="{24C55CB3-2463-4476-8F8F-55A74293842B}" dt="2023-03-10T15:23:37.417" v="676"/>
      <pc:docMkLst>
        <pc:docMk/>
      </pc:docMkLst>
      <pc:sldChg chg="ord">
        <pc:chgData name="Sahil Ingle" userId="dbf63fd533d1573a" providerId="LiveId" clId="{24C55CB3-2463-4476-8F8F-55A74293842B}" dt="2023-03-10T15:23:37.417" v="676"/>
        <pc:sldMkLst>
          <pc:docMk/>
          <pc:sldMk cId="3474133943" sldId="273"/>
        </pc:sldMkLst>
      </pc:sldChg>
      <pc:sldChg chg="modSp mod">
        <pc:chgData name="Sahil Ingle" userId="dbf63fd533d1573a" providerId="LiveId" clId="{24C55CB3-2463-4476-8F8F-55A74293842B}" dt="2023-03-10T02:49:42.933" v="463" actId="20577"/>
        <pc:sldMkLst>
          <pc:docMk/>
          <pc:sldMk cId="3256007678" sldId="281"/>
        </pc:sldMkLst>
        <pc:spChg chg="mod">
          <ac:chgData name="Sahil Ingle" userId="dbf63fd533d1573a" providerId="LiveId" clId="{24C55CB3-2463-4476-8F8F-55A74293842B}" dt="2023-03-10T02:49:42.933" v="463" actId="20577"/>
          <ac:spMkLst>
            <pc:docMk/>
            <pc:sldMk cId="3256007678" sldId="281"/>
            <ac:spMk id="4" creationId="{0672B5C3-69D7-0772-58D7-63E5F2968169}"/>
          </ac:spMkLst>
        </pc:spChg>
      </pc:sldChg>
      <pc:sldChg chg="modSp add mod">
        <pc:chgData name="Sahil Ingle" userId="dbf63fd533d1573a" providerId="LiveId" clId="{24C55CB3-2463-4476-8F8F-55A74293842B}" dt="2023-03-10T15:23:19.076" v="672" actId="20577"/>
        <pc:sldMkLst>
          <pc:docMk/>
          <pc:sldMk cId="110113144" sldId="282"/>
        </pc:sldMkLst>
        <pc:spChg chg="mod">
          <ac:chgData name="Sahil Ingle" userId="dbf63fd533d1573a" providerId="LiveId" clId="{24C55CB3-2463-4476-8F8F-55A74293842B}" dt="2023-03-10T15:21:14.609" v="500" actId="20577"/>
          <ac:spMkLst>
            <pc:docMk/>
            <pc:sldMk cId="110113144" sldId="282"/>
            <ac:spMk id="3" creationId="{61377AF6-2477-81EC-D1BC-43FD72DF18F6}"/>
          </ac:spMkLst>
        </pc:spChg>
        <pc:spChg chg="mod">
          <ac:chgData name="Sahil Ingle" userId="dbf63fd533d1573a" providerId="LiveId" clId="{24C55CB3-2463-4476-8F8F-55A74293842B}" dt="2023-03-10T15:23:19.076" v="672" actId="20577"/>
          <ac:spMkLst>
            <pc:docMk/>
            <pc:sldMk cId="110113144" sldId="282"/>
            <ac:spMk id="4" creationId="{0672B5C3-69D7-0772-58D7-63E5F29681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Silver Oak collage of Computer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Subject-Web development Sem-2 Div-M1A3</a:t>
            </a:r>
          </a:p>
          <a:p>
            <a:r>
              <a:rPr lang="en-US" dirty="0"/>
              <a:t>Project Name-Divided Space</a:t>
            </a:r>
          </a:p>
          <a:p>
            <a:r>
              <a:rPr lang="en-US" dirty="0"/>
              <a:t>Project Guide-</a:t>
            </a:r>
            <a:r>
              <a:rPr lang="en-US" dirty="0" err="1"/>
              <a:t>Mehgna</a:t>
            </a:r>
            <a:r>
              <a:rPr lang="en-US" dirty="0"/>
              <a:t> Ma’am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936360"/>
            <a:ext cx="987552" cy="3108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6928" y="6952488"/>
            <a:ext cx="3438144" cy="3108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3960"/>
            <a:ext cx="9144000" cy="676656"/>
          </a:xfrm>
        </p:spPr>
        <p:txBody>
          <a:bodyPr/>
          <a:lstStyle/>
          <a:p>
            <a:pPr algn="ctr"/>
            <a:r>
              <a:rPr lang="en-US" dirty="0"/>
              <a:t>Benefits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827213"/>
            <a:ext cx="12263120" cy="407035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Poppins" panose="020B0502040204020203" pitchFamily="2" charset="0"/>
              </a:rPr>
              <a:t>Collector friendly display.</a:t>
            </a:r>
          </a:p>
          <a:p>
            <a:endParaRPr lang="en-US" dirty="0">
              <a:solidFill>
                <a:srgbClr val="000000"/>
              </a:solidFill>
              <a:latin typeface="Poppins" panose="020B0502040204020203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Poppins" panose="020B0502040204020203" pitchFamily="2" charset="0"/>
              </a:rPr>
              <a:t>Discover new artworks everyday.</a:t>
            </a:r>
          </a:p>
          <a:p>
            <a:endParaRPr lang="en-US" dirty="0">
              <a:solidFill>
                <a:srgbClr val="000000"/>
              </a:solidFill>
              <a:latin typeface="Poppins" panose="020B0502040204020203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Poppins" panose="020B0502040204020203" pitchFamily="2" charset="0"/>
              </a:rPr>
              <a:t>Right value, doorstep delivery.</a:t>
            </a:r>
          </a:p>
          <a:p>
            <a:endParaRPr lang="en-US" dirty="0">
              <a:solidFill>
                <a:srgbClr val="000000"/>
              </a:solidFill>
              <a:latin typeface="Poppins" panose="020B0502040204020203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Poppins" panose="020B0502040204020203" pitchFamily="2" charset="0"/>
              </a:rPr>
              <a:t>Support living artists of India.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988568"/>
            <a:ext cx="8714231" cy="676656"/>
          </a:xfrm>
        </p:spPr>
        <p:txBody>
          <a:bodyPr/>
          <a:lstStyle/>
          <a:p>
            <a:pPr algn="ctr"/>
            <a:r>
              <a:rPr lang="en-US" dirty="0"/>
              <a:t>           Difference between others and mine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03942873"/>
              </p:ext>
            </p:extLst>
          </p:nvPr>
        </p:nvGraphicFramePr>
        <p:xfrm>
          <a:off x="10160" y="2184400"/>
          <a:ext cx="10471616" cy="10030925"/>
        </p:xfrm>
        <a:graphic>
          <a:graphicData uri="http://schemas.openxmlformats.org/drawingml/2006/table">
            <a:tbl>
              <a:tblPr firstRow="1" bandRow="1"/>
              <a:tblGrid>
                <a:gridCol w="10471616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488685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Our website provide best art works at very low price. So everyone can afforded them.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We are shipping our products all over India.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We are taking our products directly from the artists no </a:t>
                      </a:r>
                      <a:r>
                        <a:rPr lang="en-US" sz="2400" dirty="0" err="1"/>
                        <a:t>middlemens</a:t>
                      </a:r>
                      <a:r>
                        <a:rPr lang="en-US" sz="2400" dirty="0"/>
                        <a:t> are there which supports the artist.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399507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/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148990">
                <a:tc>
                  <a:txBody>
                    <a:bodyPr/>
                    <a:lstStyle/>
                    <a:p>
                      <a:pPr marL="285750" marR="0" lvl="0" indent="-28575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128"/>
            <a:ext cx="9144000" cy="676656"/>
          </a:xfrm>
        </p:spPr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2B5C3-69D7-0772-58D7-63E5F2968169}"/>
              </a:ext>
            </a:extLst>
          </p:cNvPr>
          <p:cNvSpPr txBox="1"/>
          <p:nvPr/>
        </p:nvSpPr>
        <p:spPr>
          <a:xfrm>
            <a:off x="355600" y="2058630"/>
            <a:ext cx="1148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To become the most sought-after ecommerce platform for Indian art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Offer value for money to our clients on each artwork they buy.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21208"/>
            <a:ext cx="9144000" cy="676656"/>
          </a:xfrm>
        </p:spPr>
        <p:txBody>
          <a:bodyPr/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2B5C3-69D7-0772-58D7-63E5F2968169}"/>
              </a:ext>
            </a:extLst>
          </p:cNvPr>
          <p:cNvSpPr txBox="1"/>
          <p:nvPr/>
        </p:nvSpPr>
        <p:spPr>
          <a:xfrm>
            <a:off x="0" y="1689366"/>
            <a:ext cx="114808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</a:rPr>
              <a:t>What is Divided space?</a:t>
            </a:r>
          </a:p>
          <a:p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</a:rPr>
              <a:t>Divided Space is e-commerce website that provide artwork to  its customer.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</a:rPr>
              <a:t>How do I place my order?</a:t>
            </a:r>
          </a:p>
          <a:p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</a:rPr>
              <a:t>Easily by placing a order from our Website.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</a:rPr>
              <a:t>Does the artist get a fair price, from my order?</a:t>
            </a:r>
          </a:p>
          <a:p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</a:rPr>
              <a:t>We are taking our products directly from the artists so the are paid directly.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</a:rPr>
              <a:t>How can I join divided space?</a:t>
            </a:r>
          </a:p>
          <a:p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</a:rPr>
              <a:t>You can join us by send your artworks to us as demo on dividedspace72@gmail.com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</a:rPr>
              <a:t>Are all artworks framed?</a:t>
            </a:r>
          </a:p>
          <a:p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</a:rPr>
              <a:t>Yes, your artworks are </a:t>
            </a:r>
            <a:r>
              <a:rPr lang="en-US">
                <a:solidFill>
                  <a:srgbClr val="000000"/>
                </a:solidFill>
                <a:latin typeface="Poppins" panose="00000500000000000000" pitchFamily="2" charset="0"/>
              </a:rPr>
              <a:t>framed already.</a:t>
            </a:r>
            <a:endParaRPr lang="en-US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endParaRPr lang="en-US" sz="2800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600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21208"/>
            <a:ext cx="9144000" cy="676656"/>
          </a:xfrm>
        </p:spPr>
        <p:txBody>
          <a:bodyPr/>
          <a:lstStyle/>
          <a:p>
            <a:pPr algn="ctr"/>
            <a:r>
              <a:rPr lang="en-US" dirty="0"/>
              <a:t>	Software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2B5C3-69D7-0772-58D7-63E5F2968169}"/>
              </a:ext>
            </a:extLst>
          </p:cNvPr>
          <p:cNvSpPr txBox="1"/>
          <p:nvPr/>
        </p:nvSpPr>
        <p:spPr>
          <a:xfrm>
            <a:off x="355600" y="1409447"/>
            <a:ext cx="114808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</a:rPr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</a:rPr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</a:rPr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Poppins" panose="00000500000000000000" pitchFamily="2" charset="0"/>
              </a:rPr>
              <a:t>JQuery</a:t>
            </a:r>
            <a:endParaRPr lang="en-US" sz="2800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endParaRPr lang="en-US" sz="2800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1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{8AE8BB86-DD3B-4150-BDBA-1E1B4F4D11FE}tf11964407_win32</Template>
  <TotalTime>105</TotalTime>
  <Words>223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Gill Sans Nova</vt:lpstr>
      <vt:lpstr>Gill Sans Nova Light</vt:lpstr>
      <vt:lpstr>Poppins</vt:lpstr>
      <vt:lpstr>Sagona Book</vt:lpstr>
      <vt:lpstr>Office Theme</vt:lpstr>
      <vt:lpstr>Silver Oak collage of Computer Application</vt:lpstr>
      <vt:lpstr>Benefits</vt:lpstr>
      <vt:lpstr>           Difference between others and mine</vt:lpstr>
      <vt:lpstr>Objective</vt:lpstr>
      <vt:lpstr>FAQ</vt:lpstr>
      <vt:lpstr> Software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 Oak collage of Computer Application</dc:title>
  <dc:creator>Sahil Ingle</dc:creator>
  <cp:lastModifiedBy>Sahil Ingle</cp:lastModifiedBy>
  <cp:revision>1</cp:revision>
  <dcterms:created xsi:type="dcterms:W3CDTF">2023-03-09T15:18:52Z</dcterms:created>
  <dcterms:modified xsi:type="dcterms:W3CDTF">2023-03-10T15:23:40Z</dcterms:modified>
</cp:coreProperties>
</file>