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BEFF-5227-440E-B129-299E28EC6D2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835-B85B-4D1B-A056-A50A4E1F0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87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BEFF-5227-440E-B129-299E28EC6D2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835-B85B-4D1B-A056-A50A4E1F0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11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BEFF-5227-440E-B129-299E28EC6D2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835-B85B-4D1B-A056-A50A4E1F0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8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BEFF-5227-440E-B129-299E28EC6D2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835-B85B-4D1B-A056-A50A4E1F0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71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BEFF-5227-440E-B129-299E28EC6D2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835-B85B-4D1B-A056-A50A4E1F0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3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BEFF-5227-440E-B129-299E28EC6D2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835-B85B-4D1B-A056-A50A4E1F0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55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BEFF-5227-440E-B129-299E28EC6D2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835-B85B-4D1B-A056-A50A4E1F0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09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BEFF-5227-440E-B129-299E28EC6D2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835-B85B-4D1B-A056-A50A4E1F0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60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BEFF-5227-440E-B129-299E28EC6D2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835-B85B-4D1B-A056-A50A4E1F0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8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BEFF-5227-440E-B129-299E28EC6D2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835-B85B-4D1B-A056-A50A4E1F0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29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BEFF-5227-440E-B129-299E28EC6D2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835-B85B-4D1B-A056-A50A4E1F0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87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3BEFF-5227-440E-B129-299E28EC6D2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BD835-B85B-4D1B-A056-A50A4E1F0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85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56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099"/>
            <a:ext cx="10515600" cy="5971864"/>
          </a:xfrm>
        </p:spPr>
        <p:txBody>
          <a:bodyPr>
            <a:normAutofit/>
          </a:bodyPr>
          <a:lstStyle/>
          <a:p>
            <a:r>
              <a:rPr lang="en-IN" sz="1800" dirty="0" smtClean="0"/>
              <a:t>From the given table output name &amp; any random marks associated with it…..</a:t>
            </a: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673" y="0"/>
            <a:ext cx="1457325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33631"/>
            <a:ext cx="5305425" cy="1543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722" y="4332405"/>
            <a:ext cx="1581150" cy="962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9278" y="4294304"/>
            <a:ext cx="1552575" cy="1038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950" y="4229497"/>
            <a:ext cx="1543050" cy="1047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3097" y="4229497"/>
            <a:ext cx="1504950" cy="990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99716" y="5879507"/>
            <a:ext cx="686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We can see that the output changes </a:t>
            </a:r>
            <a:r>
              <a:rPr lang="en-IN" dirty="0" err="1" smtClean="0"/>
              <a:t>everytime</a:t>
            </a:r>
            <a:r>
              <a:rPr lang="en-IN" dirty="0" smtClean="0"/>
              <a:t> we execute the query…..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73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22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</dc:creator>
  <cp:lastModifiedBy>Sahil</cp:lastModifiedBy>
  <cp:revision>1</cp:revision>
  <dcterms:created xsi:type="dcterms:W3CDTF">2023-10-24T10:39:45Z</dcterms:created>
  <dcterms:modified xsi:type="dcterms:W3CDTF">2023-10-24T10:40:19Z</dcterms:modified>
</cp:coreProperties>
</file>