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0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8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3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6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3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3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4E9B-14C4-47F7-8380-4D714EE61C8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D400-00E1-40A8-80E5-32185F2C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2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2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Which channel helped to bring more gross sales in the fiscal year </a:t>
            </a:r>
            <a:r>
              <a:rPr lang="en-IN" sz="1400" dirty="0" smtClean="0"/>
              <a:t>2021 and </a:t>
            </a:r>
            <a:r>
              <a:rPr lang="en-IN" sz="1400" dirty="0"/>
              <a:t>the percentage of contribution? The final output contains these fields,</a:t>
            </a:r>
          </a:p>
          <a:p>
            <a:r>
              <a:rPr lang="en-IN" sz="1400" dirty="0"/>
              <a:t>ch</a:t>
            </a:r>
            <a:r>
              <a:rPr lang="en-IN" sz="1400" dirty="0" smtClean="0"/>
              <a:t>annel</a:t>
            </a:r>
            <a:endParaRPr lang="en-IN" sz="1400" dirty="0"/>
          </a:p>
          <a:p>
            <a:r>
              <a:rPr lang="en-IN" sz="1400" dirty="0" err="1"/>
              <a:t>gross_sales_mln</a:t>
            </a:r>
            <a:endParaRPr lang="en-IN" sz="1400" dirty="0"/>
          </a:p>
          <a:p>
            <a:r>
              <a:rPr lang="en-IN" sz="1400" dirty="0"/>
              <a:t>percentage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1" y="3267943"/>
            <a:ext cx="3276600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8" y="2267818"/>
            <a:ext cx="7153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r>
              <a:rPr lang="en-IN" sz="1400" dirty="0"/>
              <a:t>Get the Top 3 products in each division that have a </a:t>
            </a:r>
            <a:r>
              <a:rPr lang="en-IN" sz="1400" dirty="0" err="1" smtClean="0"/>
              <a:t>hightotal_sold_quantity</a:t>
            </a:r>
            <a:r>
              <a:rPr lang="en-IN" sz="1400" dirty="0" smtClean="0"/>
              <a:t> </a:t>
            </a:r>
            <a:r>
              <a:rPr lang="en-IN" sz="1400" dirty="0"/>
              <a:t>in the </a:t>
            </a:r>
            <a:r>
              <a:rPr lang="en-IN" sz="1400" dirty="0" err="1"/>
              <a:t>fiscal_year</a:t>
            </a:r>
            <a:r>
              <a:rPr lang="en-IN" sz="1400" dirty="0"/>
              <a:t> 2021? The final output contains these</a:t>
            </a:r>
          </a:p>
          <a:p>
            <a:r>
              <a:rPr lang="en-IN" sz="1400" dirty="0"/>
              <a:t>fields,</a:t>
            </a:r>
          </a:p>
          <a:p>
            <a:r>
              <a:rPr lang="en-IN" sz="1400" dirty="0"/>
              <a:t>division</a:t>
            </a:r>
          </a:p>
          <a:p>
            <a:r>
              <a:rPr lang="en-IN" sz="1400" dirty="0" err="1" smtClean="0"/>
              <a:t>product_code</a:t>
            </a:r>
            <a:endParaRPr lang="en-IN" sz="1400" dirty="0" smtClean="0"/>
          </a:p>
          <a:p>
            <a:r>
              <a:rPr lang="en-IN" sz="1400" dirty="0"/>
              <a:t>product</a:t>
            </a:r>
          </a:p>
          <a:p>
            <a:r>
              <a:rPr lang="en-IN" sz="1400" dirty="0" err="1"/>
              <a:t>total_sold_quantity</a:t>
            </a:r>
            <a:endParaRPr lang="en-IN" sz="1400" dirty="0"/>
          </a:p>
          <a:p>
            <a:r>
              <a:rPr lang="en-IN" sz="1400" dirty="0" err="1"/>
              <a:t>rank_order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06" y="4263863"/>
            <a:ext cx="506730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733194"/>
            <a:ext cx="7800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Provide the </a:t>
            </a:r>
            <a:r>
              <a:rPr lang="en-IN" sz="1400" dirty="0" smtClean="0"/>
              <a:t>list </a:t>
            </a:r>
            <a:r>
              <a:rPr lang="en-IN" sz="1400" dirty="0"/>
              <a:t>of markets in which customer "</a:t>
            </a:r>
            <a:r>
              <a:rPr lang="en-IN" sz="1400" dirty="0" err="1"/>
              <a:t>Atliq</a:t>
            </a:r>
            <a:r>
              <a:rPr lang="en-IN" sz="1400" dirty="0"/>
              <a:t> Exclusive" operates its business in the APAC region. </a:t>
            </a:r>
            <a:endParaRPr lang="en-IN" sz="1400" dirty="0" smtClean="0"/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20" y="1163430"/>
            <a:ext cx="480060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47" y="2239243"/>
            <a:ext cx="1285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What is the percentage of unique product increase in 2021 vs. 2020? </a:t>
            </a:r>
            <a:r>
              <a:rPr lang="en-IN" sz="1400" dirty="0" err="1" smtClean="0"/>
              <a:t>Thefinal</a:t>
            </a:r>
            <a:r>
              <a:rPr lang="en-IN" sz="1400" dirty="0" smtClean="0"/>
              <a:t> </a:t>
            </a:r>
            <a:r>
              <a:rPr lang="en-IN" sz="1400" dirty="0"/>
              <a:t>output contains these fields,</a:t>
            </a:r>
          </a:p>
          <a:p>
            <a:r>
              <a:rPr lang="en-IN" sz="1400" dirty="0"/>
              <a:t>unique_products_2020</a:t>
            </a:r>
          </a:p>
          <a:p>
            <a:r>
              <a:rPr lang="en-IN" sz="1400" dirty="0"/>
              <a:t>unique_products_2021</a:t>
            </a:r>
          </a:p>
          <a:p>
            <a:r>
              <a:rPr lang="en-IN" sz="1400" dirty="0" err="1"/>
              <a:t>percentage_chg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03" y="3490613"/>
            <a:ext cx="505777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3" y="2421330"/>
            <a:ext cx="6833209" cy="3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Provide a report with all the unique product counts for each segment </a:t>
            </a:r>
            <a:r>
              <a:rPr lang="en-IN" sz="1400" dirty="0" smtClean="0"/>
              <a:t>and sort them </a:t>
            </a:r>
            <a:r>
              <a:rPr lang="en-IN" sz="1400" dirty="0"/>
              <a:t>in descending order of product counts. The final output </a:t>
            </a:r>
            <a:r>
              <a:rPr lang="en-IN" sz="1400" dirty="0" smtClean="0"/>
              <a:t>contains 2 </a:t>
            </a:r>
            <a:r>
              <a:rPr lang="en-IN" sz="1400" dirty="0"/>
              <a:t>fields,</a:t>
            </a:r>
          </a:p>
          <a:p>
            <a:r>
              <a:rPr lang="en-IN" sz="1400" dirty="0"/>
              <a:t>segment</a:t>
            </a:r>
          </a:p>
          <a:p>
            <a:r>
              <a:rPr lang="en-IN" sz="1400" dirty="0" err="1"/>
              <a:t>product_count</a:t>
            </a:r>
            <a:endParaRPr lang="en-IN" sz="1400" dirty="0" smtClean="0"/>
          </a:p>
          <a:p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3" y="3369579"/>
            <a:ext cx="23526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3" y="1963262"/>
            <a:ext cx="6362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Follow-up: Which segment had the most increase in unique products </a:t>
            </a:r>
            <a:r>
              <a:rPr lang="en-IN" sz="1400" dirty="0" smtClean="0"/>
              <a:t>in 2021 </a:t>
            </a:r>
            <a:r>
              <a:rPr lang="en-IN" sz="1400" dirty="0" err="1"/>
              <a:t>vs</a:t>
            </a:r>
            <a:r>
              <a:rPr lang="en-IN" sz="1400" dirty="0"/>
              <a:t> 2020? The final output contains these fields,</a:t>
            </a:r>
          </a:p>
          <a:p>
            <a:r>
              <a:rPr lang="en-IN" sz="1400" dirty="0"/>
              <a:t>segment</a:t>
            </a:r>
          </a:p>
          <a:p>
            <a:r>
              <a:rPr lang="en-IN" sz="1400" dirty="0"/>
              <a:t>product_count_2020</a:t>
            </a:r>
          </a:p>
          <a:p>
            <a:r>
              <a:rPr lang="en-IN" sz="1400" dirty="0"/>
              <a:t>product_count_2021</a:t>
            </a:r>
          </a:p>
          <a:p>
            <a:r>
              <a:rPr lang="en-IN" sz="1400" dirty="0"/>
              <a:t>difference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19" y="3518062"/>
            <a:ext cx="48577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" y="2335136"/>
            <a:ext cx="5612359" cy="42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 Get the products that have the highest and lowest manufacturing </a:t>
            </a:r>
            <a:r>
              <a:rPr lang="en-IN" sz="1400" dirty="0" err="1" smtClean="0"/>
              <a:t>costs.The</a:t>
            </a:r>
            <a:r>
              <a:rPr lang="en-IN" sz="1400" dirty="0" smtClean="0"/>
              <a:t> </a:t>
            </a:r>
            <a:r>
              <a:rPr lang="en-IN" sz="1400" dirty="0"/>
              <a:t>final output should contain these fields,</a:t>
            </a:r>
          </a:p>
          <a:p>
            <a:r>
              <a:rPr lang="en-IN" sz="1400" dirty="0" err="1"/>
              <a:t>product_code</a:t>
            </a:r>
            <a:endParaRPr lang="en-IN" sz="1400" dirty="0"/>
          </a:p>
          <a:p>
            <a:r>
              <a:rPr lang="en-IN" sz="1400" dirty="0"/>
              <a:t>product</a:t>
            </a:r>
          </a:p>
          <a:p>
            <a:r>
              <a:rPr lang="en-IN" sz="1400" dirty="0" err="1" smtClean="0"/>
              <a:t>manufacturing_cost</a:t>
            </a:r>
            <a:endParaRPr lang="en-IN" sz="1400" dirty="0" smtClean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96" y="3014529"/>
            <a:ext cx="37814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1" y="2311681"/>
            <a:ext cx="6924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 Generate a report which contains the top 5 customers who received </a:t>
            </a:r>
            <a:r>
              <a:rPr lang="en-IN" sz="1400" dirty="0" smtClean="0"/>
              <a:t>an average </a:t>
            </a:r>
            <a:r>
              <a:rPr lang="en-IN" sz="1400" dirty="0"/>
              <a:t>high </a:t>
            </a:r>
            <a:r>
              <a:rPr lang="en-IN" sz="1400" dirty="0" err="1"/>
              <a:t>pre_invoice_discount_pct</a:t>
            </a:r>
            <a:r>
              <a:rPr lang="en-IN" sz="1400" dirty="0"/>
              <a:t> for the fiscal year 2021 and in </a:t>
            </a:r>
            <a:r>
              <a:rPr lang="en-IN" sz="1400" dirty="0" smtClean="0"/>
              <a:t>the Indian </a:t>
            </a:r>
            <a:r>
              <a:rPr lang="en-IN" sz="1400" dirty="0"/>
              <a:t>market. The final output contains these fields,</a:t>
            </a:r>
          </a:p>
          <a:p>
            <a:r>
              <a:rPr lang="en-IN" sz="1400" dirty="0" err="1"/>
              <a:t>customer_code</a:t>
            </a:r>
            <a:endParaRPr lang="en-IN" sz="1400" dirty="0"/>
          </a:p>
          <a:p>
            <a:r>
              <a:rPr lang="en-IN" sz="1400" dirty="0"/>
              <a:t>customer</a:t>
            </a:r>
          </a:p>
          <a:p>
            <a:r>
              <a:rPr lang="en-IN" sz="1400" dirty="0" err="1"/>
              <a:t>average_discount_percentage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84" y="4891644"/>
            <a:ext cx="315277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85" y="2666021"/>
            <a:ext cx="8772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9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dirty="0"/>
              <a:t> Get the complete report of the Gross sales amount for the customer “</a:t>
            </a:r>
            <a:r>
              <a:rPr lang="en-IN" sz="1400" dirty="0" err="1" smtClean="0"/>
              <a:t>AtliqExclusive</a:t>
            </a:r>
            <a:r>
              <a:rPr lang="en-IN" sz="1400" dirty="0"/>
              <a:t>” for each month. This analysis helps to get an idea of low </a:t>
            </a:r>
            <a:r>
              <a:rPr lang="en-IN" sz="1400" dirty="0" smtClean="0"/>
              <a:t>and high-performing </a:t>
            </a:r>
            <a:r>
              <a:rPr lang="en-IN" sz="1400" dirty="0"/>
              <a:t>months and take strategic </a:t>
            </a:r>
            <a:r>
              <a:rPr lang="en-IN" sz="1400" dirty="0" smtClean="0"/>
              <a:t>decisions. The </a:t>
            </a:r>
            <a:r>
              <a:rPr lang="en-IN" sz="1400" dirty="0"/>
              <a:t>final report contains these columns:</a:t>
            </a:r>
          </a:p>
          <a:p>
            <a:r>
              <a:rPr lang="en-IN" sz="1400" dirty="0"/>
              <a:t>Month</a:t>
            </a:r>
          </a:p>
          <a:p>
            <a:r>
              <a:rPr lang="en-IN" sz="1400" dirty="0"/>
              <a:t>Year</a:t>
            </a:r>
          </a:p>
          <a:p>
            <a:r>
              <a:rPr lang="en-IN" sz="1400" dirty="0"/>
              <a:t>Gross sales Amount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04" y="1239540"/>
            <a:ext cx="257175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04" y="4363740"/>
            <a:ext cx="24098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2738081"/>
            <a:ext cx="4829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r>
              <a:rPr lang="en-IN" sz="1400" dirty="0"/>
              <a:t>In which quarter of 2020, got the maximum </a:t>
            </a:r>
            <a:r>
              <a:rPr lang="en-IN" sz="1400" dirty="0" err="1"/>
              <a:t>total_sold_quantity</a:t>
            </a:r>
            <a:r>
              <a:rPr lang="en-IN" sz="1400" dirty="0"/>
              <a:t>? The </a:t>
            </a:r>
            <a:r>
              <a:rPr lang="en-IN" sz="1400" dirty="0" err="1" smtClean="0"/>
              <a:t>finaloutput</a:t>
            </a:r>
            <a:r>
              <a:rPr lang="en-IN" sz="1400" dirty="0" smtClean="0"/>
              <a:t> </a:t>
            </a:r>
            <a:r>
              <a:rPr lang="en-IN" sz="1400" dirty="0"/>
              <a:t>contains these fields sorted by the </a:t>
            </a:r>
            <a:r>
              <a:rPr lang="en-IN" sz="1400" dirty="0" err="1"/>
              <a:t>total_sold_quantity</a:t>
            </a:r>
            <a:r>
              <a:rPr lang="en-IN" sz="1400" dirty="0"/>
              <a:t>,</a:t>
            </a:r>
          </a:p>
          <a:p>
            <a:r>
              <a:rPr lang="en-IN" sz="1400" dirty="0"/>
              <a:t>Quarter</a:t>
            </a:r>
          </a:p>
          <a:p>
            <a:r>
              <a:rPr lang="en-IN" sz="1400" dirty="0" err="1"/>
              <a:t>total_sold_quantity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59" y="3191632"/>
            <a:ext cx="1933575" cy="120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23" y="3096381"/>
            <a:ext cx="54578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</cp:lastModifiedBy>
  <cp:revision>18</cp:revision>
  <dcterms:created xsi:type="dcterms:W3CDTF">2023-10-17T13:54:20Z</dcterms:created>
  <dcterms:modified xsi:type="dcterms:W3CDTF">2023-10-18T06:35:17Z</dcterms:modified>
</cp:coreProperties>
</file>