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6" r:id="rId9"/>
    <p:sldId id="264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10252-BC4D-4AB7-951D-493A1790C012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77ABE-68C8-438B-BF68-D9D77CF64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359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7ABE-68C8-438B-BF68-D9D77CF6470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024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7ABE-68C8-438B-BF68-D9D77CF6470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789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7ABE-68C8-438B-BF68-D9D77CF6470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32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7ABE-68C8-438B-BF68-D9D77CF6470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435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7ABE-68C8-438B-BF68-D9D77CF6470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25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0507-82D6-4B87-B28E-35D6EB1B35B9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658-55B2-4DE1-A7B8-6B5CD7491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34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0507-82D6-4B87-B28E-35D6EB1B35B9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658-55B2-4DE1-A7B8-6B5CD7491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88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0507-82D6-4B87-B28E-35D6EB1B35B9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658-55B2-4DE1-A7B8-6B5CD7491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33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0507-82D6-4B87-B28E-35D6EB1B35B9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658-55B2-4DE1-A7B8-6B5CD7491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13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0507-82D6-4B87-B28E-35D6EB1B35B9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658-55B2-4DE1-A7B8-6B5CD7491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77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0507-82D6-4B87-B28E-35D6EB1B35B9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658-55B2-4DE1-A7B8-6B5CD7491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72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0507-82D6-4B87-B28E-35D6EB1B35B9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658-55B2-4DE1-A7B8-6B5CD7491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68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0507-82D6-4B87-B28E-35D6EB1B35B9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658-55B2-4DE1-A7B8-6B5CD7491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70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0507-82D6-4B87-B28E-35D6EB1B35B9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658-55B2-4DE1-A7B8-6B5CD7491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15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0507-82D6-4B87-B28E-35D6EB1B35B9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658-55B2-4DE1-A7B8-6B5CD7491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6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0507-82D6-4B87-B28E-35D6EB1B35B9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658-55B2-4DE1-A7B8-6B5CD7491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45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A0507-82D6-4B87-B28E-35D6EB1B35B9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6E658-55B2-4DE1-A7B8-6B5CD7491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66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3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0657"/>
            <a:ext cx="10515600" cy="5896306"/>
          </a:xfrm>
        </p:spPr>
        <p:txBody>
          <a:bodyPr>
            <a:normAutofit/>
          </a:bodyPr>
          <a:lstStyle/>
          <a:p>
            <a:r>
              <a:rPr lang="en-IN" sz="2000" dirty="0"/>
              <a:t>. If each $1 spent equates to 10 points and sushi has </a:t>
            </a:r>
            <a:r>
              <a:rPr lang="en-IN" sz="2000" dirty="0" smtClean="0"/>
              <a:t>a 2x </a:t>
            </a:r>
            <a:r>
              <a:rPr lang="en-IN" sz="2000" dirty="0"/>
              <a:t>points multiplier - how many points would </a:t>
            </a:r>
            <a:r>
              <a:rPr lang="en-IN" sz="2000" dirty="0" smtClean="0"/>
              <a:t>each customer </a:t>
            </a:r>
            <a:r>
              <a:rPr lang="en-IN" sz="2000" dirty="0"/>
              <a:t>have?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874" y="3502183"/>
            <a:ext cx="2352675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11" y="1663858"/>
            <a:ext cx="52197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22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6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2889" y="1825625"/>
            <a:ext cx="54262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1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0657"/>
            <a:ext cx="10515600" cy="5896306"/>
          </a:xfrm>
        </p:spPr>
        <p:txBody>
          <a:bodyPr>
            <a:normAutofit/>
          </a:bodyPr>
          <a:lstStyle/>
          <a:p>
            <a:r>
              <a:rPr lang="en-IN" sz="2000" dirty="0" smtClean="0"/>
              <a:t>What is the total amount each customer spent at the restaurant?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799" y="3730876"/>
            <a:ext cx="2095500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307" y="1669185"/>
            <a:ext cx="43624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1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0657"/>
            <a:ext cx="10515600" cy="5896306"/>
          </a:xfrm>
        </p:spPr>
        <p:txBody>
          <a:bodyPr>
            <a:normAutofit/>
          </a:bodyPr>
          <a:lstStyle/>
          <a:p>
            <a:r>
              <a:rPr lang="en-IN" sz="2000" dirty="0" smtClean="0"/>
              <a:t>2.How many days has each customer visited the restaurant? </a:t>
            </a:r>
            <a:endParaRPr lang="en-IN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652" y="3938634"/>
            <a:ext cx="2667000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52" y="1628633"/>
            <a:ext cx="59436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9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0657"/>
            <a:ext cx="10515600" cy="5896306"/>
          </a:xfrm>
        </p:spPr>
        <p:txBody>
          <a:bodyPr>
            <a:normAutofit/>
          </a:bodyPr>
          <a:lstStyle/>
          <a:p>
            <a:r>
              <a:rPr lang="en-IN" sz="2000" dirty="0" smtClean="0"/>
              <a:t>3.What was the first item from the menu purchased by each customer? </a:t>
            </a:r>
            <a:endParaRPr lang="en-IN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582" y="3800947"/>
            <a:ext cx="3152775" cy="106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0437"/>
            <a:ext cx="65817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4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0657"/>
            <a:ext cx="10515600" cy="5896306"/>
          </a:xfrm>
        </p:spPr>
        <p:txBody>
          <a:bodyPr>
            <a:normAutofit/>
          </a:bodyPr>
          <a:lstStyle/>
          <a:p>
            <a:r>
              <a:rPr lang="en-IN" sz="2000" dirty="0" smtClean="0"/>
              <a:t>What is the most purchased item on the menu and how many times was it purchased by all customers?</a:t>
            </a:r>
            <a:endParaRPr lang="en-IN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169" y="3941039"/>
            <a:ext cx="2667000" cy="107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747" y="2264828"/>
            <a:ext cx="55721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2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0657"/>
            <a:ext cx="10515600" cy="5896306"/>
          </a:xfrm>
        </p:spPr>
        <p:txBody>
          <a:bodyPr>
            <a:normAutofit/>
          </a:bodyPr>
          <a:lstStyle/>
          <a:p>
            <a:r>
              <a:rPr lang="en-IN" sz="2000" dirty="0" smtClean="0"/>
              <a:t>.Which item was the most popular for each customer?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546" y="3895866"/>
            <a:ext cx="3343275" cy="1438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11" y="1415830"/>
            <a:ext cx="76866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0657"/>
            <a:ext cx="10515600" cy="5896306"/>
          </a:xfrm>
        </p:spPr>
        <p:txBody>
          <a:bodyPr>
            <a:normAutofit/>
          </a:bodyPr>
          <a:lstStyle/>
          <a:p>
            <a:r>
              <a:rPr lang="en-IN" sz="2000" dirty="0"/>
              <a:t>. Which item was purchased just before the </a:t>
            </a:r>
            <a:r>
              <a:rPr lang="en-IN" sz="2000" dirty="0" smtClean="0"/>
              <a:t>customer became </a:t>
            </a:r>
            <a:r>
              <a:rPr lang="en-IN" sz="2000" dirty="0"/>
              <a:t>a member?</a:t>
            </a:r>
            <a:endParaRPr lang="en-IN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161" y="4538592"/>
            <a:ext cx="3381375" cy="108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38" y="1585771"/>
            <a:ext cx="65246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6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0657"/>
            <a:ext cx="10515600" cy="5896306"/>
          </a:xfrm>
        </p:spPr>
        <p:txBody>
          <a:bodyPr>
            <a:normAutofit/>
          </a:bodyPr>
          <a:lstStyle/>
          <a:p>
            <a:r>
              <a:rPr lang="en-IN" sz="2000" dirty="0"/>
              <a:t>. What is the total items and amount spent for </a:t>
            </a:r>
            <a:r>
              <a:rPr lang="en-IN" sz="2000" dirty="0" smtClean="0"/>
              <a:t>each member </a:t>
            </a:r>
            <a:r>
              <a:rPr lang="en-IN" sz="2000" dirty="0"/>
              <a:t>before they became a member?</a:t>
            </a:r>
            <a:endParaRPr lang="en-IN" sz="20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79" y="1252388"/>
            <a:ext cx="7781925" cy="18764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729" y="4483681"/>
            <a:ext cx="36861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6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128</Words>
  <Application>Microsoft Office PowerPoint</Application>
  <PresentationFormat>Widescreen</PresentationFormat>
  <Paragraphs>13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</dc:creator>
  <cp:lastModifiedBy>Sahil</cp:lastModifiedBy>
  <cp:revision>14</cp:revision>
  <dcterms:created xsi:type="dcterms:W3CDTF">2023-11-06T05:27:00Z</dcterms:created>
  <dcterms:modified xsi:type="dcterms:W3CDTF">2023-11-06T09:17:56Z</dcterms:modified>
</cp:coreProperties>
</file>