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3C9C-2510-4AD8-8197-62C822E2C99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7F35-3B8E-4854-BDBC-4A06C297C4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04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3C9C-2510-4AD8-8197-62C822E2C99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7F35-3B8E-4854-BDBC-4A06C297C4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6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3C9C-2510-4AD8-8197-62C822E2C99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7F35-3B8E-4854-BDBC-4A06C297C4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25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3C9C-2510-4AD8-8197-62C822E2C99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7F35-3B8E-4854-BDBC-4A06C297C4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58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3C9C-2510-4AD8-8197-62C822E2C99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7F35-3B8E-4854-BDBC-4A06C297C4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85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3C9C-2510-4AD8-8197-62C822E2C99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7F35-3B8E-4854-BDBC-4A06C297C4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43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3C9C-2510-4AD8-8197-62C822E2C99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7F35-3B8E-4854-BDBC-4A06C297C4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29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3C9C-2510-4AD8-8197-62C822E2C99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7F35-3B8E-4854-BDBC-4A06C297C4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60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3C9C-2510-4AD8-8197-62C822E2C99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7F35-3B8E-4854-BDBC-4A06C297C4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21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3C9C-2510-4AD8-8197-62C822E2C99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7F35-3B8E-4854-BDBC-4A06C297C4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59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3C9C-2510-4AD8-8197-62C822E2C99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7F35-3B8E-4854-BDBC-4A06C297C4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61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53C9C-2510-4AD8-8197-62C822E2C991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37F35-3B8E-4854-BDBC-4A06C297C4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80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95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942" y="317665"/>
            <a:ext cx="7553325" cy="942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272" y="2659125"/>
            <a:ext cx="2990850" cy="2390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370" y="2273268"/>
            <a:ext cx="45434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7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722" y="5451082"/>
            <a:ext cx="4457700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67" y="255613"/>
            <a:ext cx="7458075" cy="1209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566" y="1588223"/>
            <a:ext cx="56483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9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559" y="265138"/>
            <a:ext cx="7486650" cy="120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563" y="5313819"/>
            <a:ext cx="4286250" cy="1028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387" y="1658245"/>
            <a:ext cx="58864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176" y="192805"/>
            <a:ext cx="7572375" cy="1381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15" y="4973087"/>
            <a:ext cx="1990725" cy="895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833" y="2290338"/>
            <a:ext cx="46958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8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958" y="201063"/>
            <a:ext cx="7629525" cy="1971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553" y="4603027"/>
            <a:ext cx="3905250" cy="1581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962" y="2290433"/>
            <a:ext cx="4710112" cy="42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</dc:creator>
  <cp:lastModifiedBy>Sahil</cp:lastModifiedBy>
  <cp:revision>7</cp:revision>
  <dcterms:created xsi:type="dcterms:W3CDTF">2023-10-28T10:54:26Z</dcterms:created>
  <dcterms:modified xsi:type="dcterms:W3CDTF">2023-10-28T13:44:05Z</dcterms:modified>
</cp:coreProperties>
</file>