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2"/>
  </p:notesMasterIdLst>
  <p:handoutMasterIdLst>
    <p:handoutMasterId r:id="rId33"/>
  </p:handoutMasterIdLst>
  <p:sldIdLst>
    <p:sldId id="256" r:id="rId5"/>
    <p:sldId id="298" r:id="rId6"/>
    <p:sldId id="257" r:id="rId7"/>
    <p:sldId id="346" r:id="rId8"/>
    <p:sldId id="347" r:id="rId9"/>
    <p:sldId id="348" r:id="rId10"/>
    <p:sldId id="349" r:id="rId11"/>
    <p:sldId id="350" r:id="rId12"/>
    <p:sldId id="367" r:id="rId13"/>
    <p:sldId id="345" r:id="rId14"/>
    <p:sldId id="358" r:id="rId15"/>
    <p:sldId id="359" r:id="rId16"/>
    <p:sldId id="360" r:id="rId17"/>
    <p:sldId id="356" r:id="rId18"/>
    <p:sldId id="355" r:id="rId19"/>
    <p:sldId id="354" r:id="rId20"/>
    <p:sldId id="353" r:id="rId21"/>
    <p:sldId id="352" r:id="rId22"/>
    <p:sldId id="351" r:id="rId23"/>
    <p:sldId id="368" r:id="rId24"/>
    <p:sldId id="357" r:id="rId25"/>
    <p:sldId id="363" r:id="rId26"/>
    <p:sldId id="362" r:id="rId27"/>
    <p:sldId id="361" r:id="rId28"/>
    <p:sldId id="364" r:id="rId29"/>
    <p:sldId id="365" r:id="rId30"/>
    <p:sldId id="366" r:id="rId31"/>
  </p:sldIdLst>
  <p:sldSz cx="16257588" cy="9144000"/>
  <p:notesSz cx="6858000" cy="9144000"/>
  <p:defaultTextStyle>
    <a:defPPr>
      <a:defRPr lang="en-US"/>
    </a:defPPr>
    <a:lvl1pPr marL="0" algn="l" defTabSz="781583" rtl="0" eaLnBrk="1" latinLnBrk="0" hangingPunct="1">
      <a:defRPr sz="3100" kern="1200">
        <a:solidFill>
          <a:schemeClr val="tx1"/>
        </a:solidFill>
        <a:latin typeface="+mn-lt"/>
        <a:ea typeface="+mn-ea"/>
        <a:cs typeface="+mn-cs"/>
      </a:defRPr>
    </a:lvl1pPr>
    <a:lvl2pPr marL="781583" algn="l" defTabSz="781583" rtl="0" eaLnBrk="1" latinLnBrk="0" hangingPunct="1">
      <a:defRPr sz="3100" kern="1200">
        <a:solidFill>
          <a:schemeClr val="tx1"/>
        </a:solidFill>
        <a:latin typeface="+mn-lt"/>
        <a:ea typeface="+mn-ea"/>
        <a:cs typeface="+mn-cs"/>
      </a:defRPr>
    </a:lvl2pPr>
    <a:lvl3pPr marL="1563167" algn="l" defTabSz="781583" rtl="0" eaLnBrk="1" latinLnBrk="0" hangingPunct="1">
      <a:defRPr sz="3100" kern="1200">
        <a:solidFill>
          <a:schemeClr val="tx1"/>
        </a:solidFill>
        <a:latin typeface="+mn-lt"/>
        <a:ea typeface="+mn-ea"/>
        <a:cs typeface="+mn-cs"/>
      </a:defRPr>
    </a:lvl3pPr>
    <a:lvl4pPr marL="2344750" algn="l" defTabSz="781583" rtl="0" eaLnBrk="1" latinLnBrk="0" hangingPunct="1">
      <a:defRPr sz="3100" kern="1200">
        <a:solidFill>
          <a:schemeClr val="tx1"/>
        </a:solidFill>
        <a:latin typeface="+mn-lt"/>
        <a:ea typeface="+mn-ea"/>
        <a:cs typeface="+mn-cs"/>
      </a:defRPr>
    </a:lvl4pPr>
    <a:lvl5pPr marL="3126334" algn="l" defTabSz="781583" rtl="0" eaLnBrk="1" latinLnBrk="0" hangingPunct="1">
      <a:defRPr sz="3100" kern="1200">
        <a:solidFill>
          <a:schemeClr val="tx1"/>
        </a:solidFill>
        <a:latin typeface="+mn-lt"/>
        <a:ea typeface="+mn-ea"/>
        <a:cs typeface="+mn-cs"/>
      </a:defRPr>
    </a:lvl5pPr>
    <a:lvl6pPr marL="3907917" algn="l" defTabSz="781583" rtl="0" eaLnBrk="1" latinLnBrk="0" hangingPunct="1">
      <a:defRPr sz="3100" kern="1200">
        <a:solidFill>
          <a:schemeClr val="tx1"/>
        </a:solidFill>
        <a:latin typeface="+mn-lt"/>
        <a:ea typeface="+mn-ea"/>
        <a:cs typeface="+mn-cs"/>
      </a:defRPr>
    </a:lvl6pPr>
    <a:lvl7pPr marL="4689500" algn="l" defTabSz="781583" rtl="0" eaLnBrk="1" latinLnBrk="0" hangingPunct="1">
      <a:defRPr sz="3100" kern="1200">
        <a:solidFill>
          <a:schemeClr val="tx1"/>
        </a:solidFill>
        <a:latin typeface="+mn-lt"/>
        <a:ea typeface="+mn-ea"/>
        <a:cs typeface="+mn-cs"/>
      </a:defRPr>
    </a:lvl7pPr>
    <a:lvl8pPr marL="5471084" algn="l" defTabSz="781583" rtl="0" eaLnBrk="1" latinLnBrk="0" hangingPunct="1">
      <a:defRPr sz="3100" kern="1200">
        <a:solidFill>
          <a:schemeClr val="tx1"/>
        </a:solidFill>
        <a:latin typeface="+mn-lt"/>
        <a:ea typeface="+mn-ea"/>
        <a:cs typeface="+mn-cs"/>
      </a:defRPr>
    </a:lvl8pPr>
    <a:lvl9pPr marL="6252667" algn="l" defTabSz="781583" rtl="0" eaLnBrk="1" latinLnBrk="0" hangingPunct="1">
      <a:defRPr sz="3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51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02A"/>
    <a:srgbClr val="267A52"/>
    <a:srgbClr val="00673E"/>
    <a:srgbClr val="006643"/>
    <a:srgbClr val="589278"/>
    <a:srgbClr val="7AC14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9" d="100"/>
          <a:sy n="59" d="100"/>
        </p:scale>
        <p:origin x="840" y="58"/>
      </p:cViewPr>
      <p:guideLst>
        <p:guide orient="horz" pos="2880"/>
        <p:guide pos="512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678AF4-5E64-AC4C-BB17-179E924E563F}" type="datetimeFigureOut">
              <a:rPr lang="en-US" smtClean="0"/>
              <a:t>7/5/2022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9BC6A53-3777-FA4B-999B-678D40C4B3AE}" type="slidenum">
              <a:rPr lang="en-US" smtClean="0"/>
              <a:t>‹#›</a:t>
            </a:fld>
            <a:endParaRPr lang="en-US"/>
          </a:p>
        </p:txBody>
      </p:sp>
    </p:spTree>
    <p:extLst>
      <p:ext uri="{BB962C8B-B14F-4D97-AF65-F5344CB8AC3E}">
        <p14:creationId xmlns:p14="http://schemas.microsoft.com/office/powerpoint/2010/main" val="33504137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BA0A7F-40AB-B84E-BA8C-8861397EF456}" type="datetimeFigureOut">
              <a:rPr lang="en-US" smtClean="0"/>
              <a:t>7/5/2022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B51CE3-F1EC-6B4D-8B6D-86D363C89BAA}" type="slidenum">
              <a:rPr lang="en-US" smtClean="0"/>
              <a:t>‹#›</a:t>
            </a:fld>
            <a:endParaRPr lang="en-US"/>
          </a:p>
        </p:txBody>
      </p:sp>
    </p:spTree>
    <p:extLst>
      <p:ext uri="{BB962C8B-B14F-4D97-AF65-F5344CB8AC3E}">
        <p14:creationId xmlns:p14="http://schemas.microsoft.com/office/powerpoint/2010/main" val="3901875955"/>
      </p:ext>
    </p:extLst>
  </p:cSld>
  <p:clrMap bg1="lt1" tx1="dk1" bg2="lt2" tx2="dk2" accent1="accent1" accent2="accent2" accent3="accent3" accent4="accent4" accent5="accent5" accent6="accent6" hlink="hlink" folHlink="folHlink"/>
  <p:hf hdr="0" ftr="0" dt="0"/>
  <p:notesStyle>
    <a:lvl1pPr marL="0" algn="l" defTabSz="781583" rtl="0" eaLnBrk="1" latinLnBrk="0" hangingPunct="1">
      <a:defRPr sz="2100" kern="1200">
        <a:solidFill>
          <a:schemeClr val="tx1"/>
        </a:solidFill>
        <a:latin typeface="+mn-lt"/>
        <a:ea typeface="+mn-ea"/>
        <a:cs typeface="+mn-cs"/>
      </a:defRPr>
    </a:lvl1pPr>
    <a:lvl2pPr marL="781583" algn="l" defTabSz="781583" rtl="0" eaLnBrk="1" latinLnBrk="0" hangingPunct="1">
      <a:defRPr sz="2100" kern="1200">
        <a:solidFill>
          <a:schemeClr val="tx1"/>
        </a:solidFill>
        <a:latin typeface="+mn-lt"/>
        <a:ea typeface="+mn-ea"/>
        <a:cs typeface="+mn-cs"/>
      </a:defRPr>
    </a:lvl2pPr>
    <a:lvl3pPr marL="1563167" algn="l" defTabSz="781583" rtl="0" eaLnBrk="1" latinLnBrk="0" hangingPunct="1">
      <a:defRPr sz="2100" kern="1200">
        <a:solidFill>
          <a:schemeClr val="tx1"/>
        </a:solidFill>
        <a:latin typeface="+mn-lt"/>
        <a:ea typeface="+mn-ea"/>
        <a:cs typeface="+mn-cs"/>
      </a:defRPr>
    </a:lvl3pPr>
    <a:lvl4pPr marL="2344750" algn="l" defTabSz="781583" rtl="0" eaLnBrk="1" latinLnBrk="0" hangingPunct="1">
      <a:defRPr sz="2100" kern="1200">
        <a:solidFill>
          <a:schemeClr val="tx1"/>
        </a:solidFill>
        <a:latin typeface="+mn-lt"/>
        <a:ea typeface="+mn-ea"/>
        <a:cs typeface="+mn-cs"/>
      </a:defRPr>
    </a:lvl4pPr>
    <a:lvl5pPr marL="3126334" algn="l" defTabSz="781583" rtl="0" eaLnBrk="1" latinLnBrk="0" hangingPunct="1">
      <a:defRPr sz="2100" kern="1200">
        <a:solidFill>
          <a:schemeClr val="tx1"/>
        </a:solidFill>
        <a:latin typeface="+mn-lt"/>
        <a:ea typeface="+mn-ea"/>
        <a:cs typeface="+mn-cs"/>
      </a:defRPr>
    </a:lvl5pPr>
    <a:lvl6pPr marL="3907917" algn="l" defTabSz="781583" rtl="0" eaLnBrk="1" latinLnBrk="0" hangingPunct="1">
      <a:defRPr sz="2100" kern="1200">
        <a:solidFill>
          <a:schemeClr val="tx1"/>
        </a:solidFill>
        <a:latin typeface="+mn-lt"/>
        <a:ea typeface="+mn-ea"/>
        <a:cs typeface="+mn-cs"/>
      </a:defRPr>
    </a:lvl6pPr>
    <a:lvl7pPr marL="4689500" algn="l" defTabSz="781583" rtl="0" eaLnBrk="1" latinLnBrk="0" hangingPunct="1">
      <a:defRPr sz="2100" kern="1200">
        <a:solidFill>
          <a:schemeClr val="tx1"/>
        </a:solidFill>
        <a:latin typeface="+mn-lt"/>
        <a:ea typeface="+mn-ea"/>
        <a:cs typeface="+mn-cs"/>
      </a:defRPr>
    </a:lvl7pPr>
    <a:lvl8pPr marL="5471084" algn="l" defTabSz="781583" rtl="0" eaLnBrk="1" latinLnBrk="0" hangingPunct="1">
      <a:defRPr sz="2100" kern="1200">
        <a:solidFill>
          <a:schemeClr val="tx1"/>
        </a:solidFill>
        <a:latin typeface="+mn-lt"/>
        <a:ea typeface="+mn-ea"/>
        <a:cs typeface="+mn-cs"/>
      </a:defRPr>
    </a:lvl8pPr>
    <a:lvl9pPr marL="6252667" algn="l" defTabSz="781583"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4B51CE3-F1EC-6B4D-8B6D-86D363C89BAA}" type="slidenum">
              <a:rPr lang="en-US" smtClean="0"/>
              <a:t>11</a:t>
            </a:fld>
            <a:endParaRPr lang="en-US"/>
          </a:p>
        </p:txBody>
      </p:sp>
    </p:spTree>
    <p:extLst>
      <p:ext uri="{BB962C8B-B14F-4D97-AF65-F5344CB8AC3E}">
        <p14:creationId xmlns:p14="http://schemas.microsoft.com/office/powerpoint/2010/main" val="39392195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2" name="Picture 11" descr="swoosh-85.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015978"/>
            <a:ext cx="16257588" cy="1739093"/>
          </a:xfrm>
          <a:prstGeom prst="rect">
            <a:avLst/>
          </a:prstGeom>
        </p:spPr>
      </p:pic>
      <p:sp>
        <p:nvSpPr>
          <p:cNvPr id="2" name="Title 1"/>
          <p:cNvSpPr>
            <a:spLocks noGrp="1"/>
          </p:cNvSpPr>
          <p:nvPr>
            <p:ph type="ctrTitle" hasCustomPrompt="1"/>
          </p:nvPr>
        </p:nvSpPr>
        <p:spPr>
          <a:xfrm>
            <a:off x="812882" y="1716573"/>
            <a:ext cx="9668510" cy="2180690"/>
          </a:xfrm>
        </p:spPr>
        <p:txBody>
          <a:bodyPr anchor="b"/>
          <a:lstStyle>
            <a:lvl1pPr>
              <a:defRPr>
                <a:solidFill>
                  <a:schemeClr val="bg1"/>
                </a:solidFill>
              </a:defRPr>
            </a:lvl1pPr>
          </a:lstStyle>
          <a:p>
            <a:r>
              <a:rPr lang="en-CA"/>
              <a:t>This is your presentation title</a:t>
            </a:r>
            <a:endParaRPr lang="en-US"/>
          </a:p>
        </p:txBody>
      </p:sp>
      <p:sp>
        <p:nvSpPr>
          <p:cNvPr id="3" name="Subtitle 2"/>
          <p:cNvSpPr>
            <a:spLocks noGrp="1"/>
          </p:cNvSpPr>
          <p:nvPr>
            <p:ph type="subTitle" idx="1" hasCustomPrompt="1"/>
          </p:nvPr>
        </p:nvSpPr>
        <p:spPr>
          <a:xfrm>
            <a:off x="812881" y="4032727"/>
            <a:ext cx="12157629" cy="2336800"/>
          </a:xfrm>
        </p:spPr>
        <p:txBody>
          <a:bodyPr lIns="0" tIns="0" rIns="0" bIns="0">
            <a:noAutofit/>
          </a:bodyPr>
          <a:lstStyle>
            <a:lvl1pPr marL="0" indent="0" algn="l">
              <a:lnSpc>
                <a:spcPct val="100000"/>
              </a:lnSpc>
              <a:buNone/>
              <a:defRPr sz="4800" baseline="0">
                <a:solidFill>
                  <a:schemeClr val="accent3"/>
                </a:solidFill>
              </a:defRPr>
            </a:lvl1pPr>
            <a:lvl2pPr marL="781583" indent="0" algn="ctr">
              <a:buNone/>
              <a:defRPr>
                <a:solidFill>
                  <a:schemeClr val="tx1">
                    <a:tint val="75000"/>
                  </a:schemeClr>
                </a:solidFill>
              </a:defRPr>
            </a:lvl2pPr>
            <a:lvl3pPr marL="1563167" indent="0" algn="ctr">
              <a:buNone/>
              <a:defRPr>
                <a:solidFill>
                  <a:schemeClr val="tx1">
                    <a:tint val="75000"/>
                  </a:schemeClr>
                </a:solidFill>
              </a:defRPr>
            </a:lvl3pPr>
            <a:lvl4pPr marL="2344750" indent="0" algn="ctr">
              <a:buNone/>
              <a:defRPr>
                <a:solidFill>
                  <a:schemeClr val="tx1">
                    <a:tint val="75000"/>
                  </a:schemeClr>
                </a:solidFill>
              </a:defRPr>
            </a:lvl4pPr>
            <a:lvl5pPr marL="3126334" indent="0" algn="ctr">
              <a:buNone/>
              <a:defRPr>
                <a:solidFill>
                  <a:schemeClr val="tx1">
                    <a:tint val="75000"/>
                  </a:schemeClr>
                </a:solidFill>
              </a:defRPr>
            </a:lvl5pPr>
            <a:lvl6pPr marL="3907917" indent="0" algn="ctr">
              <a:buNone/>
              <a:defRPr>
                <a:solidFill>
                  <a:schemeClr val="tx1">
                    <a:tint val="75000"/>
                  </a:schemeClr>
                </a:solidFill>
              </a:defRPr>
            </a:lvl6pPr>
            <a:lvl7pPr marL="4689500" indent="0" algn="ctr">
              <a:buNone/>
              <a:defRPr>
                <a:solidFill>
                  <a:schemeClr val="tx1">
                    <a:tint val="75000"/>
                  </a:schemeClr>
                </a:solidFill>
              </a:defRPr>
            </a:lvl7pPr>
            <a:lvl8pPr marL="5471084" indent="0" algn="ctr">
              <a:buNone/>
              <a:defRPr>
                <a:solidFill>
                  <a:schemeClr val="tx1">
                    <a:tint val="75000"/>
                  </a:schemeClr>
                </a:solidFill>
              </a:defRPr>
            </a:lvl8pPr>
            <a:lvl9pPr marL="6252667" indent="0" algn="ctr">
              <a:buNone/>
              <a:defRPr>
                <a:solidFill>
                  <a:schemeClr val="tx1">
                    <a:tint val="75000"/>
                  </a:schemeClr>
                </a:solidFill>
              </a:defRPr>
            </a:lvl9pPr>
          </a:lstStyle>
          <a:p>
            <a:r>
              <a:rPr lang="en-CA"/>
              <a:t>Presentation subtitle or brief one-sentence description.</a:t>
            </a:r>
            <a:endParaRPr lang="en-US"/>
          </a:p>
        </p:txBody>
      </p:sp>
      <p:sp>
        <p:nvSpPr>
          <p:cNvPr id="5" name="Text Placeholder 4"/>
          <p:cNvSpPr>
            <a:spLocks noGrp="1"/>
          </p:cNvSpPr>
          <p:nvPr>
            <p:ph type="body" sz="quarter" idx="10" hasCustomPrompt="1"/>
          </p:nvPr>
        </p:nvSpPr>
        <p:spPr>
          <a:xfrm>
            <a:off x="829733" y="7346545"/>
            <a:ext cx="7145607" cy="993775"/>
          </a:xfrm>
        </p:spPr>
        <p:txBody>
          <a:bodyPr anchor="b"/>
          <a:lstStyle>
            <a:lvl1pPr>
              <a:defRPr baseline="0">
                <a:solidFill>
                  <a:schemeClr val="bg1"/>
                </a:solidFill>
              </a:defRPr>
            </a:lvl1pPr>
          </a:lstStyle>
          <a:p>
            <a:pPr lvl="0"/>
            <a:r>
              <a:rPr lang="en-CA"/>
              <a:t>Month 24th, 2017</a:t>
            </a:r>
            <a:endParaRPr lang="en-US"/>
          </a:p>
        </p:txBody>
      </p:sp>
      <p:pic>
        <p:nvPicPr>
          <p:cNvPr id="4" name="Picture 3" descr="ac-logo.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057728" y="825406"/>
            <a:ext cx="3390900" cy="711200"/>
          </a:xfrm>
          <a:prstGeom prst="rect">
            <a:avLst/>
          </a:prstGeom>
        </p:spPr>
      </p:pic>
    </p:spTree>
    <p:extLst>
      <p:ext uri="{BB962C8B-B14F-4D97-AF65-F5344CB8AC3E}">
        <p14:creationId xmlns:p14="http://schemas.microsoft.com/office/powerpoint/2010/main" val="3644026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Col Key Point w/Subtit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a:t>This is a 3-column key point slide with subtitles</a:t>
            </a:r>
            <a:endParaRPr lang="en-US"/>
          </a:p>
        </p:txBody>
      </p:sp>
      <p:sp>
        <p:nvSpPr>
          <p:cNvPr id="14" name="Text Placeholder 5"/>
          <p:cNvSpPr>
            <a:spLocks noGrp="1"/>
          </p:cNvSpPr>
          <p:nvPr>
            <p:ph type="body" sz="quarter" idx="15" hasCustomPrompt="1"/>
          </p:nvPr>
        </p:nvSpPr>
        <p:spPr>
          <a:xfrm>
            <a:off x="812882" y="3115732"/>
            <a:ext cx="4673339" cy="4419601"/>
          </a:xfrm>
        </p:spPr>
        <p:txBody>
          <a:bodyPr/>
          <a:lstStyle>
            <a:lvl1pPr>
              <a:spcBef>
                <a:spcPts val="1600"/>
              </a:spcBef>
              <a:defRPr baseline="0"/>
            </a:lvl1pPr>
            <a:lvl3pPr marL="2020367" indent="-457200">
              <a:buFont typeface="Arial"/>
              <a:buChar char="•"/>
              <a:defRPr/>
            </a:lvl3pPr>
            <a:lvl4pPr>
              <a:spcBef>
                <a:spcPts val="1104"/>
              </a:spcBef>
              <a:defRPr/>
            </a:lvl4pPr>
          </a:lstStyle>
          <a:p>
            <a:pPr lvl="0"/>
            <a:r>
              <a:rPr lang="en-CA"/>
              <a:t>Click to edit content. Keep in minimal on key point slides. Bullets are available for hierarchy.</a:t>
            </a:r>
          </a:p>
          <a:p>
            <a:pPr lvl="1"/>
            <a:r>
              <a:rPr lang="en-CA"/>
              <a:t>Second level</a:t>
            </a:r>
          </a:p>
          <a:p>
            <a:pPr lvl="2"/>
            <a:r>
              <a:rPr lang="en-CA"/>
              <a:t>Third level</a:t>
            </a:r>
          </a:p>
          <a:p>
            <a:pPr lvl="3"/>
            <a:r>
              <a:rPr lang="en-CA"/>
              <a:t>Fourth level</a:t>
            </a:r>
          </a:p>
        </p:txBody>
      </p:sp>
      <p:sp>
        <p:nvSpPr>
          <p:cNvPr id="16" name="Text Placeholder 5"/>
          <p:cNvSpPr>
            <a:spLocks noGrp="1"/>
          </p:cNvSpPr>
          <p:nvPr>
            <p:ph type="body" sz="quarter" idx="16" hasCustomPrompt="1"/>
          </p:nvPr>
        </p:nvSpPr>
        <p:spPr>
          <a:xfrm>
            <a:off x="5807945" y="3115732"/>
            <a:ext cx="4644000" cy="4419601"/>
          </a:xfrm>
        </p:spPr>
        <p:txBody>
          <a:bodyPr/>
          <a:lstStyle>
            <a:lvl1pPr>
              <a:spcBef>
                <a:spcPts val="1600"/>
              </a:spcBef>
              <a:defRPr baseline="0"/>
            </a:lvl1pPr>
            <a:lvl3pPr marL="2020367" indent="-457200">
              <a:buFont typeface="Arial"/>
              <a:buChar char="•"/>
              <a:defRPr/>
            </a:lvl3pPr>
            <a:lvl4pPr>
              <a:spcBef>
                <a:spcPts val="1104"/>
              </a:spcBef>
              <a:defRPr/>
            </a:lvl4pPr>
          </a:lstStyle>
          <a:p>
            <a:pPr lvl="0"/>
            <a:r>
              <a:rPr lang="en-CA"/>
              <a:t>Click to edit content. Keep in minimal on key point slides. Bullets are available for hierarchy.</a:t>
            </a:r>
          </a:p>
          <a:p>
            <a:pPr lvl="1"/>
            <a:r>
              <a:rPr lang="en-CA"/>
              <a:t>Second level</a:t>
            </a:r>
          </a:p>
          <a:p>
            <a:pPr lvl="2"/>
            <a:r>
              <a:rPr lang="en-CA"/>
              <a:t>Third level</a:t>
            </a:r>
          </a:p>
          <a:p>
            <a:pPr lvl="3"/>
            <a:r>
              <a:rPr lang="en-CA"/>
              <a:t>Fourth level</a:t>
            </a:r>
          </a:p>
        </p:txBody>
      </p:sp>
      <p:sp>
        <p:nvSpPr>
          <p:cNvPr id="10" name="Text Placeholder 5"/>
          <p:cNvSpPr>
            <a:spLocks noGrp="1"/>
          </p:cNvSpPr>
          <p:nvPr>
            <p:ph type="body" sz="quarter" idx="17" hasCustomPrompt="1"/>
          </p:nvPr>
        </p:nvSpPr>
        <p:spPr>
          <a:xfrm>
            <a:off x="10786183" y="3115732"/>
            <a:ext cx="4673448" cy="4419601"/>
          </a:xfrm>
        </p:spPr>
        <p:txBody>
          <a:bodyPr/>
          <a:lstStyle>
            <a:lvl1pPr>
              <a:spcBef>
                <a:spcPts val="1600"/>
              </a:spcBef>
              <a:defRPr baseline="0"/>
            </a:lvl1pPr>
            <a:lvl3pPr marL="2020367" indent="-457200">
              <a:buFont typeface="Arial"/>
              <a:buChar char="•"/>
              <a:defRPr/>
            </a:lvl3pPr>
            <a:lvl4pPr>
              <a:spcBef>
                <a:spcPts val="1104"/>
              </a:spcBef>
              <a:defRPr/>
            </a:lvl4pPr>
          </a:lstStyle>
          <a:p>
            <a:pPr lvl="0"/>
            <a:r>
              <a:rPr lang="en-CA"/>
              <a:t>Click to edit content. Keep in minimal on key point slides. Bullets are available for hierarchy.</a:t>
            </a:r>
          </a:p>
          <a:p>
            <a:pPr lvl="1"/>
            <a:r>
              <a:rPr lang="en-CA"/>
              <a:t>Second level</a:t>
            </a:r>
          </a:p>
          <a:p>
            <a:pPr lvl="2"/>
            <a:r>
              <a:rPr lang="en-CA"/>
              <a:t>Third level</a:t>
            </a:r>
          </a:p>
          <a:p>
            <a:pPr lvl="3"/>
            <a:r>
              <a:rPr lang="en-CA"/>
              <a:t>Fourth level</a:t>
            </a:r>
          </a:p>
        </p:txBody>
      </p:sp>
      <p:sp>
        <p:nvSpPr>
          <p:cNvPr id="11" name="Text Placeholder 6"/>
          <p:cNvSpPr>
            <a:spLocks noGrp="1"/>
          </p:cNvSpPr>
          <p:nvPr>
            <p:ph type="body" sz="quarter" idx="18" hasCustomPrompt="1"/>
          </p:nvPr>
        </p:nvSpPr>
        <p:spPr>
          <a:xfrm>
            <a:off x="812883" y="2405062"/>
            <a:ext cx="4673338" cy="710671"/>
          </a:xfrm>
        </p:spPr>
        <p:txBody>
          <a:bodyPr/>
          <a:lstStyle>
            <a:lvl1pPr>
              <a:defRPr b="1">
                <a:solidFill>
                  <a:srgbClr val="599A83"/>
                </a:solidFill>
              </a:defRPr>
            </a:lvl1pPr>
          </a:lstStyle>
          <a:p>
            <a:pPr lvl="0"/>
            <a:r>
              <a:rPr lang="en-CA"/>
              <a:t>Subtitle</a:t>
            </a:r>
          </a:p>
        </p:txBody>
      </p:sp>
      <p:sp>
        <p:nvSpPr>
          <p:cNvPr id="12" name="Text Placeholder 6"/>
          <p:cNvSpPr>
            <a:spLocks noGrp="1"/>
          </p:cNvSpPr>
          <p:nvPr>
            <p:ph type="body" sz="quarter" idx="19" hasCustomPrompt="1"/>
          </p:nvPr>
        </p:nvSpPr>
        <p:spPr>
          <a:xfrm>
            <a:off x="5807945" y="2405062"/>
            <a:ext cx="4644000" cy="710671"/>
          </a:xfrm>
        </p:spPr>
        <p:txBody>
          <a:bodyPr/>
          <a:lstStyle>
            <a:lvl1pPr>
              <a:defRPr b="1">
                <a:solidFill>
                  <a:srgbClr val="599A83"/>
                </a:solidFill>
              </a:defRPr>
            </a:lvl1pPr>
          </a:lstStyle>
          <a:p>
            <a:pPr lvl="0"/>
            <a:r>
              <a:rPr lang="en-CA"/>
              <a:t>Subtitle</a:t>
            </a:r>
          </a:p>
        </p:txBody>
      </p:sp>
      <p:sp>
        <p:nvSpPr>
          <p:cNvPr id="13" name="Text Placeholder 6"/>
          <p:cNvSpPr>
            <a:spLocks noGrp="1"/>
          </p:cNvSpPr>
          <p:nvPr>
            <p:ph type="body" sz="quarter" idx="20" hasCustomPrompt="1"/>
          </p:nvPr>
        </p:nvSpPr>
        <p:spPr>
          <a:xfrm>
            <a:off x="10786183" y="2405062"/>
            <a:ext cx="4673338" cy="710671"/>
          </a:xfrm>
        </p:spPr>
        <p:txBody>
          <a:bodyPr/>
          <a:lstStyle>
            <a:lvl1pPr>
              <a:defRPr b="1">
                <a:solidFill>
                  <a:srgbClr val="599A83"/>
                </a:solidFill>
              </a:defRPr>
            </a:lvl1pPr>
          </a:lstStyle>
          <a:p>
            <a:pPr lvl="0"/>
            <a:r>
              <a:rPr lang="en-CA"/>
              <a:t>Subtitle</a:t>
            </a:r>
          </a:p>
        </p:txBody>
      </p:sp>
      <p:pic>
        <p:nvPicPr>
          <p:cNvPr id="15" name="Picture 14"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7" name="Picture 16"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8" name="Slide Number Placeholder 8"/>
          <p:cNvSpPr>
            <a:spLocks noGrp="1"/>
          </p:cNvSpPr>
          <p:nvPr>
            <p:ph type="sldNum" sz="quarter" idx="21"/>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a:p>
        </p:txBody>
      </p:sp>
    </p:spTree>
    <p:extLst>
      <p:ext uri="{BB962C8B-B14F-4D97-AF65-F5344CB8AC3E}">
        <p14:creationId xmlns:p14="http://schemas.microsoft.com/office/powerpoint/2010/main" val="2654566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Point 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a:t>This is a 6-column key point slide</a:t>
            </a:r>
            <a:endParaRPr lang="en-US"/>
          </a:p>
        </p:txBody>
      </p:sp>
      <p:sp>
        <p:nvSpPr>
          <p:cNvPr id="14" name="Text Placeholder 5"/>
          <p:cNvSpPr>
            <a:spLocks noGrp="1"/>
          </p:cNvSpPr>
          <p:nvPr>
            <p:ph type="body" sz="quarter" idx="15" hasCustomPrompt="1"/>
          </p:nvPr>
        </p:nvSpPr>
        <p:spPr>
          <a:xfrm>
            <a:off x="812882" y="2404534"/>
            <a:ext cx="4673339" cy="2409137"/>
          </a:xfrm>
        </p:spPr>
        <p:txBody>
          <a:bodyPr/>
          <a:lstStyle>
            <a:lvl1pPr>
              <a:defRPr baseline="0"/>
            </a:lvl1pPr>
            <a:lvl3pPr marL="2020367" indent="-457200">
              <a:buFont typeface="Arial"/>
              <a:buChar char="•"/>
              <a:defRPr/>
            </a:lvl3pPr>
            <a:lvl4pPr>
              <a:spcBef>
                <a:spcPts val="1104"/>
              </a:spcBef>
              <a:defRPr/>
            </a:lvl4pPr>
          </a:lstStyle>
          <a:p>
            <a:pPr lvl="0"/>
            <a:r>
              <a:rPr lang="en-CA"/>
              <a:t>Click to edit content. Use this slide for very brief points about one subject.</a:t>
            </a:r>
          </a:p>
        </p:txBody>
      </p:sp>
      <p:sp>
        <p:nvSpPr>
          <p:cNvPr id="16" name="Text Placeholder 5"/>
          <p:cNvSpPr>
            <a:spLocks noGrp="1"/>
          </p:cNvSpPr>
          <p:nvPr>
            <p:ph type="body" sz="quarter" idx="16" hasCustomPrompt="1"/>
          </p:nvPr>
        </p:nvSpPr>
        <p:spPr>
          <a:xfrm>
            <a:off x="5807945" y="2404534"/>
            <a:ext cx="4644000" cy="2409137"/>
          </a:xfrm>
        </p:spPr>
        <p:txBody>
          <a:bodyPr/>
          <a:lstStyle>
            <a:lvl1pPr>
              <a:defRPr baseline="0"/>
            </a:lvl1pPr>
            <a:lvl3pPr marL="2020367" indent="-457200">
              <a:buFont typeface="Arial"/>
              <a:buChar char="•"/>
              <a:defRPr/>
            </a:lvl3pPr>
            <a:lvl4pPr>
              <a:spcBef>
                <a:spcPts val="1104"/>
              </a:spcBef>
              <a:defRPr/>
            </a:lvl4pPr>
          </a:lstStyle>
          <a:p>
            <a:pPr lvl="0"/>
            <a:r>
              <a:rPr lang="en-CA"/>
              <a:t>Click to edit content. Use this slide for very brief points about one subject</a:t>
            </a:r>
          </a:p>
        </p:txBody>
      </p:sp>
      <p:sp>
        <p:nvSpPr>
          <p:cNvPr id="10" name="Text Placeholder 5"/>
          <p:cNvSpPr>
            <a:spLocks noGrp="1"/>
          </p:cNvSpPr>
          <p:nvPr>
            <p:ph type="body" sz="quarter" idx="17" hasCustomPrompt="1"/>
          </p:nvPr>
        </p:nvSpPr>
        <p:spPr>
          <a:xfrm>
            <a:off x="10786183" y="2404534"/>
            <a:ext cx="4673448" cy="2409137"/>
          </a:xfrm>
        </p:spPr>
        <p:txBody>
          <a:bodyPr/>
          <a:lstStyle>
            <a:lvl1pPr>
              <a:defRPr baseline="0"/>
            </a:lvl1pPr>
            <a:lvl3pPr marL="2020367" indent="-457200">
              <a:buFont typeface="Arial"/>
              <a:buChar char="•"/>
              <a:defRPr/>
            </a:lvl3pPr>
            <a:lvl4pPr>
              <a:spcBef>
                <a:spcPts val="1104"/>
              </a:spcBef>
              <a:defRPr/>
            </a:lvl4pPr>
          </a:lstStyle>
          <a:p>
            <a:pPr lvl="0"/>
            <a:r>
              <a:rPr lang="en-CA"/>
              <a:t>Click to edit content. Use this slide for very brief points about one subject</a:t>
            </a:r>
          </a:p>
        </p:txBody>
      </p:sp>
      <p:sp>
        <p:nvSpPr>
          <p:cNvPr id="11" name="Text Placeholder 5"/>
          <p:cNvSpPr>
            <a:spLocks noGrp="1"/>
          </p:cNvSpPr>
          <p:nvPr>
            <p:ph type="body" sz="quarter" idx="18" hasCustomPrompt="1"/>
          </p:nvPr>
        </p:nvSpPr>
        <p:spPr>
          <a:xfrm>
            <a:off x="812882" y="5130801"/>
            <a:ext cx="4673339" cy="2409137"/>
          </a:xfrm>
        </p:spPr>
        <p:txBody>
          <a:bodyPr/>
          <a:lstStyle>
            <a:lvl1pPr>
              <a:defRPr baseline="0"/>
            </a:lvl1pPr>
            <a:lvl3pPr marL="2020367" indent="-457200">
              <a:buFont typeface="Arial"/>
              <a:buChar char="•"/>
              <a:defRPr/>
            </a:lvl3pPr>
            <a:lvl4pPr>
              <a:spcBef>
                <a:spcPts val="1104"/>
              </a:spcBef>
              <a:defRPr/>
            </a:lvl4pPr>
          </a:lstStyle>
          <a:p>
            <a:pPr lvl="0"/>
            <a:r>
              <a:rPr lang="en-CA"/>
              <a:t>Click to edit content. Use this slide for very brief points about one subject.</a:t>
            </a:r>
          </a:p>
        </p:txBody>
      </p:sp>
      <p:sp>
        <p:nvSpPr>
          <p:cNvPr id="12" name="Text Placeholder 5"/>
          <p:cNvSpPr>
            <a:spLocks noGrp="1"/>
          </p:cNvSpPr>
          <p:nvPr>
            <p:ph type="body" sz="quarter" idx="19" hasCustomPrompt="1"/>
          </p:nvPr>
        </p:nvSpPr>
        <p:spPr>
          <a:xfrm>
            <a:off x="5807945" y="5130801"/>
            <a:ext cx="4644000" cy="2409137"/>
          </a:xfrm>
        </p:spPr>
        <p:txBody>
          <a:bodyPr/>
          <a:lstStyle>
            <a:lvl1pPr>
              <a:defRPr baseline="0"/>
            </a:lvl1pPr>
            <a:lvl3pPr marL="2020367" indent="-457200">
              <a:buFont typeface="Arial"/>
              <a:buChar char="•"/>
              <a:defRPr/>
            </a:lvl3pPr>
            <a:lvl4pPr>
              <a:spcBef>
                <a:spcPts val="1104"/>
              </a:spcBef>
              <a:defRPr/>
            </a:lvl4pPr>
          </a:lstStyle>
          <a:p>
            <a:pPr lvl="0"/>
            <a:r>
              <a:rPr lang="en-CA"/>
              <a:t>Click to edit content. Use this slide for very brief points about one subject</a:t>
            </a:r>
          </a:p>
        </p:txBody>
      </p:sp>
      <p:sp>
        <p:nvSpPr>
          <p:cNvPr id="13" name="Text Placeholder 5"/>
          <p:cNvSpPr>
            <a:spLocks noGrp="1"/>
          </p:cNvSpPr>
          <p:nvPr>
            <p:ph type="body" sz="quarter" idx="20" hasCustomPrompt="1"/>
          </p:nvPr>
        </p:nvSpPr>
        <p:spPr>
          <a:xfrm>
            <a:off x="10786183" y="5130801"/>
            <a:ext cx="4673448" cy="2409137"/>
          </a:xfrm>
        </p:spPr>
        <p:txBody>
          <a:bodyPr/>
          <a:lstStyle>
            <a:lvl1pPr>
              <a:defRPr baseline="0"/>
            </a:lvl1pPr>
            <a:lvl3pPr marL="2020367" indent="-457200">
              <a:buFont typeface="Arial"/>
              <a:buChar char="•"/>
              <a:defRPr/>
            </a:lvl3pPr>
            <a:lvl4pPr>
              <a:spcBef>
                <a:spcPts val="1104"/>
              </a:spcBef>
              <a:defRPr/>
            </a:lvl4pPr>
          </a:lstStyle>
          <a:p>
            <a:pPr lvl="0"/>
            <a:r>
              <a:rPr lang="en-CA"/>
              <a:t>Click to edit content. Use this slide for very brief points about one subject</a:t>
            </a:r>
          </a:p>
        </p:txBody>
      </p:sp>
      <p:pic>
        <p:nvPicPr>
          <p:cNvPr id="15" name="Picture 14"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7" name="Picture 16"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8" name="Slide Number Placeholder 8"/>
          <p:cNvSpPr>
            <a:spLocks noGrp="1"/>
          </p:cNvSpPr>
          <p:nvPr>
            <p:ph type="sldNum" sz="quarter" idx="21"/>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a:p>
        </p:txBody>
      </p:sp>
    </p:spTree>
    <p:extLst>
      <p:ext uri="{BB962C8B-B14F-4D97-AF65-F5344CB8AC3E}">
        <p14:creationId xmlns:p14="http://schemas.microsoft.com/office/powerpoint/2010/main" val="2000480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Point Key Point w/ Subtit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a:t>This is a 6-point key point slide with subtitles</a:t>
            </a:r>
            <a:endParaRPr lang="en-US"/>
          </a:p>
        </p:txBody>
      </p:sp>
      <p:sp>
        <p:nvSpPr>
          <p:cNvPr id="14" name="Text Placeholder 5"/>
          <p:cNvSpPr>
            <a:spLocks noGrp="1"/>
          </p:cNvSpPr>
          <p:nvPr>
            <p:ph type="body" sz="quarter" idx="15" hasCustomPrompt="1"/>
          </p:nvPr>
        </p:nvSpPr>
        <p:spPr>
          <a:xfrm>
            <a:off x="812882" y="3115733"/>
            <a:ext cx="4673339" cy="1697938"/>
          </a:xfrm>
        </p:spPr>
        <p:txBody>
          <a:bodyPr/>
          <a:lstStyle>
            <a:lvl1pPr>
              <a:defRPr baseline="0"/>
            </a:lvl1pPr>
            <a:lvl3pPr marL="2020367" indent="-457200">
              <a:buFont typeface="Arial"/>
              <a:buChar char="•"/>
              <a:defRPr/>
            </a:lvl3pPr>
            <a:lvl4pPr>
              <a:spcBef>
                <a:spcPts val="1104"/>
              </a:spcBef>
              <a:defRPr/>
            </a:lvl4pPr>
          </a:lstStyle>
          <a:p>
            <a:pPr lvl="0"/>
            <a:r>
              <a:rPr lang="en-CA"/>
              <a:t>Click to edit content. Use this slide for very brief points about one subject.</a:t>
            </a:r>
          </a:p>
        </p:txBody>
      </p:sp>
      <p:sp>
        <p:nvSpPr>
          <p:cNvPr id="16" name="Text Placeholder 5"/>
          <p:cNvSpPr>
            <a:spLocks noGrp="1"/>
          </p:cNvSpPr>
          <p:nvPr>
            <p:ph type="body" sz="quarter" idx="16" hasCustomPrompt="1"/>
          </p:nvPr>
        </p:nvSpPr>
        <p:spPr>
          <a:xfrm>
            <a:off x="5807945" y="3115733"/>
            <a:ext cx="4644000" cy="1697938"/>
          </a:xfrm>
        </p:spPr>
        <p:txBody>
          <a:bodyPr/>
          <a:lstStyle>
            <a:lvl1pPr>
              <a:defRPr baseline="0"/>
            </a:lvl1pPr>
            <a:lvl3pPr marL="2020367" indent="-457200">
              <a:buFont typeface="Arial"/>
              <a:buChar char="•"/>
              <a:defRPr/>
            </a:lvl3pPr>
            <a:lvl4pPr>
              <a:spcBef>
                <a:spcPts val="1104"/>
              </a:spcBef>
              <a:defRPr/>
            </a:lvl4pPr>
          </a:lstStyle>
          <a:p>
            <a:pPr lvl="0"/>
            <a:r>
              <a:rPr lang="en-CA"/>
              <a:t>Click to edit content. Use this slide for very brief points about one subject</a:t>
            </a:r>
          </a:p>
        </p:txBody>
      </p:sp>
      <p:sp>
        <p:nvSpPr>
          <p:cNvPr id="10" name="Text Placeholder 5"/>
          <p:cNvSpPr>
            <a:spLocks noGrp="1"/>
          </p:cNvSpPr>
          <p:nvPr>
            <p:ph type="body" sz="quarter" idx="17" hasCustomPrompt="1"/>
          </p:nvPr>
        </p:nvSpPr>
        <p:spPr>
          <a:xfrm>
            <a:off x="10786183" y="3115733"/>
            <a:ext cx="4673448" cy="1697938"/>
          </a:xfrm>
        </p:spPr>
        <p:txBody>
          <a:bodyPr/>
          <a:lstStyle>
            <a:lvl1pPr>
              <a:defRPr baseline="0"/>
            </a:lvl1pPr>
            <a:lvl3pPr marL="2020367" indent="-457200">
              <a:buFont typeface="Arial"/>
              <a:buChar char="•"/>
              <a:defRPr/>
            </a:lvl3pPr>
            <a:lvl4pPr>
              <a:spcBef>
                <a:spcPts val="1104"/>
              </a:spcBef>
              <a:defRPr/>
            </a:lvl4pPr>
          </a:lstStyle>
          <a:p>
            <a:pPr lvl="0"/>
            <a:r>
              <a:rPr lang="en-CA"/>
              <a:t>Click to edit content. Use this slide for very brief points about one subject</a:t>
            </a:r>
          </a:p>
        </p:txBody>
      </p:sp>
      <p:sp>
        <p:nvSpPr>
          <p:cNvPr id="11" name="Text Placeholder 5"/>
          <p:cNvSpPr>
            <a:spLocks noGrp="1"/>
          </p:cNvSpPr>
          <p:nvPr>
            <p:ph type="body" sz="quarter" idx="18" hasCustomPrompt="1"/>
          </p:nvPr>
        </p:nvSpPr>
        <p:spPr>
          <a:xfrm>
            <a:off x="812882" y="5858406"/>
            <a:ext cx="4673339" cy="1681532"/>
          </a:xfrm>
        </p:spPr>
        <p:txBody>
          <a:bodyPr/>
          <a:lstStyle>
            <a:lvl1pPr>
              <a:defRPr baseline="0"/>
            </a:lvl1pPr>
            <a:lvl3pPr marL="2020367" indent="-457200">
              <a:buFont typeface="Arial"/>
              <a:buChar char="•"/>
              <a:defRPr/>
            </a:lvl3pPr>
            <a:lvl4pPr>
              <a:spcBef>
                <a:spcPts val="1104"/>
              </a:spcBef>
              <a:defRPr/>
            </a:lvl4pPr>
          </a:lstStyle>
          <a:p>
            <a:pPr lvl="0"/>
            <a:r>
              <a:rPr lang="en-CA"/>
              <a:t>Click to edit content. Use this slide for very brief points about one subject.</a:t>
            </a:r>
          </a:p>
        </p:txBody>
      </p:sp>
      <p:sp>
        <p:nvSpPr>
          <p:cNvPr id="12" name="Text Placeholder 5"/>
          <p:cNvSpPr>
            <a:spLocks noGrp="1"/>
          </p:cNvSpPr>
          <p:nvPr>
            <p:ph type="body" sz="quarter" idx="19" hasCustomPrompt="1"/>
          </p:nvPr>
        </p:nvSpPr>
        <p:spPr>
          <a:xfrm>
            <a:off x="5807945" y="5858406"/>
            <a:ext cx="4644000" cy="1681532"/>
          </a:xfrm>
        </p:spPr>
        <p:txBody>
          <a:bodyPr/>
          <a:lstStyle>
            <a:lvl1pPr>
              <a:defRPr baseline="0"/>
            </a:lvl1pPr>
            <a:lvl3pPr marL="2020367" indent="-457200">
              <a:buFont typeface="Arial"/>
              <a:buChar char="•"/>
              <a:defRPr/>
            </a:lvl3pPr>
            <a:lvl4pPr>
              <a:spcBef>
                <a:spcPts val="1104"/>
              </a:spcBef>
              <a:defRPr/>
            </a:lvl4pPr>
          </a:lstStyle>
          <a:p>
            <a:pPr lvl="0"/>
            <a:r>
              <a:rPr lang="en-CA"/>
              <a:t>Click to edit content. Use this slide for very brief points about one subject</a:t>
            </a:r>
          </a:p>
        </p:txBody>
      </p:sp>
      <p:sp>
        <p:nvSpPr>
          <p:cNvPr id="13" name="Text Placeholder 5"/>
          <p:cNvSpPr>
            <a:spLocks noGrp="1"/>
          </p:cNvSpPr>
          <p:nvPr>
            <p:ph type="body" sz="quarter" idx="20" hasCustomPrompt="1"/>
          </p:nvPr>
        </p:nvSpPr>
        <p:spPr>
          <a:xfrm>
            <a:off x="10786183" y="5858406"/>
            <a:ext cx="4673448" cy="1681532"/>
          </a:xfrm>
        </p:spPr>
        <p:txBody>
          <a:bodyPr/>
          <a:lstStyle>
            <a:lvl1pPr>
              <a:defRPr baseline="0"/>
            </a:lvl1pPr>
            <a:lvl3pPr marL="2020367" indent="-457200">
              <a:buFont typeface="Arial"/>
              <a:buChar char="•"/>
              <a:defRPr/>
            </a:lvl3pPr>
            <a:lvl4pPr>
              <a:spcBef>
                <a:spcPts val="1104"/>
              </a:spcBef>
              <a:defRPr/>
            </a:lvl4pPr>
          </a:lstStyle>
          <a:p>
            <a:pPr lvl="0"/>
            <a:r>
              <a:rPr lang="en-CA"/>
              <a:t>Click to edit content. Use this slide for very brief points about one subject</a:t>
            </a:r>
          </a:p>
        </p:txBody>
      </p:sp>
      <p:sp>
        <p:nvSpPr>
          <p:cNvPr id="17" name="Text Placeholder 6"/>
          <p:cNvSpPr>
            <a:spLocks noGrp="1"/>
          </p:cNvSpPr>
          <p:nvPr>
            <p:ph type="body" sz="quarter" idx="21" hasCustomPrompt="1"/>
          </p:nvPr>
        </p:nvSpPr>
        <p:spPr>
          <a:xfrm>
            <a:off x="812883" y="2405062"/>
            <a:ext cx="4673338" cy="710671"/>
          </a:xfrm>
        </p:spPr>
        <p:txBody>
          <a:bodyPr/>
          <a:lstStyle>
            <a:lvl1pPr>
              <a:defRPr b="1">
                <a:solidFill>
                  <a:srgbClr val="599A83"/>
                </a:solidFill>
              </a:defRPr>
            </a:lvl1pPr>
          </a:lstStyle>
          <a:p>
            <a:pPr lvl="0"/>
            <a:r>
              <a:rPr lang="en-CA"/>
              <a:t>Subtitle</a:t>
            </a:r>
          </a:p>
        </p:txBody>
      </p:sp>
      <p:sp>
        <p:nvSpPr>
          <p:cNvPr id="18" name="Text Placeholder 6"/>
          <p:cNvSpPr>
            <a:spLocks noGrp="1"/>
          </p:cNvSpPr>
          <p:nvPr>
            <p:ph type="body" sz="quarter" idx="22" hasCustomPrompt="1"/>
          </p:nvPr>
        </p:nvSpPr>
        <p:spPr>
          <a:xfrm>
            <a:off x="5807945" y="2405062"/>
            <a:ext cx="4644000" cy="710671"/>
          </a:xfrm>
        </p:spPr>
        <p:txBody>
          <a:bodyPr/>
          <a:lstStyle>
            <a:lvl1pPr>
              <a:defRPr b="1">
                <a:solidFill>
                  <a:srgbClr val="599A83"/>
                </a:solidFill>
              </a:defRPr>
            </a:lvl1pPr>
          </a:lstStyle>
          <a:p>
            <a:pPr lvl="0"/>
            <a:r>
              <a:rPr lang="en-CA"/>
              <a:t>Subtitle</a:t>
            </a:r>
          </a:p>
        </p:txBody>
      </p:sp>
      <p:sp>
        <p:nvSpPr>
          <p:cNvPr id="19" name="Text Placeholder 6"/>
          <p:cNvSpPr>
            <a:spLocks noGrp="1"/>
          </p:cNvSpPr>
          <p:nvPr>
            <p:ph type="body" sz="quarter" idx="23" hasCustomPrompt="1"/>
          </p:nvPr>
        </p:nvSpPr>
        <p:spPr>
          <a:xfrm>
            <a:off x="10786183" y="2405062"/>
            <a:ext cx="4673338" cy="710671"/>
          </a:xfrm>
        </p:spPr>
        <p:txBody>
          <a:bodyPr/>
          <a:lstStyle>
            <a:lvl1pPr>
              <a:defRPr b="1">
                <a:solidFill>
                  <a:srgbClr val="599A83"/>
                </a:solidFill>
              </a:defRPr>
            </a:lvl1pPr>
          </a:lstStyle>
          <a:p>
            <a:pPr lvl="0"/>
            <a:r>
              <a:rPr lang="en-CA"/>
              <a:t>Subtitle</a:t>
            </a:r>
          </a:p>
        </p:txBody>
      </p:sp>
      <p:sp>
        <p:nvSpPr>
          <p:cNvPr id="20" name="Text Placeholder 6"/>
          <p:cNvSpPr>
            <a:spLocks noGrp="1"/>
          </p:cNvSpPr>
          <p:nvPr>
            <p:ph type="body" sz="quarter" idx="24" hasCustomPrompt="1"/>
          </p:nvPr>
        </p:nvSpPr>
        <p:spPr>
          <a:xfrm>
            <a:off x="812883" y="5147735"/>
            <a:ext cx="4673338" cy="710671"/>
          </a:xfrm>
        </p:spPr>
        <p:txBody>
          <a:bodyPr/>
          <a:lstStyle>
            <a:lvl1pPr>
              <a:defRPr b="1">
                <a:solidFill>
                  <a:srgbClr val="599A83"/>
                </a:solidFill>
              </a:defRPr>
            </a:lvl1pPr>
          </a:lstStyle>
          <a:p>
            <a:pPr lvl="0"/>
            <a:r>
              <a:rPr lang="en-CA"/>
              <a:t>Subtitle</a:t>
            </a:r>
          </a:p>
        </p:txBody>
      </p:sp>
      <p:sp>
        <p:nvSpPr>
          <p:cNvPr id="21" name="Text Placeholder 6"/>
          <p:cNvSpPr>
            <a:spLocks noGrp="1"/>
          </p:cNvSpPr>
          <p:nvPr>
            <p:ph type="body" sz="quarter" idx="25" hasCustomPrompt="1"/>
          </p:nvPr>
        </p:nvSpPr>
        <p:spPr>
          <a:xfrm>
            <a:off x="5807945" y="5147735"/>
            <a:ext cx="4644000" cy="710671"/>
          </a:xfrm>
        </p:spPr>
        <p:txBody>
          <a:bodyPr/>
          <a:lstStyle>
            <a:lvl1pPr>
              <a:defRPr b="1">
                <a:solidFill>
                  <a:srgbClr val="599A83"/>
                </a:solidFill>
              </a:defRPr>
            </a:lvl1pPr>
          </a:lstStyle>
          <a:p>
            <a:pPr lvl="0"/>
            <a:r>
              <a:rPr lang="en-CA"/>
              <a:t>Subtitle</a:t>
            </a:r>
          </a:p>
        </p:txBody>
      </p:sp>
      <p:sp>
        <p:nvSpPr>
          <p:cNvPr id="22" name="Text Placeholder 6"/>
          <p:cNvSpPr>
            <a:spLocks noGrp="1"/>
          </p:cNvSpPr>
          <p:nvPr>
            <p:ph type="body" sz="quarter" idx="26" hasCustomPrompt="1"/>
          </p:nvPr>
        </p:nvSpPr>
        <p:spPr>
          <a:xfrm>
            <a:off x="10786183" y="5147735"/>
            <a:ext cx="4673338" cy="710671"/>
          </a:xfrm>
        </p:spPr>
        <p:txBody>
          <a:bodyPr/>
          <a:lstStyle>
            <a:lvl1pPr>
              <a:defRPr b="1">
                <a:solidFill>
                  <a:srgbClr val="599A83"/>
                </a:solidFill>
              </a:defRPr>
            </a:lvl1pPr>
          </a:lstStyle>
          <a:p>
            <a:pPr lvl="0"/>
            <a:r>
              <a:rPr lang="en-CA"/>
              <a:t>Subtitle</a:t>
            </a:r>
          </a:p>
        </p:txBody>
      </p:sp>
      <p:pic>
        <p:nvPicPr>
          <p:cNvPr id="23" name="Picture 22"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24" name="Picture 2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25" name="Slide Number Placeholder 8"/>
          <p:cNvSpPr>
            <a:spLocks noGrp="1"/>
          </p:cNvSpPr>
          <p:nvPr>
            <p:ph type="sldNum" sz="quarter" idx="27"/>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a:p>
        </p:txBody>
      </p:sp>
    </p:spTree>
    <p:extLst>
      <p:ext uri="{BB962C8B-B14F-4D97-AF65-F5344CB8AC3E}">
        <p14:creationId xmlns:p14="http://schemas.microsoft.com/office/powerpoint/2010/main" val="2103638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Col Bulk Content w/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a:t>This is a 1-column bulk content slide for long content.</a:t>
            </a:r>
            <a:endParaRPr lang="en-US"/>
          </a:p>
        </p:txBody>
      </p:sp>
      <p:sp>
        <p:nvSpPr>
          <p:cNvPr id="12" name="Text Placeholder 5"/>
          <p:cNvSpPr>
            <a:spLocks noGrp="1"/>
          </p:cNvSpPr>
          <p:nvPr>
            <p:ph type="body" sz="quarter" idx="15" hasCustomPrompt="1"/>
          </p:nvPr>
        </p:nvSpPr>
        <p:spPr>
          <a:xfrm>
            <a:off x="812882" y="2404534"/>
            <a:ext cx="11615780" cy="5130800"/>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solidFill>
                  <a:srgbClr val="599A83"/>
                </a:solidFill>
              </a:defRPr>
            </a:lvl4pPr>
          </a:lstStyle>
          <a:p>
            <a:pPr lvl="0"/>
            <a:r>
              <a:rPr lang="en-CA"/>
              <a:t>Click to edit content. Use this slide only for presentations that are being sent our for ample reading – never when using this as supporting slides for a stand-up presentation. Bullets are available for hierarchy.</a:t>
            </a:r>
          </a:p>
          <a:p>
            <a:pPr lvl="1"/>
            <a:r>
              <a:rPr lang="en-CA"/>
              <a:t>Second level</a:t>
            </a:r>
          </a:p>
          <a:p>
            <a:pPr lvl="2"/>
            <a:r>
              <a:rPr lang="en-CA"/>
              <a:t>Third level</a:t>
            </a:r>
          </a:p>
          <a:p>
            <a:pPr lvl="3"/>
            <a:r>
              <a:rPr lang="en-CA"/>
              <a:t>Fourth level</a:t>
            </a:r>
          </a:p>
        </p:txBody>
      </p:sp>
      <p:sp>
        <p:nvSpPr>
          <p:cNvPr id="11" name="Text Placeholder 9"/>
          <p:cNvSpPr>
            <a:spLocks noGrp="1"/>
          </p:cNvSpPr>
          <p:nvPr>
            <p:ph type="body" sz="quarter" idx="14" hasCustomPrompt="1"/>
          </p:nvPr>
        </p:nvSpPr>
        <p:spPr>
          <a:xfrm>
            <a:off x="13104841" y="735011"/>
            <a:ext cx="2339868" cy="6800322"/>
          </a:xfrm>
        </p:spPr>
        <p:txBody>
          <a:bodyPr/>
          <a:lstStyle>
            <a:lvl1pPr>
              <a:spcBef>
                <a:spcPts val="1700"/>
              </a:spcBef>
              <a:defRPr sz="2100">
                <a:solidFill>
                  <a:srgbClr val="599A83"/>
                </a:solidFill>
              </a:defRPr>
            </a:lvl1pPr>
          </a:lstStyle>
          <a:p>
            <a:pPr lvl="0"/>
            <a:r>
              <a:rPr lang="en-CA"/>
              <a:t>An optional annotation or extra information text box</a:t>
            </a:r>
            <a:endParaRPr lang="en-US"/>
          </a:p>
        </p:txBody>
      </p:sp>
      <p:pic>
        <p:nvPicPr>
          <p:cNvPr id="13" name="Picture 12"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4" name="Picture 1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5"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a:p>
        </p:txBody>
      </p:sp>
    </p:spTree>
    <p:extLst>
      <p:ext uri="{BB962C8B-B14F-4D97-AF65-F5344CB8AC3E}">
        <p14:creationId xmlns:p14="http://schemas.microsoft.com/office/powerpoint/2010/main" val="155051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Col Bulk Content, No Title">
    <p:bg>
      <p:bgPr>
        <a:solidFill>
          <a:schemeClr val="bg1"/>
        </a:solidFill>
        <a:effectLst/>
      </p:bgPr>
    </p:bg>
    <p:spTree>
      <p:nvGrpSpPr>
        <p:cNvPr id="1" name=""/>
        <p:cNvGrpSpPr/>
        <p:nvPr/>
      </p:nvGrpSpPr>
      <p:grpSpPr>
        <a:xfrm>
          <a:off x="0" y="0"/>
          <a:ext cx="0" cy="0"/>
          <a:chOff x="0" y="0"/>
          <a:chExt cx="0" cy="0"/>
        </a:xfrm>
      </p:grpSpPr>
      <p:sp>
        <p:nvSpPr>
          <p:cNvPr id="11" name="Text Placeholder 5"/>
          <p:cNvSpPr>
            <a:spLocks noGrp="1"/>
          </p:cNvSpPr>
          <p:nvPr>
            <p:ph type="body" sz="quarter" idx="15" hasCustomPrompt="1"/>
          </p:nvPr>
        </p:nvSpPr>
        <p:spPr>
          <a:xfrm>
            <a:off x="812882" y="660398"/>
            <a:ext cx="11615780" cy="6874936"/>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solidFill>
                  <a:srgbClr val="599A83"/>
                </a:solidFill>
              </a:defRPr>
            </a:lvl4pPr>
          </a:lstStyle>
          <a:p>
            <a:pPr lvl="0"/>
            <a:r>
              <a:rPr lang="en-CA"/>
              <a:t>This is a 1-column bulk content slide without a title. Click to edit content. Use this slide only for presentations that are being sent our for ample reading – never when using this as supporting slides for a stand-up presentation. Bullets are available for hierarchy.</a:t>
            </a:r>
          </a:p>
          <a:p>
            <a:pPr lvl="1"/>
            <a:r>
              <a:rPr lang="en-CA"/>
              <a:t>Second level</a:t>
            </a:r>
          </a:p>
          <a:p>
            <a:pPr lvl="2"/>
            <a:r>
              <a:rPr lang="en-CA"/>
              <a:t>Third level</a:t>
            </a:r>
          </a:p>
          <a:p>
            <a:pPr lvl="3"/>
            <a:r>
              <a:rPr lang="en-CA"/>
              <a:t>Fourth level</a:t>
            </a:r>
          </a:p>
        </p:txBody>
      </p:sp>
      <p:sp>
        <p:nvSpPr>
          <p:cNvPr id="13" name="Text Placeholder 9"/>
          <p:cNvSpPr>
            <a:spLocks noGrp="1"/>
          </p:cNvSpPr>
          <p:nvPr>
            <p:ph type="body" sz="quarter" idx="14" hasCustomPrompt="1"/>
          </p:nvPr>
        </p:nvSpPr>
        <p:spPr>
          <a:xfrm>
            <a:off x="13104841" y="735011"/>
            <a:ext cx="2339868" cy="6800322"/>
          </a:xfrm>
        </p:spPr>
        <p:txBody>
          <a:bodyPr/>
          <a:lstStyle>
            <a:lvl1pPr>
              <a:spcBef>
                <a:spcPts val="1700"/>
              </a:spcBef>
              <a:defRPr sz="2100">
                <a:solidFill>
                  <a:srgbClr val="599A83"/>
                </a:solidFill>
              </a:defRPr>
            </a:lvl1pPr>
          </a:lstStyle>
          <a:p>
            <a:pPr lvl="0"/>
            <a:r>
              <a:rPr lang="en-CA"/>
              <a:t>An optional annotation or extra information text box</a:t>
            </a:r>
            <a:endParaRPr lang="en-US"/>
          </a:p>
        </p:txBody>
      </p:sp>
      <p:pic>
        <p:nvPicPr>
          <p:cNvPr id="14" name="Picture 13"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5" name="Picture 14"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6"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a:p>
        </p:txBody>
      </p:sp>
    </p:spTree>
    <p:extLst>
      <p:ext uri="{BB962C8B-B14F-4D97-AF65-F5344CB8AC3E}">
        <p14:creationId xmlns:p14="http://schemas.microsoft.com/office/powerpoint/2010/main" val="1977319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Col Bulk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a:t>This is a 2-column bulk content slide for long content.</a:t>
            </a:r>
            <a:endParaRPr lang="en-US"/>
          </a:p>
        </p:txBody>
      </p:sp>
      <p:sp>
        <p:nvSpPr>
          <p:cNvPr id="12" name="Text Placeholder 5"/>
          <p:cNvSpPr>
            <a:spLocks noGrp="1"/>
          </p:cNvSpPr>
          <p:nvPr>
            <p:ph type="body" sz="quarter" idx="15" hasCustomPrompt="1"/>
          </p:nvPr>
        </p:nvSpPr>
        <p:spPr>
          <a:xfrm>
            <a:off x="812882" y="3115732"/>
            <a:ext cx="7162458" cy="4419601"/>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a:t>Click to edit content. Use this slide only for presentations that are being sent our for ample reading – never when using this as supporting slides for a stand-up presentation. Bullets are available for hierarchy.</a:t>
            </a:r>
          </a:p>
          <a:p>
            <a:pPr lvl="1"/>
            <a:r>
              <a:rPr lang="en-CA"/>
              <a:t>Second level</a:t>
            </a:r>
          </a:p>
          <a:p>
            <a:pPr lvl="2"/>
            <a:r>
              <a:rPr lang="en-CA"/>
              <a:t>Third level</a:t>
            </a:r>
          </a:p>
          <a:p>
            <a:pPr lvl="3"/>
            <a:r>
              <a:rPr lang="en-CA"/>
              <a:t>Fourth level</a:t>
            </a:r>
          </a:p>
        </p:txBody>
      </p:sp>
      <p:sp>
        <p:nvSpPr>
          <p:cNvPr id="14" name="Text Placeholder 5"/>
          <p:cNvSpPr>
            <a:spLocks noGrp="1"/>
          </p:cNvSpPr>
          <p:nvPr>
            <p:ph type="body" sz="quarter" idx="18" hasCustomPrompt="1"/>
          </p:nvPr>
        </p:nvSpPr>
        <p:spPr>
          <a:xfrm>
            <a:off x="8297169" y="3115732"/>
            <a:ext cx="7147539" cy="4419601"/>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a:t>Click to edit content. Use this slide only for presentations that are being sent our for ample reading – never when using this as supporting slides for a stand-up presentation. Bullets are available for hierarchy.</a:t>
            </a:r>
          </a:p>
          <a:p>
            <a:pPr lvl="1"/>
            <a:r>
              <a:rPr lang="en-CA"/>
              <a:t>Second level</a:t>
            </a:r>
          </a:p>
          <a:p>
            <a:pPr lvl="2"/>
            <a:r>
              <a:rPr lang="en-CA"/>
              <a:t>Third level</a:t>
            </a:r>
          </a:p>
          <a:p>
            <a:pPr lvl="3"/>
            <a:r>
              <a:rPr lang="en-CA"/>
              <a:t>Fourth level</a:t>
            </a:r>
          </a:p>
        </p:txBody>
      </p:sp>
      <p:sp>
        <p:nvSpPr>
          <p:cNvPr id="15" name="Text Placeholder 6"/>
          <p:cNvSpPr>
            <a:spLocks noGrp="1"/>
          </p:cNvSpPr>
          <p:nvPr>
            <p:ph type="body" sz="quarter" idx="21" hasCustomPrompt="1"/>
          </p:nvPr>
        </p:nvSpPr>
        <p:spPr>
          <a:xfrm>
            <a:off x="812882" y="2405062"/>
            <a:ext cx="7162457" cy="710671"/>
          </a:xfrm>
        </p:spPr>
        <p:txBody>
          <a:bodyPr/>
          <a:lstStyle>
            <a:lvl1pPr>
              <a:defRPr sz="2100" b="1" baseline="0">
                <a:solidFill>
                  <a:srgbClr val="599A83"/>
                </a:solidFill>
              </a:defRPr>
            </a:lvl1pPr>
          </a:lstStyle>
          <a:p>
            <a:pPr lvl="0"/>
            <a:r>
              <a:rPr lang="en-CA"/>
              <a:t>Bulk content columns always have subtitles</a:t>
            </a:r>
          </a:p>
        </p:txBody>
      </p:sp>
      <p:sp>
        <p:nvSpPr>
          <p:cNvPr id="16" name="Text Placeholder 6"/>
          <p:cNvSpPr>
            <a:spLocks noGrp="1"/>
          </p:cNvSpPr>
          <p:nvPr>
            <p:ph type="body" sz="quarter" idx="22" hasCustomPrompt="1"/>
          </p:nvPr>
        </p:nvSpPr>
        <p:spPr>
          <a:xfrm>
            <a:off x="8297168" y="2405062"/>
            <a:ext cx="7147539" cy="710671"/>
          </a:xfrm>
        </p:spPr>
        <p:txBody>
          <a:bodyPr/>
          <a:lstStyle>
            <a:lvl1pPr>
              <a:defRPr sz="2100" b="1">
                <a:solidFill>
                  <a:srgbClr val="599A83"/>
                </a:solidFill>
              </a:defRPr>
            </a:lvl1pPr>
          </a:lstStyle>
          <a:p>
            <a:pPr lvl="0"/>
            <a:r>
              <a:rPr lang="en-CA"/>
              <a:t>Bulk content columns always have subtitles</a:t>
            </a:r>
          </a:p>
        </p:txBody>
      </p:sp>
      <p:pic>
        <p:nvPicPr>
          <p:cNvPr id="17" name="Picture 16"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8" name="Picture 17"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9"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a:p>
        </p:txBody>
      </p:sp>
    </p:spTree>
    <p:extLst>
      <p:ext uri="{BB962C8B-B14F-4D97-AF65-F5344CB8AC3E}">
        <p14:creationId xmlns:p14="http://schemas.microsoft.com/office/powerpoint/2010/main" val="2927741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Col Bulk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a:t>This is a 3-column bulk content slide for long content.</a:t>
            </a:r>
            <a:endParaRPr lang="en-US"/>
          </a:p>
        </p:txBody>
      </p:sp>
      <p:sp>
        <p:nvSpPr>
          <p:cNvPr id="12" name="Text Placeholder 5"/>
          <p:cNvSpPr>
            <a:spLocks noGrp="1"/>
          </p:cNvSpPr>
          <p:nvPr>
            <p:ph type="body" sz="quarter" idx="15" hasCustomPrompt="1"/>
          </p:nvPr>
        </p:nvSpPr>
        <p:spPr>
          <a:xfrm>
            <a:off x="812882" y="3115732"/>
            <a:ext cx="4673339" cy="4419601"/>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a:t>Click to edit content. Use this slide only for presentations that are being sent our for ample reading – never when using this as supporting slides for a stand-up presentation. Bullets are available for hierarchy.</a:t>
            </a:r>
          </a:p>
          <a:p>
            <a:pPr lvl="1"/>
            <a:r>
              <a:rPr lang="en-CA"/>
              <a:t>Second level</a:t>
            </a:r>
          </a:p>
          <a:p>
            <a:pPr lvl="2"/>
            <a:r>
              <a:rPr lang="en-CA"/>
              <a:t>Third level</a:t>
            </a:r>
          </a:p>
          <a:p>
            <a:pPr lvl="3"/>
            <a:r>
              <a:rPr lang="en-CA"/>
              <a:t>Fourth level</a:t>
            </a:r>
          </a:p>
        </p:txBody>
      </p:sp>
      <p:sp>
        <p:nvSpPr>
          <p:cNvPr id="14" name="Text Placeholder 5"/>
          <p:cNvSpPr>
            <a:spLocks noGrp="1"/>
          </p:cNvSpPr>
          <p:nvPr>
            <p:ph type="body" sz="quarter" idx="18" hasCustomPrompt="1"/>
          </p:nvPr>
        </p:nvSpPr>
        <p:spPr>
          <a:xfrm>
            <a:off x="10786183" y="3115732"/>
            <a:ext cx="4658525" cy="4419601"/>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a:t>Click to edit content. Use this slide only for presentations that are being sent our for ample reading – never when using this as supporting slides for a stand-up presentation. Bullets are available for hierarchy.</a:t>
            </a:r>
          </a:p>
          <a:p>
            <a:pPr lvl="1"/>
            <a:r>
              <a:rPr lang="en-CA"/>
              <a:t>Second level</a:t>
            </a:r>
          </a:p>
          <a:p>
            <a:pPr lvl="2"/>
            <a:r>
              <a:rPr lang="en-CA"/>
              <a:t>Third level</a:t>
            </a:r>
          </a:p>
          <a:p>
            <a:pPr lvl="3"/>
            <a:r>
              <a:rPr lang="en-CA"/>
              <a:t>Fourth level</a:t>
            </a:r>
          </a:p>
        </p:txBody>
      </p:sp>
      <p:sp>
        <p:nvSpPr>
          <p:cNvPr id="15" name="Text Placeholder 6"/>
          <p:cNvSpPr>
            <a:spLocks noGrp="1"/>
          </p:cNvSpPr>
          <p:nvPr>
            <p:ph type="body" sz="quarter" idx="21" hasCustomPrompt="1"/>
          </p:nvPr>
        </p:nvSpPr>
        <p:spPr>
          <a:xfrm>
            <a:off x="812883" y="2405062"/>
            <a:ext cx="4673338" cy="710671"/>
          </a:xfrm>
        </p:spPr>
        <p:txBody>
          <a:bodyPr/>
          <a:lstStyle>
            <a:lvl1pPr>
              <a:defRPr sz="2100" b="1" baseline="0">
                <a:solidFill>
                  <a:srgbClr val="599A83"/>
                </a:solidFill>
              </a:defRPr>
            </a:lvl1pPr>
          </a:lstStyle>
          <a:p>
            <a:pPr lvl="0"/>
            <a:r>
              <a:rPr lang="en-CA"/>
              <a:t>Bulk content columns always have subtitles</a:t>
            </a:r>
          </a:p>
        </p:txBody>
      </p:sp>
      <p:sp>
        <p:nvSpPr>
          <p:cNvPr id="16" name="Text Placeholder 6"/>
          <p:cNvSpPr>
            <a:spLocks noGrp="1"/>
          </p:cNvSpPr>
          <p:nvPr>
            <p:ph type="body" sz="quarter" idx="22" hasCustomPrompt="1"/>
          </p:nvPr>
        </p:nvSpPr>
        <p:spPr>
          <a:xfrm>
            <a:off x="10786182" y="2405062"/>
            <a:ext cx="4658525" cy="710671"/>
          </a:xfrm>
        </p:spPr>
        <p:txBody>
          <a:bodyPr/>
          <a:lstStyle>
            <a:lvl1pPr>
              <a:defRPr sz="2100" b="1">
                <a:solidFill>
                  <a:srgbClr val="599A83"/>
                </a:solidFill>
              </a:defRPr>
            </a:lvl1pPr>
          </a:lstStyle>
          <a:p>
            <a:pPr lvl="0"/>
            <a:r>
              <a:rPr lang="en-CA"/>
              <a:t>Bulk content columns always have subtitles</a:t>
            </a:r>
          </a:p>
        </p:txBody>
      </p:sp>
      <p:sp>
        <p:nvSpPr>
          <p:cNvPr id="17" name="Text Placeholder 5"/>
          <p:cNvSpPr>
            <a:spLocks noGrp="1"/>
          </p:cNvSpPr>
          <p:nvPr>
            <p:ph type="body" sz="quarter" idx="24" hasCustomPrompt="1"/>
          </p:nvPr>
        </p:nvSpPr>
        <p:spPr>
          <a:xfrm>
            <a:off x="5807947" y="3115732"/>
            <a:ext cx="4643998" cy="4419601"/>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a:t>Click to edit content. Use this slide only for presentations that are being sent our for ample reading – never when using this as supporting slides for a stand-up presentation. Bullets are available for hierarchy.</a:t>
            </a:r>
          </a:p>
          <a:p>
            <a:pPr lvl="1"/>
            <a:r>
              <a:rPr lang="en-CA"/>
              <a:t>Second level</a:t>
            </a:r>
          </a:p>
          <a:p>
            <a:pPr lvl="2"/>
            <a:r>
              <a:rPr lang="en-CA"/>
              <a:t>Third level</a:t>
            </a:r>
          </a:p>
          <a:p>
            <a:pPr lvl="3"/>
            <a:r>
              <a:rPr lang="en-CA"/>
              <a:t>Fourth level</a:t>
            </a:r>
          </a:p>
        </p:txBody>
      </p:sp>
      <p:sp>
        <p:nvSpPr>
          <p:cNvPr id="18" name="Text Placeholder 6"/>
          <p:cNvSpPr>
            <a:spLocks noGrp="1"/>
          </p:cNvSpPr>
          <p:nvPr>
            <p:ph type="body" sz="quarter" idx="25" hasCustomPrompt="1"/>
          </p:nvPr>
        </p:nvSpPr>
        <p:spPr>
          <a:xfrm>
            <a:off x="5807946" y="2405062"/>
            <a:ext cx="4643998" cy="710671"/>
          </a:xfrm>
        </p:spPr>
        <p:txBody>
          <a:bodyPr/>
          <a:lstStyle>
            <a:lvl1pPr>
              <a:defRPr sz="2100" b="1">
                <a:solidFill>
                  <a:srgbClr val="599A83"/>
                </a:solidFill>
              </a:defRPr>
            </a:lvl1pPr>
          </a:lstStyle>
          <a:p>
            <a:pPr lvl="0"/>
            <a:r>
              <a:rPr lang="en-CA"/>
              <a:t>Bulk content columns always have subtitles</a:t>
            </a:r>
          </a:p>
        </p:txBody>
      </p:sp>
      <p:pic>
        <p:nvPicPr>
          <p:cNvPr id="19" name="Picture 18"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20" name="Picture 19"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21"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a:p>
        </p:txBody>
      </p:sp>
    </p:spTree>
    <p:extLst>
      <p:ext uri="{BB962C8B-B14F-4D97-AF65-F5344CB8AC3E}">
        <p14:creationId xmlns:p14="http://schemas.microsoft.com/office/powerpoint/2010/main" val="3383127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Point Bulk Content">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30" hasCustomPrompt="1"/>
          </p:nvPr>
        </p:nvSpPr>
        <p:spPr>
          <a:xfrm>
            <a:off x="812882" y="5858405"/>
            <a:ext cx="4673339" cy="1697939"/>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a:t>Click to edit content. Use this slide only for presentations that are being sent out for ample reading – never when using this as supporting slides for a stand-up presentation. </a:t>
            </a:r>
          </a:p>
        </p:txBody>
      </p:sp>
      <p:sp>
        <p:nvSpPr>
          <p:cNvPr id="28" name="Text Placeholder 5"/>
          <p:cNvSpPr>
            <a:spLocks noGrp="1"/>
          </p:cNvSpPr>
          <p:nvPr>
            <p:ph type="body" sz="quarter" idx="31" hasCustomPrompt="1"/>
          </p:nvPr>
        </p:nvSpPr>
        <p:spPr>
          <a:xfrm>
            <a:off x="10786183" y="5858405"/>
            <a:ext cx="4658525" cy="1697939"/>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a:t>Click to edit content. Use this slide only for presentations that are being sent out for ample reading – never when using this as supporting slides for a stand-up presentation. </a:t>
            </a:r>
          </a:p>
        </p:txBody>
      </p:sp>
      <p:sp>
        <p:nvSpPr>
          <p:cNvPr id="29" name="Text Placeholder 6"/>
          <p:cNvSpPr>
            <a:spLocks noGrp="1"/>
          </p:cNvSpPr>
          <p:nvPr>
            <p:ph type="body" sz="quarter" idx="32" hasCustomPrompt="1"/>
          </p:nvPr>
        </p:nvSpPr>
        <p:spPr>
          <a:xfrm>
            <a:off x="812883" y="5147735"/>
            <a:ext cx="4673338" cy="710671"/>
          </a:xfrm>
        </p:spPr>
        <p:txBody>
          <a:bodyPr/>
          <a:lstStyle>
            <a:lvl1pPr>
              <a:defRPr sz="2100" b="1" baseline="0">
                <a:solidFill>
                  <a:srgbClr val="599A83"/>
                </a:solidFill>
              </a:defRPr>
            </a:lvl1pPr>
          </a:lstStyle>
          <a:p>
            <a:pPr lvl="0"/>
            <a:r>
              <a:rPr lang="en-CA"/>
              <a:t>Bulk content columns always have subtitles</a:t>
            </a:r>
          </a:p>
        </p:txBody>
      </p:sp>
      <p:sp>
        <p:nvSpPr>
          <p:cNvPr id="30" name="Text Placeholder 6"/>
          <p:cNvSpPr>
            <a:spLocks noGrp="1"/>
          </p:cNvSpPr>
          <p:nvPr>
            <p:ph type="body" sz="quarter" idx="33" hasCustomPrompt="1"/>
          </p:nvPr>
        </p:nvSpPr>
        <p:spPr>
          <a:xfrm>
            <a:off x="10786182" y="5147735"/>
            <a:ext cx="4658525" cy="710671"/>
          </a:xfrm>
        </p:spPr>
        <p:txBody>
          <a:bodyPr/>
          <a:lstStyle>
            <a:lvl1pPr>
              <a:defRPr sz="2100" b="1">
                <a:solidFill>
                  <a:srgbClr val="599A83"/>
                </a:solidFill>
              </a:defRPr>
            </a:lvl1pPr>
          </a:lstStyle>
          <a:p>
            <a:pPr lvl="0"/>
            <a:r>
              <a:rPr lang="en-CA"/>
              <a:t>Bulk content columns always have subtitles</a:t>
            </a:r>
          </a:p>
        </p:txBody>
      </p:sp>
      <p:sp>
        <p:nvSpPr>
          <p:cNvPr id="31" name="Text Placeholder 5"/>
          <p:cNvSpPr>
            <a:spLocks noGrp="1"/>
          </p:cNvSpPr>
          <p:nvPr>
            <p:ph type="body" sz="quarter" idx="34" hasCustomPrompt="1"/>
          </p:nvPr>
        </p:nvSpPr>
        <p:spPr>
          <a:xfrm>
            <a:off x="5807947" y="5858405"/>
            <a:ext cx="4643998" cy="1697939"/>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a:t>Click to edit content. Use this slide only for presentations that are being sent out for ample reading – never when using this as supporting slides for a stand-up presentation. </a:t>
            </a:r>
          </a:p>
        </p:txBody>
      </p:sp>
      <p:sp>
        <p:nvSpPr>
          <p:cNvPr id="32" name="Text Placeholder 6"/>
          <p:cNvSpPr>
            <a:spLocks noGrp="1"/>
          </p:cNvSpPr>
          <p:nvPr>
            <p:ph type="body" sz="quarter" idx="35" hasCustomPrompt="1"/>
          </p:nvPr>
        </p:nvSpPr>
        <p:spPr>
          <a:xfrm>
            <a:off x="5807946" y="5147735"/>
            <a:ext cx="4643998" cy="710671"/>
          </a:xfrm>
        </p:spPr>
        <p:txBody>
          <a:bodyPr/>
          <a:lstStyle>
            <a:lvl1pPr>
              <a:defRPr sz="2100" b="1">
                <a:solidFill>
                  <a:srgbClr val="599A83"/>
                </a:solidFill>
              </a:defRPr>
            </a:lvl1pPr>
          </a:lstStyle>
          <a:p>
            <a:pPr lvl="0"/>
            <a:r>
              <a:rPr lang="en-CA"/>
              <a:t>Bulk content columns always have subtitles</a:t>
            </a:r>
          </a:p>
        </p:txBody>
      </p:sp>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a:t>This is a 6-point bulk content slide for long content.</a:t>
            </a:r>
            <a:endParaRPr lang="en-US"/>
          </a:p>
        </p:txBody>
      </p:sp>
      <p:sp>
        <p:nvSpPr>
          <p:cNvPr id="12" name="Text Placeholder 5"/>
          <p:cNvSpPr>
            <a:spLocks noGrp="1"/>
          </p:cNvSpPr>
          <p:nvPr>
            <p:ph type="body" sz="quarter" idx="15" hasCustomPrompt="1"/>
          </p:nvPr>
        </p:nvSpPr>
        <p:spPr>
          <a:xfrm>
            <a:off x="812882" y="3115732"/>
            <a:ext cx="4673339" cy="1697939"/>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a:t>Click to edit content. Use this slide only for presentations that are being sent out for ample reading – never when using this as supporting slides for a stand-up presentation. </a:t>
            </a:r>
          </a:p>
        </p:txBody>
      </p:sp>
      <p:sp>
        <p:nvSpPr>
          <p:cNvPr id="14" name="Text Placeholder 5"/>
          <p:cNvSpPr>
            <a:spLocks noGrp="1"/>
          </p:cNvSpPr>
          <p:nvPr>
            <p:ph type="body" sz="quarter" idx="18" hasCustomPrompt="1"/>
          </p:nvPr>
        </p:nvSpPr>
        <p:spPr>
          <a:xfrm>
            <a:off x="10786183" y="3115732"/>
            <a:ext cx="4658525" cy="1697939"/>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a:t>Click to edit content. Use this slide only for presentations that are being sent out for ample reading – never when using this as supporting slides for a stand-up presentation. </a:t>
            </a:r>
          </a:p>
        </p:txBody>
      </p:sp>
      <p:sp>
        <p:nvSpPr>
          <p:cNvPr id="15" name="Text Placeholder 6"/>
          <p:cNvSpPr>
            <a:spLocks noGrp="1"/>
          </p:cNvSpPr>
          <p:nvPr>
            <p:ph type="body" sz="quarter" idx="21" hasCustomPrompt="1"/>
          </p:nvPr>
        </p:nvSpPr>
        <p:spPr>
          <a:xfrm>
            <a:off x="812883" y="2405062"/>
            <a:ext cx="4673338" cy="710671"/>
          </a:xfrm>
        </p:spPr>
        <p:txBody>
          <a:bodyPr/>
          <a:lstStyle>
            <a:lvl1pPr>
              <a:defRPr sz="2100" b="1" baseline="0">
                <a:solidFill>
                  <a:srgbClr val="599A83"/>
                </a:solidFill>
              </a:defRPr>
            </a:lvl1pPr>
          </a:lstStyle>
          <a:p>
            <a:pPr lvl="0"/>
            <a:r>
              <a:rPr lang="en-CA"/>
              <a:t>Bulk content columns always have subtitles</a:t>
            </a:r>
          </a:p>
        </p:txBody>
      </p:sp>
      <p:sp>
        <p:nvSpPr>
          <p:cNvPr id="16" name="Text Placeholder 6"/>
          <p:cNvSpPr>
            <a:spLocks noGrp="1"/>
          </p:cNvSpPr>
          <p:nvPr>
            <p:ph type="body" sz="quarter" idx="22" hasCustomPrompt="1"/>
          </p:nvPr>
        </p:nvSpPr>
        <p:spPr>
          <a:xfrm>
            <a:off x="10786182" y="2405062"/>
            <a:ext cx="4658525" cy="710671"/>
          </a:xfrm>
        </p:spPr>
        <p:txBody>
          <a:bodyPr/>
          <a:lstStyle>
            <a:lvl1pPr>
              <a:defRPr sz="2100" b="1">
                <a:solidFill>
                  <a:srgbClr val="599A83"/>
                </a:solidFill>
              </a:defRPr>
            </a:lvl1pPr>
          </a:lstStyle>
          <a:p>
            <a:pPr lvl="0"/>
            <a:r>
              <a:rPr lang="en-CA"/>
              <a:t>Bulk content columns always have subtitles</a:t>
            </a:r>
          </a:p>
        </p:txBody>
      </p:sp>
      <p:sp>
        <p:nvSpPr>
          <p:cNvPr id="17" name="Text Placeholder 5"/>
          <p:cNvSpPr>
            <a:spLocks noGrp="1"/>
          </p:cNvSpPr>
          <p:nvPr>
            <p:ph type="body" sz="quarter" idx="24" hasCustomPrompt="1"/>
          </p:nvPr>
        </p:nvSpPr>
        <p:spPr>
          <a:xfrm>
            <a:off x="5807947" y="3115732"/>
            <a:ext cx="4643998" cy="1697939"/>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a:t>Click to edit content. Use this slide only for presentations that are being sent out for ample reading – never when using this as supporting slides for a stand-up presentation. </a:t>
            </a:r>
          </a:p>
        </p:txBody>
      </p:sp>
      <p:sp>
        <p:nvSpPr>
          <p:cNvPr id="18" name="Text Placeholder 6"/>
          <p:cNvSpPr>
            <a:spLocks noGrp="1"/>
          </p:cNvSpPr>
          <p:nvPr>
            <p:ph type="body" sz="quarter" idx="25" hasCustomPrompt="1"/>
          </p:nvPr>
        </p:nvSpPr>
        <p:spPr>
          <a:xfrm>
            <a:off x="5807946" y="2405062"/>
            <a:ext cx="4643998" cy="710671"/>
          </a:xfrm>
        </p:spPr>
        <p:txBody>
          <a:bodyPr/>
          <a:lstStyle>
            <a:lvl1pPr>
              <a:defRPr sz="2100" b="1">
                <a:solidFill>
                  <a:srgbClr val="599A83"/>
                </a:solidFill>
              </a:defRPr>
            </a:lvl1pPr>
          </a:lstStyle>
          <a:p>
            <a:pPr lvl="0"/>
            <a:r>
              <a:rPr lang="en-CA"/>
              <a:t>Bulk content columns always have subtitles</a:t>
            </a:r>
          </a:p>
        </p:txBody>
      </p:sp>
      <p:pic>
        <p:nvPicPr>
          <p:cNvPr id="33" name="Picture 32"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34" name="Picture 3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35"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a:p>
        </p:txBody>
      </p:sp>
    </p:spTree>
    <p:extLst>
      <p:ext uri="{BB962C8B-B14F-4D97-AF65-F5344CB8AC3E}">
        <p14:creationId xmlns:p14="http://schemas.microsoft.com/office/powerpoint/2010/main" val="29793717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ey Numbers Large">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18" hasCustomPrompt="1"/>
          </p:nvPr>
        </p:nvSpPr>
        <p:spPr>
          <a:xfrm>
            <a:off x="812882" y="3860800"/>
            <a:ext cx="4673339" cy="3679138"/>
          </a:xfrm>
        </p:spPr>
        <p:txBody>
          <a:bodyPr/>
          <a:lstStyle>
            <a:lvl1pPr>
              <a:defRPr baseline="0"/>
            </a:lvl1pPr>
            <a:lvl3pPr marL="2020367" indent="-457200">
              <a:buFont typeface="Arial"/>
              <a:buChar char="•"/>
              <a:defRPr/>
            </a:lvl3pPr>
            <a:lvl4pPr>
              <a:spcBef>
                <a:spcPts val="1104"/>
              </a:spcBef>
              <a:defRPr/>
            </a:lvl4pPr>
          </a:lstStyle>
          <a:p>
            <a:pPr lvl="0"/>
            <a:r>
              <a:rPr lang="en-CA"/>
              <a:t>Click to edit content. Use this slide for very brief points about the figure above.</a:t>
            </a:r>
          </a:p>
        </p:txBody>
      </p:sp>
      <p:sp>
        <p:nvSpPr>
          <p:cNvPr id="23" name="Text Placeholder 5"/>
          <p:cNvSpPr>
            <a:spLocks noGrp="1"/>
          </p:cNvSpPr>
          <p:nvPr>
            <p:ph type="body" sz="quarter" idx="19" hasCustomPrompt="1"/>
          </p:nvPr>
        </p:nvSpPr>
        <p:spPr>
          <a:xfrm>
            <a:off x="5807945" y="3860800"/>
            <a:ext cx="4644000" cy="3679138"/>
          </a:xfrm>
        </p:spPr>
        <p:txBody>
          <a:bodyPr/>
          <a:lstStyle>
            <a:lvl1pPr>
              <a:defRPr baseline="0"/>
            </a:lvl1pPr>
            <a:lvl3pPr marL="2020367" indent="-457200">
              <a:buFont typeface="Arial"/>
              <a:buChar char="•"/>
              <a:defRPr/>
            </a:lvl3pPr>
            <a:lvl4pPr>
              <a:spcBef>
                <a:spcPts val="1104"/>
              </a:spcBef>
              <a:defRPr/>
            </a:lvl4pPr>
          </a:lstStyle>
          <a:p>
            <a:pPr lvl="0"/>
            <a:r>
              <a:rPr lang="en-CA"/>
              <a:t>Click to edit content. Use this slide for very brief points about the figure above.</a:t>
            </a:r>
          </a:p>
        </p:txBody>
      </p:sp>
      <p:sp>
        <p:nvSpPr>
          <p:cNvPr id="26" name="Text Placeholder 5"/>
          <p:cNvSpPr>
            <a:spLocks noGrp="1"/>
          </p:cNvSpPr>
          <p:nvPr>
            <p:ph type="body" sz="quarter" idx="23" hasCustomPrompt="1"/>
          </p:nvPr>
        </p:nvSpPr>
        <p:spPr>
          <a:xfrm>
            <a:off x="10786183" y="3860800"/>
            <a:ext cx="4673448" cy="3679138"/>
          </a:xfrm>
        </p:spPr>
        <p:txBody>
          <a:bodyPr/>
          <a:lstStyle>
            <a:lvl1pPr>
              <a:spcBef>
                <a:spcPts val="1600"/>
              </a:spcBef>
              <a:defRPr baseline="0"/>
            </a:lvl1pPr>
            <a:lvl3pPr marL="2020367" indent="-457200">
              <a:buFont typeface="Arial"/>
              <a:buChar char="•"/>
              <a:defRPr/>
            </a:lvl3pPr>
            <a:lvl4pPr>
              <a:spcBef>
                <a:spcPts val="1104"/>
              </a:spcBef>
              <a:defRPr/>
            </a:lvl4pPr>
          </a:lstStyle>
          <a:p>
            <a:pPr lvl="0"/>
            <a:r>
              <a:rPr lang="en-CA"/>
              <a:t>Click to edit content. Use this slide for very brief points about one the figure above.</a:t>
            </a:r>
          </a:p>
        </p:txBody>
      </p:sp>
      <p:sp>
        <p:nvSpPr>
          <p:cNvPr id="10" name="Text Placeholder 9"/>
          <p:cNvSpPr>
            <a:spLocks noGrp="1"/>
          </p:cNvSpPr>
          <p:nvPr>
            <p:ph type="body" sz="quarter" idx="16" hasCustomPrompt="1"/>
          </p:nvPr>
        </p:nvSpPr>
        <p:spPr>
          <a:xfrm>
            <a:off x="812881" y="2475441"/>
            <a:ext cx="4673340" cy="1226329"/>
          </a:xfrm>
        </p:spPr>
        <p:txBody>
          <a:bodyPr anchor="b"/>
          <a:lstStyle>
            <a:lvl1pPr>
              <a:lnSpc>
                <a:spcPct val="80000"/>
              </a:lnSpc>
              <a:defRPr sz="11200">
                <a:solidFill>
                  <a:srgbClr val="599A83"/>
                </a:solidFill>
              </a:defRPr>
            </a:lvl1pPr>
          </a:lstStyle>
          <a:p>
            <a:pPr lvl="0"/>
            <a:r>
              <a:rPr lang="en-CA"/>
              <a:t>##</a:t>
            </a:r>
          </a:p>
        </p:txBody>
      </p:sp>
      <p:sp>
        <p:nvSpPr>
          <p:cNvPr id="21" name="Text Placeholder 9"/>
          <p:cNvSpPr>
            <a:spLocks noGrp="1"/>
          </p:cNvSpPr>
          <p:nvPr>
            <p:ph type="body" sz="quarter" idx="20" hasCustomPrompt="1"/>
          </p:nvPr>
        </p:nvSpPr>
        <p:spPr>
          <a:xfrm>
            <a:off x="5807945" y="2475441"/>
            <a:ext cx="4643999" cy="1226329"/>
          </a:xfrm>
        </p:spPr>
        <p:txBody>
          <a:bodyPr anchor="b"/>
          <a:lstStyle>
            <a:lvl1pPr>
              <a:lnSpc>
                <a:spcPct val="80000"/>
              </a:lnSpc>
              <a:defRPr sz="11200">
                <a:solidFill>
                  <a:srgbClr val="599A83"/>
                </a:solidFill>
              </a:defRPr>
            </a:lvl1pPr>
          </a:lstStyle>
          <a:p>
            <a:pPr lvl="0"/>
            <a:r>
              <a:rPr lang="en-CA"/>
              <a:t>##%</a:t>
            </a:r>
          </a:p>
        </p:txBody>
      </p:sp>
      <p:sp>
        <p:nvSpPr>
          <p:cNvPr id="24" name="Text Placeholder 9"/>
          <p:cNvSpPr>
            <a:spLocks noGrp="1"/>
          </p:cNvSpPr>
          <p:nvPr>
            <p:ph type="body" sz="quarter" idx="22" hasCustomPrompt="1"/>
          </p:nvPr>
        </p:nvSpPr>
        <p:spPr>
          <a:xfrm>
            <a:off x="10786183" y="2475441"/>
            <a:ext cx="4673448" cy="1226329"/>
          </a:xfrm>
        </p:spPr>
        <p:txBody>
          <a:bodyPr anchor="b"/>
          <a:lstStyle>
            <a:lvl1pPr>
              <a:lnSpc>
                <a:spcPct val="80000"/>
              </a:lnSpc>
              <a:defRPr sz="11200">
                <a:solidFill>
                  <a:srgbClr val="599A83"/>
                </a:solidFill>
              </a:defRPr>
            </a:lvl1pPr>
          </a:lstStyle>
          <a:p>
            <a:pPr lvl="0"/>
            <a:r>
              <a:rPr lang="en-CA"/>
              <a:t>#,###</a:t>
            </a:r>
          </a:p>
        </p:txBody>
      </p:sp>
      <p:sp>
        <p:nvSpPr>
          <p:cNvPr id="28"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a:t>This is a key numbers slide for short numbers.</a:t>
            </a:r>
            <a:endParaRPr lang="en-US"/>
          </a:p>
        </p:txBody>
      </p:sp>
      <p:pic>
        <p:nvPicPr>
          <p:cNvPr id="33" name="Picture 32"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34" name="Picture 3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35" name="Slide Number Placeholder 8"/>
          <p:cNvSpPr>
            <a:spLocks noGrp="1"/>
          </p:cNvSpPr>
          <p:nvPr>
            <p:ph type="sldNum" sz="quarter" idx="24"/>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a:p>
        </p:txBody>
      </p:sp>
    </p:spTree>
    <p:extLst>
      <p:ext uri="{BB962C8B-B14F-4D97-AF65-F5344CB8AC3E}">
        <p14:creationId xmlns:p14="http://schemas.microsoft.com/office/powerpoint/2010/main" val="31326428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ey Numbers Medium">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18" hasCustomPrompt="1"/>
          </p:nvPr>
        </p:nvSpPr>
        <p:spPr>
          <a:xfrm>
            <a:off x="812882" y="3701769"/>
            <a:ext cx="4673339" cy="3838169"/>
          </a:xfrm>
        </p:spPr>
        <p:txBody>
          <a:bodyPr/>
          <a:lstStyle>
            <a:lvl1pPr>
              <a:defRPr baseline="0"/>
            </a:lvl1pPr>
            <a:lvl3pPr marL="2020367" indent="-457200">
              <a:buFont typeface="Arial"/>
              <a:buChar char="•"/>
              <a:defRPr/>
            </a:lvl3pPr>
            <a:lvl4pPr>
              <a:spcBef>
                <a:spcPts val="1104"/>
              </a:spcBef>
              <a:defRPr/>
            </a:lvl4pPr>
          </a:lstStyle>
          <a:p>
            <a:pPr lvl="0"/>
            <a:r>
              <a:rPr lang="en-CA"/>
              <a:t>Click to edit content. Use this slide for very brief points about the figure above.</a:t>
            </a:r>
          </a:p>
        </p:txBody>
      </p:sp>
      <p:sp>
        <p:nvSpPr>
          <p:cNvPr id="23" name="Text Placeholder 5"/>
          <p:cNvSpPr>
            <a:spLocks noGrp="1"/>
          </p:cNvSpPr>
          <p:nvPr>
            <p:ph type="body" sz="quarter" idx="19" hasCustomPrompt="1"/>
          </p:nvPr>
        </p:nvSpPr>
        <p:spPr>
          <a:xfrm>
            <a:off x="5807945" y="3701769"/>
            <a:ext cx="4644000" cy="3838169"/>
          </a:xfrm>
        </p:spPr>
        <p:txBody>
          <a:bodyPr/>
          <a:lstStyle>
            <a:lvl1pPr>
              <a:defRPr baseline="0"/>
            </a:lvl1pPr>
            <a:lvl3pPr marL="2020367" indent="-457200">
              <a:buFont typeface="Arial"/>
              <a:buChar char="•"/>
              <a:defRPr/>
            </a:lvl3pPr>
            <a:lvl4pPr>
              <a:spcBef>
                <a:spcPts val="1104"/>
              </a:spcBef>
              <a:defRPr/>
            </a:lvl4pPr>
          </a:lstStyle>
          <a:p>
            <a:pPr lvl="0"/>
            <a:r>
              <a:rPr lang="en-CA"/>
              <a:t>Click to edit content. Use this slide for very brief points about the figure above.</a:t>
            </a:r>
          </a:p>
        </p:txBody>
      </p:sp>
      <p:sp>
        <p:nvSpPr>
          <p:cNvPr id="26" name="Text Placeholder 5"/>
          <p:cNvSpPr>
            <a:spLocks noGrp="1"/>
          </p:cNvSpPr>
          <p:nvPr>
            <p:ph type="body" sz="quarter" idx="23" hasCustomPrompt="1"/>
          </p:nvPr>
        </p:nvSpPr>
        <p:spPr>
          <a:xfrm>
            <a:off x="10786183" y="3701769"/>
            <a:ext cx="4673448" cy="3838169"/>
          </a:xfrm>
        </p:spPr>
        <p:txBody>
          <a:bodyPr/>
          <a:lstStyle>
            <a:lvl1pPr>
              <a:spcBef>
                <a:spcPts val="1600"/>
              </a:spcBef>
              <a:defRPr baseline="0"/>
            </a:lvl1pPr>
            <a:lvl3pPr marL="2020367" indent="-457200">
              <a:buFont typeface="Arial"/>
              <a:buChar char="•"/>
              <a:defRPr/>
            </a:lvl3pPr>
            <a:lvl4pPr>
              <a:spcBef>
                <a:spcPts val="1104"/>
              </a:spcBef>
              <a:defRPr/>
            </a:lvl4pPr>
          </a:lstStyle>
          <a:p>
            <a:pPr lvl="0"/>
            <a:r>
              <a:rPr lang="en-CA"/>
              <a:t>Click to edit content. Use this slide for very brief points about one the figure above.</a:t>
            </a:r>
          </a:p>
        </p:txBody>
      </p:sp>
      <p:sp>
        <p:nvSpPr>
          <p:cNvPr id="10" name="Text Placeholder 9"/>
          <p:cNvSpPr>
            <a:spLocks noGrp="1"/>
          </p:cNvSpPr>
          <p:nvPr>
            <p:ph type="body" sz="quarter" idx="16" hasCustomPrompt="1"/>
          </p:nvPr>
        </p:nvSpPr>
        <p:spPr>
          <a:xfrm>
            <a:off x="812881" y="2441575"/>
            <a:ext cx="4673340" cy="1260195"/>
          </a:xfrm>
        </p:spPr>
        <p:txBody>
          <a:bodyPr anchor="t"/>
          <a:lstStyle>
            <a:lvl1pPr>
              <a:lnSpc>
                <a:spcPct val="80000"/>
              </a:lnSpc>
              <a:defRPr sz="7200">
                <a:solidFill>
                  <a:srgbClr val="599A83"/>
                </a:solidFill>
              </a:defRPr>
            </a:lvl1pPr>
          </a:lstStyle>
          <a:p>
            <a:pPr lvl="0"/>
            <a:r>
              <a:rPr lang="en-CA"/>
              <a:t>$##,###</a:t>
            </a:r>
          </a:p>
        </p:txBody>
      </p:sp>
      <p:sp>
        <p:nvSpPr>
          <p:cNvPr id="21" name="Text Placeholder 9"/>
          <p:cNvSpPr>
            <a:spLocks noGrp="1"/>
          </p:cNvSpPr>
          <p:nvPr>
            <p:ph type="body" sz="quarter" idx="20" hasCustomPrompt="1"/>
          </p:nvPr>
        </p:nvSpPr>
        <p:spPr>
          <a:xfrm>
            <a:off x="5807945" y="2475441"/>
            <a:ext cx="4643999" cy="1226329"/>
          </a:xfrm>
        </p:spPr>
        <p:txBody>
          <a:bodyPr anchor="t"/>
          <a:lstStyle>
            <a:lvl1pPr>
              <a:lnSpc>
                <a:spcPct val="80000"/>
              </a:lnSpc>
              <a:defRPr sz="7200">
                <a:solidFill>
                  <a:srgbClr val="599A83"/>
                </a:solidFill>
              </a:defRPr>
            </a:lvl1pPr>
          </a:lstStyle>
          <a:p>
            <a:pPr lvl="0"/>
            <a:r>
              <a:rPr lang="en-CA"/>
              <a:t>#,####%</a:t>
            </a:r>
          </a:p>
        </p:txBody>
      </p:sp>
      <p:sp>
        <p:nvSpPr>
          <p:cNvPr id="24" name="Text Placeholder 9"/>
          <p:cNvSpPr>
            <a:spLocks noGrp="1"/>
          </p:cNvSpPr>
          <p:nvPr>
            <p:ph type="body" sz="quarter" idx="22" hasCustomPrompt="1"/>
          </p:nvPr>
        </p:nvSpPr>
        <p:spPr>
          <a:xfrm>
            <a:off x="10786183" y="2475441"/>
            <a:ext cx="4673448" cy="1226329"/>
          </a:xfrm>
        </p:spPr>
        <p:txBody>
          <a:bodyPr anchor="t"/>
          <a:lstStyle>
            <a:lvl1pPr>
              <a:lnSpc>
                <a:spcPct val="80000"/>
              </a:lnSpc>
              <a:defRPr sz="7200">
                <a:solidFill>
                  <a:srgbClr val="599A83"/>
                </a:solidFill>
              </a:defRPr>
            </a:lvl1pPr>
          </a:lstStyle>
          <a:p>
            <a:pPr lvl="0"/>
            <a:r>
              <a:rPr lang="en-CA"/>
              <a:t>#,###,####</a:t>
            </a:r>
          </a:p>
        </p:txBody>
      </p:sp>
      <p:sp>
        <p:nvSpPr>
          <p:cNvPr id="28"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a:t>This is a key numbers slide for long numbers.</a:t>
            </a:r>
            <a:endParaRPr lang="en-US"/>
          </a:p>
        </p:txBody>
      </p:sp>
      <p:pic>
        <p:nvPicPr>
          <p:cNvPr id="15" name="Picture 14"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6" name="Picture 15"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7" name="Slide Number Placeholder 8"/>
          <p:cNvSpPr>
            <a:spLocks noGrp="1"/>
          </p:cNvSpPr>
          <p:nvPr>
            <p:ph type="sldNum" sz="quarter" idx="24"/>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a:p>
        </p:txBody>
      </p:sp>
    </p:spTree>
    <p:extLst>
      <p:ext uri="{BB962C8B-B14F-4D97-AF65-F5344CB8AC3E}">
        <p14:creationId xmlns:p14="http://schemas.microsoft.com/office/powerpoint/2010/main" val="3533607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eparator">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4" name="Picture 13" descr="swoosh-85.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015978"/>
            <a:ext cx="16257588" cy="1739093"/>
          </a:xfrm>
          <a:prstGeom prst="rect">
            <a:avLst/>
          </a:prstGeom>
        </p:spPr>
      </p:pic>
      <p:sp>
        <p:nvSpPr>
          <p:cNvPr id="2" name="Title 1"/>
          <p:cNvSpPr>
            <a:spLocks noGrp="1"/>
          </p:cNvSpPr>
          <p:nvPr>
            <p:ph type="title" hasCustomPrompt="1"/>
          </p:nvPr>
        </p:nvSpPr>
        <p:spPr>
          <a:xfrm>
            <a:off x="812880" y="2059516"/>
            <a:ext cx="9668513" cy="1816101"/>
          </a:xfrm>
        </p:spPr>
        <p:txBody>
          <a:bodyPr anchor="b">
            <a:noAutofit/>
          </a:bodyPr>
          <a:lstStyle>
            <a:lvl1pPr algn="l">
              <a:lnSpc>
                <a:spcPct val="100000"/>
              </a:lnSpc>
              <a:defRPr sz="4800" b="1" cap="none" baseline="0">
                <a:solidFill>
                  <a:srgbClr val="FFFFFF"/>
                </a:solidFill>
              </a:defRPr>
            </a:lvl1pPr>
          </a:lstStyle>
          <a:p>
            <a:r>
              <a:rPr lang="en-CA"/>
              <a:t>Chapter or Section title</a:t>
            </a:r>
            <a:endParaRPr lang="en-US"/>
          </a:p>
        </p:txBody>
      </p:sp>
      <p:sp>
        <p:nvSpPr>
          <p:cNvPr id="3" name="Text Placeholder 2"/>
          <p:cNvSpPr>
            <a:spLocks noGrp="1"/>
          </p:cNvSpPr>
          <p:nvPr>
            <p:ph type="body" idx="1" hasCustomPrompt="1"/>
          </p:nvPr>
        </p:nvSpPr>
        <p:spPr>
          <a:xfrm>
            <a:off x="812881" y="4083762"/>
            <a:ext cx="9668512" cy="2000250"/>
          </a:xfrm>
        </p:spPr>
        <p:txBody>
          <a:bodyPr lIns="0" tIns="0" rIns="0" bIns="0" anchor="t"/>
          <a:lstStyle>
            <a:lvl1pPr marL="0" indent="0">
              <a:lnSpc>
                <a:spcPct val="100000"/>
              </a:lnSpc>
              <a:buNone/>
              <a:defRPr sz="3400" baseline="0">
                <a:solidFill>
                  <a:srgbClr val="A6C8BC"/>
                </a:solidFill>
              </a:defRPr>
            </a:lvl1pPr>
            <a:lvl2pPr marL="781583" indent="0">
              <a:buNone/>
              <a:defRPr sz="3100">
                <a:solidFill>
                  <a:schemeClr val="tx1">
                    <a:tint val="75000"/>
                  </a:schemeClr>
                </a:solidFill>
              </a:defRPr>
            </a:lvl2pPr>
            <a:lvl3pPr marL="1563167" indent="0">
              <a:buNone/>
              <a:defRPr sz="2700">
                <a:solidFill>
                  <a:schemeClr val="tx1">
                    <a:tint val="75000"/>
                  </a:schemeClr>
                </a:solidFill>
              </a:defRPr>
            </a:lvl3pPr>
            <a:lvl4pPr marL="2344750" indent="0">
              <a:buNone/>
              <a:defRPr sz="2400">
                <a:solidFill>
                  <a:schemeClr val="tx1">
                    <a:tint val="75000"/>
                  </a:schemeClr>
                </a:solidFill>
              </a:defRPr>
            </a:lvl4pPr>
            <a:lvl5pPr marL="3126334" indent="0">
              <a:buNone/>
              <a:defRPr sz="2400">
                <a:solidFill>
                  <a:schemeClr val="tx1">
                    <a:tint val="75000"/>
                  </a:schemeClr>
                </a:solidFill>
              </a:defRPr>
            </a:lvl5pPr>
            <a:lvl6pPr marL="3907917" indent="0">
              <a:buNone/>
              <a:defRPr sz="2400">
                <a:solidFill>
                  <a:schemeClr val="tx1">
                    <a:tint val="75000"/>
                  </a:schemeClr>
                </a:solidFill>
              </a:defRPr>
            </a:lvl6pPr>
            <a:lvl7pPr marL="4689500" indent="0">
              <a:buNone/>
              <a:defRPr sz="2400">
                <a:solidFill>
                  <a:schemeClr val="tx1">
                    <a:tint val="75000"/>
                  </a:schemeClr>
                </a:solidFill>
              </a:defRPr>
            </a:lvl7pPr>
            <a:lvl8pPr marL="5471084" indent="0">
              <a:buNone/>
              <a:defRPr sz="2400">
                <a:solidFill>
                  <a:schemeClr val="tx1">
                    <a:tint val="75000"/>
                  </a:schemeClr>
                </a:solidFill>
              </a:defRPr>
            </a:lvl8pPr>
            <a:lvl9pPr marL="6252667" indent="0">
              <a:buNone/>
              <a:defRPr sz="2400">
                <a:solidFill>
                  <a:schemeClr val="tx1">
                    <a:tint val="75000"/>
                  </a:schemeClr>
                </a:solidFill>
              </a:defRPr>
            </a:lvl9pPr>
          </a:lstStyle>
          <a:p>
            <a:pPr lvl="0"/>
            <a:r>
              <a:rPr lang="en-CA"/>
              <a:t>Brief description or intro to this section</a:t>
            </a:r>
          </a:p>
        </p:txBody>
      </p:sp>
      <p:pic>
        <p:nvPicPr>
          <p:cNvPr id="10" name="Picture 9" descr="ac-icon.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618893" y="689942"/>
            <a:ext cx="965199" cy="711200"/>
          </a:xfrm>
          <a:prstGeom prst="rect">
            <a:avLst/>
          </a:prstGeom>
        </p:spPr>
      </p:pic>
      <p:sp>
        <p:nvSpPr>
          <p:cNvPr id="15" name="Slide Number Placeholder 8"/>
          <p:cNvSpPr>
            <a:spLocks noGrp="1"/>
          </p:cNvSpPr>
          <p:nvPr>
            <p:ph type="sldNum" sz="quarter" idx="11"/>
          </p:nvPr>
        </p:nvSpPr>
        <p:spPr>
          <a:xfrm>
            <a:off x="199082" y="8497455"/>
            <a:ext cx="529132" cy="486834"/>
          </a:xfrm>
        </p:spPr>
        <p:txBody>
          <a:bodyPr/>
          <a:lstStyle>
            <a:lvl1pPr>
              <a:defRPr>
                <a:solidFill>
                  <a:srgbClr val="96B7A6"/>
                </a:solidFill>
              </a:defRPr>
            </a:lvl1pPr>
          </a:lstStyle>
          <a:p>
            <a:fld id="{DEF3F5F5-7776-394F-A41F-3BAFC9CC9F8E}" type="slidenum">
              <a:rPr lang="en-US" smtClean="0"/>
              <a:pPr/>
              <a:t>‹#›</a:t>
            </a:fld>
            <a:endParaRPr lang="en-US"/>
          </a:p>
        </p:txBody>
      </p:sp>
    </p:spTree>
    <p:extLst>
      <p:ext uri="{BB962C8B-B14F-4D97-AF65-F5344CB8AC3E}">
        <p14:creationId xmlns:p14="http://schemas.microsoft.com/office/powerpoint/2010/main" val="1977389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Points with Icons">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18" hasCustomPrompt="1"/>
          </p:nvPr>
        </p:nvSpPr>
        <p:spPr>
          <a:xfrm>
            <a:off x="812882" y="4538133"/>
            <a:ext cx="4673339" cy="3001805"/>
          </a:xfrm>
        </p:spPr>
        <p:txBody>
          <a:bodyPr/>
          <a:lstStyle>
            <a:lvl1pPr>
              <a:defRPr baseline="0"/>
            </a:lvl1pPr>
            <a:lvl3pPr marL="2020367" indent="-457200">
              <a:buFont typeface="Arial"/>
              <a:buChar char="•"/>
              <a:defRPr/>
            </a:lvl3pPr>
            <a:lvl4pPr>
              <a:spcBef>
                <a:spcPts val="1104"/>
              </a:spcBef>
              <a:defRPr/>
            </a:lvl4pPr>
          </a:lstStyle>
          <a:p>
            <a:pPr lvl="0"/>
            <a:r>
              <a:rPr lang="en-CA"/>
              <a:t>Click to edit content. Use this slide for a brief point, illustrated by the icon above.</a:t>
            </a:r>
          </a:p>
        </p:txBody>
      </p:sp>
      <p:sp>
        <p:nvSpPr>
          <p:cNvPr id="23" name="Text Placeholder 5"/>
          <p:cNvSpPr>
            <a:spLocks noGrp="1"/>
          </p:cNvSpPr>
          <p:nvPr>
            <p:ph type="body" sz="quarter" idx="19" hasCustomPrompt="1"/>
          </p:nvPr>
        </p:nvSpPr>
        <p:spPr>
          <a:xfrm>
            <a:off x="5807945" y="4538133"/>
            <a:ext cx="4644000" cy="3001805"/>
          </a:xfrm>
        </p:spPr>
        <p:txBody>
          <a:bodyPr/>
          <a:lstStyle>
            <a:lvl1pPr>
              <a:defRPr baseline="0"/>
            </a:lvl1pPr>
            <a:lvl3pPr marL="2020367" indent="-457200">
              <a:buFont typeface="Arial"/>
              <a:buChar char="•"/>
              <a:defRPr/>
            </a:lvl3pPr>
            <a:lvl4pPr>
              <a:spcBef>
                <a:spcPts val="1104"/>
              </a:spcBef>
              <a:defRPr/>
            </a:lvl4pPr>
          </a:lstStyle>
          <a:p>
            <a:pPr lvl="0"/>
            <a:r>
              <a:rPr lang="en-CA"/>
              <a:t>Click to edit content. Use this slide for a brief point, illustrated by the icon above.</a:t>
            </a:r>
          </a:p>
        </p:txBody>
      </p:sp>
      <p:sp>
        <p:nvSpPr>
          <p:cNvPr id="26" name="Text Placeholder 5"/>
          <p:cNvSpPr>
            <a:spLocks noGrp="1"/>
          </p:cNvSpPr>
          <p:nvPr>
            <p:ph type="body" sz="quarter" idx="23" hasCustomPrompt="1"/>
          </p:nvPr>
        </p:nvSpPr>
        <p:spPr>
          <a:xfrm>
            <a:off x="10786183" y="4538133"/>
            <a:ext cx="4673448" cy="3001805"/>
          </a:xfrm>
        </p:spPr>
        <p:txBody>
          <a:bodyPr/>
          <a:lstStyle>
            <a:lvl1pPr>
              <a:spcBef>
                <a:spcPts val="1600"/>
              </a:spcBef>
              <a:defRPr baseline="0"/>
            </a:lvl1pPr>
            <a:lvl3pPr marL="2020367" indent="-457200">
              <a:buFont typeface="Arial"/>
              <a:buChar char="•"/>
              <a:defRPr/>
            </a:lvl3pPr>
            <a:lvl4pPr>
              <a:spcBef>
                <a:spcPts val="1104"/>
              </a:spcBef>
              <a:defRPr/>
            </a:lvl4pPr>
          </a:lstStyle>
          <a:p>
            <a:pPr lvl="0"/>
            <a:r>
              <a:rPr lang="en-CA"/>
              <a:t>Click to edit content. Use this slide for a brief point, illustrated by the icon above.</a:t>
            </a:r>
          </a:p>
        </p:txBody>
      </p:sp>
      <p:sp>
        <p:nvSpPr>
          <p:cNvPr id="28" name="Title 1"/>
          <p:cNvSpPr>
            <a:spLocks noGrp="1"/>
          </p:cNvSpPr>
          <p:nvPr>
            <p:ph type="title" hasCustomPrompt="1"/>
          </p:nvPr>
        </p:nvSpPr>
        <p:spPr>
          <a:xfrm>
            <a:off x="812881" y="768365"/>
            <a:ext cx="9475914" cy="1335973"/>
          </a:xfrm>
        </p:spPr>
        <p:txBody>
          <a:bodyPr anchor="t">
            <a:noAutofit/>
          </a:bodyPr>
          <a:lstStyle>
            <a:lvl1pPr>
              <a:defRPr sz="4800" b="1" baseline="0">
                <a:solidFill>
                  <a:schemeClr val="accent1"/>
                </a:solidFill>
              </a:defRPr>
            </a:lvl1pPr>
          </a:lstStyle>
          <a:p>
            <a:r>
              <a:rPr lang="en-CA"/>
              <a:t>This is a key point slide with icons to illustrate points.</a:t>
            </a:r>
            <a:endParaRPr lang="en-US"/>
          </a:p>
        </p:txBody>
      </p:sp>
      <p:sp>
        <p:nvSpPr>
          <p:cNvPr id="12" name="Oval 11"/>
          <p:cNvSpPr/>
          <p:nvPr userDrawn="1"/>
        </p:nvSpPr>
        <p:spPr>
          <a:xfrm>
            <a:off x="728135" y="2454806"/>
            <a:ext cx="1755775" cy="1755775"/>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Picture Placeholder 3"/>
          <p:cNvSpPr>
            <a:spLocks noGrp="1" noChangeAspect="1"/>
          </p:cNvSpPr>
          <p:nvPr>
            <p:ph type="pic" sz="quarter" idx="26" hasCustomPrompt="1"/>
          </p:nvPr>
        </p:nvSpPr>
        <p:spPr>
          <a:xfrm>
            <a:off x="1173631" y="2900693"/>
            <a:ext cx="864783" cy="864000"/>
          </a:xfrm>
        </p:spPr>
        <p:txBody>
          <a:bodyPr/>
          <a:lstStyle>
            <a:lvl1pPr>
              <a:defRPr>
                <a:solidFill>
                  <a:schemeClr val="bg1"/>
                </a:solidFill>
              </a:defRPr>
            </a:lvl1pPr>
          </a:lstStyle>
          <a:p>
            <a:r>
              <a:rPr lang="en-US"/>
              <a:t>Icon</a:t>
            </a:r>
          </a:p>
        </p:txBody>
      </p:sp>
      <p:sp>
        <p:nvSpPr>
          <p:cNvPr id="14" name="Oval 13"/>
          <p:cNvSpPr/>
          <p:nvPr userDrawn="1"/>
        </p:nvSpPr>
        <p:spPr>
          <a:xfrm>
            <a:off x="5723280" y="2454806"/>
            <a:ext cx="1755775" cy="1755775"/>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Picture Placeholder 3"/>
          <p:cNvSpPr>
            <a:spLocks noGrp="1" noChangeAspect="1"/>
          </p:cNvSpPr>
          <p:nvPr>
            <p:ph type="pic" sz="quarter" idx="27" hasCustomPrompt="1"/>
          </p:nvPr>
        </p:nvSpPr>
        <p:spPr>
          <a:xfrm>
            <a:off x="6168776" y="2900693"/>
            <a:ext cx="864782" cy="864000"/>
          </a:xfrm>
        </p:spPr>
        <p:txBody>
          <a:bodyPr/>
          <a:lstStyle>
            <a:lvl1pPr>
              <a:defRPr>
                <a:solidFill>
                  <a:schemeClr val="bg1"/>
                </a:solidFill>
              </a:defRPr>
            </a:lvl1pPr>
          </a:lstStyle>
          <a:p>
            <a:r>
              <a:rPr lang="en-US"/>
              <a:t>Icon</a:t>
            </a:r>
          </a:p>
        </p:txBody>
      </p:sp>
      <p:sp>
        <p:nvSpPr>
          <p:cNvPr id="16" name="Oval 15"/>
          <p:cNvSpPr/>
          <p:nvPr userDrawn="1"/>
        </p:nvSpPr>
        <p:spPr>
          <a:xfrm>
            <a:off x="10701518" y="2454806"/>
            <a:ext cx="1755775" cy="1755775"/>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Picture Placeholder 3"/>
          <p:cNvSpPr>
            <a:spLocks noGrp="1" noChangeAspect="1"/>
          </p:cNvSpPr>
          <p:nvPr>
            <p:ph type="pic" sz="quarter" idx="28" hasCustomPrompt="1"/>
          </p:nvPr>
        </p:nvSpPr>
        <p:spPr>
          <a:xfrm>
            <a:off x="11147405" y="2900693"/>
            <a:ext cx="864000" cy="864000"/>
          </a:xfrm>
        </p:spPr>
        <p:txBody>
          <a:bodyPr/>
          <a:lstStyle>
            <a:lvl1pPr>
              <a:defRPr>
                <a:solidFill>
                  <a:schemeClr val="bg1"/>
                </a:solidFill>
              </a:defRPr>
            </a:lvl1pPr>
          </a:lstStyle>
          <a:p>
            <a:r>
              <a:rPr lang="en-US"/>
              <a:t>Icon</a:t>
            </a:r>
          </a:p>
        </p:txBody>
      </p:sp>
      <p:pic>
        <p:nvPicPr>
          <p:cNvPr id="18" name="Picture 17"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9" name="Picture 18"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20" name="Slide Number Placeholder 8"/>
          <p:cNvSpPr>
            <a:spLocks noGrp="1"/>
          </p:cNvSpPr>
          <p:nvPr>
            <p:ph type="sldNum" sz="quarter" idx="2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a:p>
        </p:txBody>
      </p:sp>
    </p:spTree>
    <p:extLst>
      <p:ext uri="{BB962C8B-B14F-4D97-AF65-F5344CB8AC3E}">
        <p14:creationId xmlns:p14="http://schemas.microsoft.com/office/powerpoint/2010/main" val="20996315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descr="swoosh-85.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763845"/>
            <a:ext cx="16257588" cy="1739093"/>
          </a:xfrm>
          <a:prstGeom prst="rect">
            <a:avLst/>
          </a:prstGeom>
        </p:spPr>
      </p:pic>
      <p:sp>
        <p:nvSpPr>
          <p:cNvPr id="5" name="Media Placeholder 4"/>
          <p:cNvSpPr>
            <a:spLocks noGrp="1"/>
          </p:cNvSpPr>
          <p:nvPr>
            <p:ph type="media" sz="quarter" idx="10" hasCustomPrompt="1"/>
          </p:nvPr>
        </p:nvSpPr>
        <p:spPr>
          <a:xfrm>
            <a:off x="3287077" y="829734"/>
            <a:ext cx="9683434" cy="7501466"/>
          </a:xfrm>
        </p:spPr>
        <p:txBody>
          <a:bodyPr/>
          <a:lstStyle>
            <a:lvl1pPr>
              <a:defRPr>
                <a:solidFill>
                  <a:schemeClr val="bg1"/>
                </a:solidFill>
              </a:defRPr>
            </a:lvl1pPr>
          </a:lstStyle>
          <a:p>
            <a:r>
              <a:rPr lang="en-US"/>
              <a:t>Click this icon to insert a video</a:t>
            </a:r>
          </a:p>
        </p:txBody>
      </p:sp>
    </p:spTree>
    <p:extLst>
      <p:ext uri="{BB962C8B-B14F-4D97-AF65-F5344CB8AC3E}">
        <p14:creationId xmlns:p14="http://schemas.microsoft.com/office/powerpoint/2010/main" val="18803090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s or Stats V1">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6" name="Picture 5" descr="swoosh-85.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763845"/>
            <a:ext cx="16257588" cy="1739093"/>
          </a:xfrm>
          <a:prstGeom prst="rect">
            <a:avLst/>
          </a:prstGeom>
        </p:spPr>
      </p:pic>
      <p:sp>
        <p:nvSpPr>
          <p:cNvPr id="3" name="Rectangle 2"/>
          <p:cNvSpPr/>
          <p:nvPr userDrawn="1"/>
        </p:nvSpPr>
        <p:spPr>
          <a:xfrm>
            <a:off x="805366" y="838200"/>
            <a:ext cx="14646856" cy="74676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hasCustomPrompt="1"/>
          </p:nvPr>
        </p:nvSpPr>
        <p:spPr>
          <a:xfrm>
            <a:off x="3287077" y="2787076"/>
            <a:ext cx="9683434" cy="3492669"/>
          </a:xfrm>
        </p:spPr>
        <p:txBody>
          <a:bodyPr/>
          <a:lstStyle>
            <a:lvl1pPr algn="ctr">
              <a:lnSpc>
                <a:spcPct val="110000"/>
              </a:lnSpc>
              <a:defRPr sz="4800" baseline="0">
                <a:solidFill>
                  <a:srgbClr val="599A83"/>
                </a:solidFill>
              </a:defRPr>
            </a:lvl1pPr>
          </a:lstStyle>
          <a:p>
            <a:r>
              <a:rPr lang="en-CA"/>
              <a:t>Enter an impressive statistic or fact. e.g. 98% of Algonquin students have been hired immediately after graduation.</a:t>
            </a:r>
            <a:endParaRPr lang="en-US"/>
          </a:p>
        </p:txBody>
      </p:sp>
      <p:sp>
        <p:nvSpPr>
          <p:cNvPr id="7" name="Text Placeholder 6"/>
          <p:cNvSpPr>
            <a:spLocks noGrp="1"/>
          </p:cNvSpPr>
          <p:nvPr>
            <p:ph type="body" sz="quarter" idx="13" hasCustomPrompt="1"/>
          </p:nvPr>
        </p:nvSpPr>
        <p:spPr>
          <a:xfrm>
            <a:off x="3287077" y="2125170"/>
            <a:ext cx="9683434" cy="510712"/>
          </a:xfrm>
        </p:spPr>
        <p:txBody>
          <a:bodyPr anchor="ctr"/>
          <a:lstStyle>
            <a:lvl1pPr algn="ctr">
              <a:lnSpc>
                <a:spcPct val="100000"/>
              </a:lnSpc>
              <a:defRPr sz="2100" b="1">
                <a:solidFill>
                  <a:schemeClr val="tx2"/>
                </a:solidFill>
              </a:defRPr>
            </a:lvl1pPr>
          </a:lstStyle>
          <a:p>
            <a:pPr lvl="0"/>
            <a:r>
              <a:rPr lang="en-CA"/>
              <a:t>THIS IS THE TITLE OF YOUR STATISTIC</a:t>
            </a:r>
            <a:endParaRPr lang="en-US"/>
          </a:p>
        </p:txBody>
      </p:sp>
      <p:sp>
        <p:nvSpPr>
          <p:cNvPr id="9" name="Text Placeholder 8"/>
          <p:cNvSpPr>
            <a:spLocks noGrp="1"/>
          </p:cNvSpPr>
          <p:nvPr>
            <p:ph type="body" sz="quarter" idx="14" hasCustomPrompt="1"/>
          </p:nvPr>
        </p:nvSpPr>
        <p:spPr>
          <a:xfrm>
            <a:off x="3287077" y="6561978"/>
            <a:ext cx="9683434" cy="388804"/>
          </a:xfrm>
        </p:spPr>
        <p:txBody>
          <a:bodyPr anchor="ctr"/>
          <a:lstStyle>
            <a:lvl1pPr algn="ctr">
              <a:defRPr sz="1600"/>
            </a:lvl1pPr>
          </a:lstStyle>
          <a:p>
            <a:pPr lvl="0"/>
            <a:r>
              <a:rPr lang="en-CA"/>
              <a:t>THIS IS A SPACE FOR A CITATION OR SOURCE</a:t>
            </a:r>
            <a:endParaRPr lang="en-US"/>
          </a:p>
        </p:txBody>
      </p:sp>
    </p:spTree>
    <p:extLst>
      <p:ext uri="{BB962C8B-B14F-4D97-AF65-F5344CB8AC3E}">
        <p14:creationId xmlns:p14="http://schemas.microsoft.com/office/powerpoint/2010/main" val="25743703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s or Stats V2">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5" name="Picture 4" descr="swoosh-85.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763845"/>
            <a:ext cx="16257588" cy="1739093"/>
          </a:xfrm>
          <a:prstGeom prst="rect">
            <a:avLst/>
          </a:prstGeom>
        </p:spPr>
      </p:pic>
      <p:sp>
        <p:nvSpPr>
          <p:cNvPr id="8" name="Title 1"/>
          <p:cNvSpPr>
            <a:spLocks noGrp="1"/>
          </p:cNvSpPr>
          <p:nvPr>
            <p:ph type="title" hasCustomPrompt="1"/>
          </p:nvPr>
        </p:nvSpPr>
        <p:spPr>
          <a:xfrm>
            <a:off x="3287077" y="2787076"/>
            <a:ext cx="9683434" cy="3492669"/>
          </a:xfrm>
        </p:spPr>
        <p:txBody>
          <a:bodyPr/>
          <a:lstStyle>
            <a:lvl1pPr algn="ctr">
              <a:lnSpc>
                <a:spcPct val="110000"/>
              </a:lnSpc>
              <a:defRPr sz="4800" baseline="0">
                <a:solidFill>
                  <a:srgbClr val="A6C8BC"/>
                </a:solidFill>
              </a:defRPr>
            </a:lvl1pPr>
          </a:lstStyle>
          <a:p>
            <a:r>
              <a:rPr lang="en-CA"/>
              <a:t>Enter an impressive statistic or fact. e.g. 98% of Algonquin students have been hired immediately after graduation.</a:t>
            </a:r>
            <a:endParaRPr lang="en-US"/>
          </a:p>
        </p:txBody>
      </p:sp>
      <p:sp>
        <p:nvSpPr>
          <p:cNvPr id="10" name="Text Placeholder 6"/>
          <p:cNvSpPr>
            <a:spLocks noGrp="1"/>
          </p:cNvSpPr>
          <p:nvPr>
            <p:ph type="body" sz="quarter" idx="13" hasCustomPrompt="1"/>
          </p:nvPr>
        </p:nvSpPr>
        <p:spPr>
          <a:xfrm>
            <a:off x="3287077" y="2125170"/>
            <a:ext cx="9683434" cy="510712"/>
          </a:xfrm>
        </p:spPr>
        <p:txBody>
          <a:bodyPr anchor="ctr"/>
          <a:lstStyle>
            <a:lvl1pPr algn="ctr">
              <a:lnSpc>
                <a:spcPct val="100000"/>
              </a:lnSpc>
              <a:defRPr sz="2100" b="1">
                <a:solidFill>
                  <a:schemeClr val="bg1"/>
                </a:solidFill>
              </a:defRPr>
            </a:lvl1pPr>
          </a:lstStyle>
          <a:p>
            <a:pPr lvl="0"/>
            <a:r>
              <a:rPr lang="en-CA"/>
              <a:t>THIS IS THE TITLE OF YOUR STATISTIC</a:t>
            </a:r>
            <a:endParaRPr lang="en-US"/>
          </a:p>
        </p:txBody>
      </p:sp>
      <p:sp>
        <p:nvSpPr>
          <p:cNvPr id="11" name="Text Placeholder 8"/>
          <p:cNvSpPr>
            <a:spLocks noGrp="1"/>
          </p:cNvSpPr>
          <p:nvPr>
            <p:ph type="body" sz="quarter" idx="14" hasCustomPrompt="1"/>
          </p:nvPr>
        </p:nvSpPr>
        <p:spPr>
          <a:xfrm>
            <a:off x="3287077" y="6561978"/>
            <a:ext cx="9683434" cy="388804"/>
          </a:xfrm>
        </p:spPr>
        <p:txBody>
          <a:bodyPr anchor="ctr"/>
          <a:lstStyle>
            <a:lvl1pPr algn="ctr">
              <a:defRPr sz="1600">
                <a:solidFill>
                  <a:schemeClr val="bg1"/>
                </a:solidFill>
              </a:defRPr>
            </a:lvl1pPr>
          </a:lstStyle>
          <a:p>
            <a:pPr lvl="0"/>
            <a:r>
              <a:rPr lang="en-CA"/>
              <a:t>THIS IS A SPACE FOR A CITATION OR SOURCE</a:t>
            </a:r>
            <a:endParaRPr lang="en-US"/>
          </a:p>
        </p:txBody>
      </p:sp>
    </p:spTree>
    <p:extLst>
      <p:ext uri="{BB962C8B-B14F-4D97-AF65-F5344CB8AC3E}">
        <p14:creationId xmlns:p14="http://schemas.microsoft.com/office/powerpoint/2010/main" val="5860235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s or Stats V3">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descr="campus-scap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965700"/>
            <a:ext cx="16256000" cy="4178300"/>
          </a:xfrm>
          <a:prstGeom prst="rect">
            <a:avLst/>
          </a:prstGeom>
        </p:spPr>
      </p:pic>
      <p:sp>
        <p:nvSpPr>
          <p:cNvPr id="5" name="Title 1"/>
          <p:cNvSpPr>
            <a:spLocks noGrp="1"/>
          </p:cNvSpPr>
          <p:nvPr>
            <p:ph type="title" hasCustomPrompt="1"/>
          </p:nvPr>
        </p:nvSpPr>
        <p:spPr>
          <a:xfrm>
            <a:off x="3287077" y="1313874"/>
            <a:ext cx="9683434" cy="3492669"/>
          </a:xfrm>
        </p:spPr>
        <p:txBody>
          <a:bodyPr/>
          <a:lstStyle>
            <a:lvl1pPr algn="ctr">
              <a:lnSpc>
                <a:spcPct val="110000"/>
              </a:lnSpc>
              <a:defRPr sz="4800" baseline="0">
                <a:solidFill>
                  <a:srgbClr val="A6C8BC"/>
                </a:solidFill>
              </a:defRPr>
            </a:lvl1pPr>
          </a:lstStyle>
          <a:p>
            <a:r>
              <a:rPr lang="en-CA"/>
              <a:t>Enter an impressive statistic or fact. e.g. We raised $1,000,000 this year. Highlight a number by making it bold and white.</a:t>
            </a:r>
            <a:endParaRPr lang="en-US"/>
          </a:p>
        </p:txBody>
      </p:sp>
      <p:sp>
        <p:nvSpPr>
          <p:cNvPr id="6" name="Text Placeholder 6"/>
          <p:cNvSpPr>
            <a:spLocks noGrp="1"/>
          </p:cNvSpPr>
          <p:nvPr>
            <p:ph type="body" sz="quarter" idx="13" hasCustomPrompt="1"/>
          </p:nvPr>
        </p:nvSpPr>
        <p:spPr>
          <a:xfrm>
            <a:off x="3287077" y="651968"/>
            <a:ext cx="9683434" cy="510712"/>
          </a:xfrm>
        </p:spPr>
        <p:txBody>
          <a:bodyPr anchor="ctr"/>
          <a:lstStyle>
            <a:lvl1pPr algn="ctr">
              <a:lnSpc>
                <a:spcPct val="100000"/>
              </a:lnSpc>
              <a:defRPr sz="2100" b="1">
                <a:solidFill>
                  <a:schemeClr val="bg1"/>
                </a:solidFill>
              </a:defRPr>
            </a:lvl1pPr>
          </a:lstStyle>
          <a:p>
            <a:pPr lvl="0"/>
            <a:r>
              <a:rPr lang="en-CA"/>
              <a:t>THIS IS THE TITLE OF YOUR STATISTIC</a:t>
            </a:r>
            <a:endParaRPr lang="en-US"/>
          </a:p>
        </p:txBody>
      </p:sp>
    </p:spTree>
    <p:extLst>
      <p:ext uri="{BB962C8B-B14F-4D97-AF65-F5344CB8AC3E}">
        <p14:creationId xmlns:p14="http://schemas.microsoft.com/office/powerpoint/2010/main" val="34219924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s or Stats V4">
    <p:bg>
      <p:bgPr>
        <a:solidFill>
          <a:schemeClr val="bg1"/>
        </a:solidFill>
        <a:effectLst/>
      </p:bgPr>
    </p:bg>
    <p:spTree>
      <p:nvGrpSpPr>
        <p:cNvPr id="1" name=""/>
        <p:cNvGrpSpPr/>
        <p:nvPr/>
      </p:nvGrpSpPr>
      <p:grpSpPr>
        <a:xfrm>
          <a:off x="0" y="0"/>
          <a:ext cx="0" cy="0"/>
          <a:chOff x="0" y="0"/>
          <a:chExt cx="0" cy="0"/>
        </a:xfrm>
      </p:grpSpPr>
      <p:pic>
        <p:nvPicPr>
          <p:cNvPr id="4" name="Picture 3" descr="campus-scape.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5700"/>
            <a:ext cx="16256000" cy="4178300"/>
          </a:xfrm>
          <a:prstGeom prst="rect">
            <a:avLst/>
          </a:prstGeom>
        </p:spPr>
      </p:pic>
      <p:sp>
        <p:nvSpPr>
          <p:cNvPr id="5" name="Title 1"/>
          <p:cNvSpPr>
            <a:spLocks noGrp="1"/>
          </p:cNvSpPr>
          <p:nvPr>
            <p:ph type="title" hasCustomPrompt="1"/>
          </p:nvPr>
        </p:nvSpPr>
        <p:spPr>
          <a:xfrm>
            <a:off x="3287077" y="1313874"/>
            <a:ext cx="9683434" cy="3492669"/>
          </a:xfrm>
        </p:spPr>
        <p:txBody>
          <a:bodyPr/>
          <a:lstStyle>
            <a:lvl1pPr algn="ctr">
              <a:lnSpc>
                <a:spcPct val="110000"/>
              </a:lnSpc>
              <a:defRPr sz="4800" baseline="0">
                <a:solidFill>
                  <a:srgbClr val="599A83"/>
                </a:solidFill>
              </a:defRPr>
            </a:lvl1pPr>
          </a:lstStyle>
          <a:p>
            <a:r>
              <a:rPr lang="en-CA"/>
              <a:t>Enter an impressive statistic or fact. e.g. We raised $1,000,000 this year. Highlight a number by making it bold and 100% green.</a:t>
            </a:r>
            <a:endParaRPr lang="en-US"/>
          </a:p>
        </p:txBody>
      </p:sp>
      <p:sp>
        <p:nvSpPr>
          <p:cNvPr id="6" name="Text Placeholder 6"/>
          <p:cNvSpPr>
            <a:spLocks noGrp="1"/>
          </p:cNvSpPr>
          <p:nvPr>
            <p:ph type="body" sz="quarter" idx="13" hasCustomPrompt="1"/>
          </p:nvPr>
        </p:nvSpPr>
        <p:spPr>
          <a:xfrm>
            <a:off x="3287077" y="651968"/>
            <a:ext cx="9683434" cy="510712"/>
          </a:xfrm>
        </p:spPr>
        <p:txBody>
          <a:bodyPr anchor="ctr"/>
          <a:lstStyle>
            <a:lvl1pPr algn="ctr">
              <a:lnSpc>
                <a:spcPct val="100000"/>
              </a:lnSpc>
              <a:defRPr sz="2100" b="1">
                <a:solidFill>
                  <a:schemeClr val="accent1"/>
                </a:solidFill>
              </a:defRPr>
            </a:lvl1pPr>
          </a:lstStyle>
          <a:p>
            <a:pPr lvl="0"/>
            <a:r>
              <a:rPr lang="en-CA"/>
              <a:t>THIS IS THE TITLE OF YOUR STATISTIC</a:t>
            </a:r>
            <a:endParaRPr lang="en-US"/>
          </a:p>
        </p:txBody>
      </p:sp>
    </p:spTree>
    <p:extLst>
      <p:ext uri="{BB962C8B-B14F-4D97-AF65-F5344CB8AC3E}">
        <p14:creationId xmlns:p14="http://schemas.microsoft.com/office/powerpoint/2010/main" val="40026990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s or Stats v5">
    <p:bg>
      <p:bgRef idx="1001">
        <a:schemeClr val="bg2"/>
      </p:bgRef>
    </p:bg>
    <p:spTree>
      <p:nvGrpSpPr>
        <p:cNvPr id="1" name=""/>
        <p:cNvGrpSpPr/>
        <p:nvPr/>
      </p:nvGrpSpPr>
      <p:grpSpPr>
        <a:xfrm>
          <a:off x="0" y="0"/>
          <a:ext cx="0" cy="0"/>
          <a:chOff x="0" y="0"/>
          <a:chExt cx="0" cy="0"/>
        </a:xfrm>
      </p:grpSpPr>
      <p:sp>
        <p:nvSpPr>
          <p:cNvPr id="4" name="Picture Placeholder 3"/>
          <p:cNvSpPr>
            <a:spLocks noGrp="1"/>
          </p:cNvSpPr>
          <p:nvPr>
            <p:ph type="pic" sz="quarter" idx="15" hasCustomPrompt="1"/>
          </p:nvPr>
        </p:nvSpPr>
        <p:spPr>
          <a:xfrm>
            <a:off x="0" y="0"/>
            <a:ext cx="8127735" cy="4571404"/>
          </a:xfrm>
          <a:solidFill>
            <a:schemeClr val="bg2"/>
          </a:solidFill>
          <a:ln>
            <a:noFill/>
          </a:ln>
        </p:spPr>
        <p:txBody>
          <a:bodyPr/>
          <a:lstStyle>
            <a:lvl1pPr algn="ctr">
              <a:defRPr baseline="0">
                <a:ln>
                  <a:noFill/>
                </a:ln>
                <a:solidFill>
                  <a:schemeClr val="tx1"/>
                </a:solidFill>
              </a:defRPr>
            </a:lvl1pPr>
          </a:lstStyle>
          <a:p>
            <a:r>
              <a:rPr lang="en-US"/>
              <a:t>Click this icon to insert a background photo, the resize this box so it covers the whole screen. Make sure it’s good quality.</a:t>
            </a:r>
          </a:p>
        </p:txBody>
      </p:sp>
      <p:sp>
        <p:nvSpPr>
          <p:cNvPr id="12" name="Title 1"/>
          <p:cNvSpPr>
            <a:spLocks noGrp="1"/>
          </p:cNvSpPr>
          <p:nvPr>
            <p:ph type="title" hasCustomPrompt="1"/>
          </p:nvPr>
        </p:nvSpPr>
        <p:spPr>
          <a:xfrm>
            <a:off x="2980794" y="2552251"/>
            <a:ext cx="10296000" cy="4039500"/>
          </a:xfrm>
          <a:solidFill>
            <a:srgbClr val="FFFFFF"/>
          </a:solidFill>
          <a:ln>
            <a:noFill/>
          </a:ln>
          <a:effectLst>
            <a:outerShdw blurRad="381000" dir="2700000" sx="98000" sy="98000" algn="tl" rotWithShape="0">
              <a:srgbClr val="000000">
                <a:alpha val="85000"/>
              </a:srgbClr>
            </a:outerShdw>
          </a:effectLst>
        </p:spPr>
        <p:txBody>
          <a:bodyPr lIns="324000" tIns="1080000" rIns="324000" bIns="1080000"/>
          <a:lstStyle>
            <a:lvl1pPr algn="ctr">
              <a:lnSpc>
                <a:spcPct val="90000"/>
              </a:lnSpc>
              <a:defRPr sz="11200">
                <a:solidFill>
                  <a:srgbClr val="599A83"/>
                </a:solidFill>
              </a:defRPr>
            </a:lvl1pPr>
          </a:lstStyle>
          <a:p>
            <a:r>
              <a:rPr lang="en-CA"/>
              <a:t>$#,###,###</a:t>
            </a:r>
            <a:endParaRPr lang="en-US"/>
          </a:p>
        </p:txBody>
      </p:sp>
      <p:sp>
        <p:nvSpPr>
          <p:cNvPr id="10" name="Text Placeholder 6"/>
          <p:cNvSpPr>
            <a:spLocks noGrp="1"/>
          </p:cNvSpPr>
          <p:nvPr>
            <p:ph type="body" sz="quarter" idx="13" hasCustomPrompt="1"/>
          </p:nvPr>
        </p:nvSpPr>
        <p:spPr>
          <a:xfrm>
            <a:off x="3301893" y="3012628"/>
            <a:ext cx="9653802" cy="510712"/>
          </a:xfrm>
        </p:spPr>
        <p:txBody>
          <a:bodyPr anchor="ctr"/>
          <a:lstStyle>
            <a:lvl1pPr algn="ctr">
              <a:lnSpc>
                <a:spcPct val="100000"/>
              </a:lnSpc>
              <a:defRPr sz="2100" b="1" baseline="0">
                <a:solidFill>
                  <a:srgbClr val="00673E"/>
                </a:solidFill>
              </a:defRPr>
            </a:lvl1pPr>
          </a:lstStyle>
          <a:p>
            <a:pPr lvl="0"/>
            <a:r>
              <a:rPr lang="en-CA"/>
              <a:t>THIS IS THE TITLE OF YOUR STATISTIC</a:t>
            </a:r>
            <a:endParaRPr lang="en-US"/>
          </a:p>
        </p:txBody>
      </p:sp>
      <p:sp>
        <p:nvSpPr>
          <p:cNvPr id="11" name="Text Placeholder 8"/>
          <p:cNvSpPr>
            <a:spLocks noGrp="1"/>
          </p:cNvSpPr>
          <p:nvPr>
            <p:ph type="body" sz="quarter" idx="14" hasCustomPrompt="1"/>
          </p:nvPr>
        </p:nvSpPr>
        <p:spPr>
          <a:xfrm>
            <a:off x="3301893" y="5643918"/>
            <a:ext cx="9653802" cy="388804"/>
          </a:xfrm>
        </p:spPr>
        <p:txBody>
          <a:bodyPr anchor="ctr"/>
          <a:lstStyle>
            <a:lvl1pPr algn="ctr">
              <a:defRPr sz="1600">
                <a:solidFill>
                  <a:schemeClr val="bg1"/>
                </a:solidFill>
              </a:defRPr>
            </a:lvl1pPr>
          </a:lstStyle>
          <a:p>
            <a:pPr lvl="0"/>
            <a:r>
              <a:rPr lang="en-CA"/>
              <a:t>THIS IS A SPACE FOR A CITATION OR SOURCE</a:t>
            </a:r>
            <a:endParaRPr lang="en-US"/>
          </a:p>
        </p:txBody>
      </p:sp>
    </p:spTree>
    <p:extLst>
      <p:ext uri="{BB962C8B-B14F-4D97-AF65-F5344CB8AC3E}">
        <p14:creationId xmlns:p14="http://schemas.microsoft.com/office/powerpoint/2010/main" val="812104667"/>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ight-Aligned Image with Text + Title">
    <p:bg>
      <p:bgPr>
        <a:solidFill>
          <a:schemeClr val="bg1"/>
        </a:solidFill>
        <a:effectLst/>
      </p:bgPr>
    </p:bg>
    <p:spTree>
      <p:nvGrpSpPr>
        <p:cNvPr id="1" name=""/>
        <p:cNvGrpSpPr/>
        <p:nvPr/>
      </p:nvGrpSpPr>
      <p:grpSpPr>
        <a:xfrm>
          <a:off x="0" y="0"/>
          <a:ext cx="0" cy="0"/>
          <a:chOff x="0" y="0"/>
          <a:chExt cx="0" cy="0"/>
        </a:xfrm>
      </p:grpSpPr>
      <p:sp>
        <p:nvSpPr>
          <p:cNvPr id="12" name="Text Placeholder 5"/>
          <p:cNvSpPr>
            <a:spLocks noGrp="1"/>
          </p:cNvSpPr>
          <p:nvPr>
            <p:ph type="body" sz="quarter" idx="15" hasCustomPrompt="1"/>
          </p:nvPr>
        </p:nvSpPr>
        <p:spPr>
          <a:xfrm>
            <a:off x="812882" y="2404534"/>
            <a:ext cx="7484181"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a:t>Click to edit content. Keep in minimal on key point slides. Bullets are available for hierarchy.</a:t>
            </a:r>
          </a:p>
          <a:p>
            <a:pPr lvl="1"/>
            <a:r>
              <a:rPr lang="en-CA"/>
              <a:t>Second level</a:t>
            </a:r>
          </a:p>
          <a:p>
            <a:pPr lvl="2"/>
            <a:r>
              <a:rPr lang="en-CA"/>
              <a:t>Third level</a:t>
            </a:r>
          </a:p>
          <a:p>
            <a:pPr lvl="3"/>
            <a:r>
              <a:rPr lang="en-CA"/>
              <a:t>Fourth level</a:t>
            </a:r>
          </a:p>
        </p:txBody>
      </p:sp>
      <p:sp>
        <p:nvSpPr>
          <p:cNvPr id="2" name="Title 1"/>
          <p:cNvSpPr>
            <a:spLocks noGrp="1"/>
          </p:cNvSpPr>
          <p:nvPr>
            <p:ph type="title" hasCustomPrompt="1"/>
          </p:nvPr>
        </p:nvSpPr>
        <p:spPr>
          <a:xfrm>
            <a:off x="812881" y="768365"/>
            <a:ext cx="7484182" cy="1335973"/>
          </a:xfrm>
        </p:spPr>
        <p:txBody>
          <a:bodyPr anchor="t">
            <a:noAutofit/>
          </a:bodyPr>
          <a:lstStyle>
            <a:lvl1pPr>
              <a:defRPr sz="4800" b="1" baseline="0">
                <a:solidFill>
                  <a:srgbClr val="00673E"/>
                </a:solidFill>
              </a:defRPr>
            </a:lvl1pPr>
          </a:lstStyle>
          <a:p>
            <a:r>
              <a:rPr lang="en-CA"/>
              <a:t>A slide with a right-aligned image</a:t>
            </a:r>
            <a:endParaRPr lang="en-US"/>
          </a:p>
        </p:txBody>
      </p:sp>
      <p:sp>
        <p:nvSpPr>
          <p:cNvPr id="10" name="Text Placeholder 9"/>
          <p:cNvSpPr>
            <a:spLocks noGrp="1"/>
          </p:cNvSpPr>
          <p:nvPr>
            <p:ph type="body" sz="quarter" idx="14" hasCustomPrompt="1"/>
          </p:nvPr>
        </p:nvSpPr>
        <p:spPr>
          <a:xfrm>
            <a:off x="3318825" y="6267279"/>
            <a:ext cx="4978238" cy="1268053"/>
          </a:xfrm>
        </p:spPr>
        <p:txBody>
          <a:bodyPr anchor="b"/>
          <a:lstStyle>
            <a:lvl1pPr>
              <a:defRPr sz="2100">
                <a:solidFill>
                  <a:srgbClr val="599A83"/>
                </a:solidFill>
              </a:defRPr>
            </a:lvl1pPr>
          </a:lstStyle>
          <a:p>
            <a:pPr lvl="0"/>
            <a:r>
              <a:rPr lang="en-CA"/>
              <a:t>An optional annotation or extra information text box</a:t>
            </a:r>
            <a:endParaRPr lang="en-US"/>
          </a:p>
        </p:txBody>
      </p:sp>
      <p:sp>
        <p:nvSpPr>
          <p:cNvPr id="11" name="Picture Placeholder 4"/>
          <p:cNvSpPr>
            <a:spLocks noGrp="1"/>
          </p:cNvSpPr>
          <p:nvPr>
            <p:ph type="pic" sz="quarter" idx="16" hasCustomPrompt="1"/>
          </p:nvPr>
        </p:nvSpPr>
        <p:spPr>
          <a:xfrm>
            <a:off x="9346896" y="853030"/>
            <a:ext cx="6910691" cy="6682303"/>
          </a:xfrm>
        </p:spPr>
        <p:txBody>
          <a:bodyPr/>
          <a:lstStyle>
            <a:lvl1pPr>
              <a:defRPr baseline="0"/>
            </a:lvl1pPr>
          </a:lstStyle>
          <a:p>
            <a:r>
              <a:rPr lang="en-US"/>
              <a:t>Click on this icon to insert a photo.</a:t>
            </a:r>
          </a:p>
        </p:txBody>
      </p:sp>
      <p:sp>
        <p:nvSpPr>
          <p:cNvPr id="13" name="Text Placeholder 8"/>
          <p:cNvSpPr>
            <a:spLocks noGrp="1"/>
          </p:cNvSpPr>
          <p:nvPr>
            <p:ph type="body" sz="quarter" idx="17" hasCustomPrompt="1"/>
          </p:nvPr>
        </p:nvSpPr>
        <p:spPr>
          <a:xfrm>
            <a:off x="9346896" y="5489054"/>
            <a:ext cx="5029037" cy="778226"/>
          </a:xfrm>
          <a:solidFill>
            <a:srgbClr val="43B02A"/>
          </a:solidFill>
          <a:ln>
            <a:noFill/>
          </a:ln>
        </p:spPr>
        <p:txBody>
          <a:bodyPr wrap="square" lIns="252000" tIns="252000" rIns="252000" bIns="252000" anchor="ctr">
            <a:spAutoFit/>
          </a:bodyPr>
          <a:lstStyle>
            <a:lvl1pPr>
              <a:lnSpc>
                <a:spcPct val="80000"/>
              </a:lnSpc>
              <a:defRPr sz="2100" b="1" baseline="0">
                <a:ln>
                  <a:noFill/>
                </a:ln>
                <a:solidFill>
                  <a:schemeClr val="bg1"/>
                </a:solidFill>
                <a:effectLst/>
              </a:defRPr>
            </a:lvl1pPr>
          </a:lstStyle>
          <a:p>
            <a:pPr lvl="0"/>
            <a:r>
              <a:rPr lang="en-CA"/>
              <a:t>Optional short caption here</a:t>
            </a:r>
            <a:endParaRPr lang="en-US"/>
          </a:p>
        </p:txBody>
      </p:sp>
      <p:pic>
        <p:nvPicPr>
          <p:cNvPr id="15" name="Picture 14"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6" name="Picture 15"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7"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a:p>
        </p:txBody>
      </p:sp>
    </p:spTree>
    <p:extLst>
      <p:ext uri="{BB962C8B-B14F-4D97-AF65-F5344CB8AC3E}">
        <p14:creationId xmlns:p14="http://schemas.microsoft.com/office/powerpoint/2010/main" val="2563347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eft-Aligned Image with Text + Title">
    <p:bg>
      <p:bgPr>
        <a:solidFill>
          <a:schemeClr val="bg1"/>
        </a:solidFill>
        <a:effectLst/>
      </p:bgPr>
    </p:bg>
    <p:spTree>
      <p:nvGrpSpPr>
        <p:cNvPr id="1" name=""/>
        <p:cNvGrpSpPr/>
        <p:nvPr/>
      </p:nvGrpSpPr>
      <p:grpSpPr>
        <a:xfrm>
          <a:off x="0" y="0"/>
          <a:ext cx="0" cy="0"/>
          <a:chOff x="0" y="0"/>
          <a:chExt cx="0" cy="0"/>
        </a:xfrm>
      </p:grpSpPr>
      <p:sp>
        <p:nvSpPr>
          <p:cNvPr id="12" name="Text Placeholder 5"/>
          <p:cNvSpPr>
            <a:spLocks noGrp="1"/>
          </p:cNvSpPr>
          <p:nvPr>
            <p:ph type="body" sz="quarter" idx="15" hasCustomPrompt="1"/>
          </p:nvPr>
        </p:nvSpPr>
        <p:spPr>
          <a:xfrm>
            <a:off x="7992382" y="2404534"/>
            <a:ext cx="7484181"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a:t>Click to edit content. Keep in minimal on key point slides. Bullets are available for hierarchy.</a:t>
            </a:r>
          </a:p>
          <a:p>
            <a:pPr lvl="1"/>
            <a:r>
              <a:rPr lang="en-CA"/>
              <a:t>Second level</a:t>
            </a:r>
          </a:p>
          <a:p>
            <a:pPr lvl="2"/>
            <a:r>
              <a:rPr lang="en-CA"/>
              <a:t>Third level</a:t>
            </a:r>
          </a:p>
          <a:p>
            <a:pPr lvl="3"/>
            <a:r>
              <a:rPr lang="en-CA"/>
              <a:t>Fourth level</a:t>
            </a:r>
          </a:p>
        </p:txBody>
      </p:sp>
      <p:sp>
        <p:nvSpPr>
          <p:cNvPr id="2" name="Title 1"/>
          <p:cNvSpPr>
            <a:spLocks noGrp="1"/>
          </p:cNvSpPr>
          <p:nvPr>
            <p:ph type="title" hasCustomPrompt="1"/>
          </p:nvPr>
        </p:nvSpPr>
        <p:spPr>
          <a:xfrm>
            <a:off x="7992381" y="768365"/>
            <a:ext cx="7484182" cy="1335973"/>
          </a:xfrm>
        </p:spPr>
        <p:txBody>
          <a:bodyPr anchor="t">
            <a:noAutofit/>
          </a:bodyPr>
          <a:lstStyle>
            <a:lvl1pPr>
              <a:defRPr sz="4800" b="1" baseline="0">
                <a:solidFill>
                  <a:srgbClr val="00673E"/>
                </a:solidFill>
              </a:defRPr>
            </a:lvl1pPr>
          </a:lstStyle>
          <a:p>
            <a:r>
              <a:rPr lang="en-CA"/>
              <a:t>A slide with a left-aligned image</a:t>
            </a:r>
            <a:endParaRPr lang="en-US"/>
          </a:p>
        </p:txBody>
      </p:sp>
      <p:sp>
        <p:nvSpPr>
          <p:cNvPr id="10" name="Text Placeholder 9"/>
          <p:cNvSpPr>
            <a:spLocks noGrp="1"/>
          </p:cNvSpPr>
          <p:nvPr>
            <p:ph type="body" sz="quarter" idx="14" hasCustomPrompt="1"/>
          </p:nvPr>
        </p:nvSpPr>
        <p:spPr>
          <a:xfrm>
            <a:off x="7992381" y="6267279"/>
            <a:ext cx="4978238" cy="1268053"/>
          </a:xfrm>
        </p:spPr>
        <p:txBody>
          <a:bodyPr anchor="b"/>
          <a:lstStyle>
            <a:lvl1pPr>
              <a:defRPr sz="2100">
                <a:solidFill>
                  <a:srgbClr val="599A83"/>
                </a:solidFill>
              </a:defRPr>
            </a:lvl1pPr>
          </a:lstStyle>
          <a:p>
            <a:pPr lvl="0"/>
            <a:r>
              <a:rPr lang="en-CA"/>
              <a:t>An optional annotation or extra information text box</a:t>
            </a:r>
            <a:endParaRPr lang="en-US"/>
          </a:p>
        </p:txBody>
      </p:sp>
      <p:sp>
        <p:nvSpPr>
          <p:cNvPr id="14" name="Picture Placeholder 4"/>
          <p:cNvSpPr>
            <a:spLocks noGrp="1"/>
          </p:cNvSpPr>
          <p:nvPr>
            <p:ph type="pic" sz="quarter" idx="16" hasCustomPrompt="1"/>
          </p:nvPr>
        </p:nvSpPr>
        <p:spPr>
          <a:xfrm>
            <a:off x="0" y="853030"/>
            <a:ext cx="6910691" cy="6682303"/>
          </a:xfrm>
        </p:spPr>
        <p:txBody>
          <a:bodyPr/>
          <a:lstStyle>
            <a:lvl1pPr>
              <a:defRPr baseline="0"/>
            </a:lvl1pPr>
          </a:lstStyle>
          <a:p>
            <a:r>
              <a:rPr lang="en-US"/>
              <a:t>Click on this icon to insert a photo.</a:t>
            </a:r>
          </a:p>
        </p:txBody>
      </p:sp>
      <p:sp>
        <p:nvSpPr>
          <p:cNvPr id="15" name="Text Placeholder 8"/>
          <p:cNvSpPr>
            <a:spLocks noGrp="1"/>
          </p:cNvSpPr>
          <p:nvPr>
            <p:ph type="body" sz="quarter" idx="17" hasCustomPrompt="1"/>
          </p:nvPr>
        </p:nvSpPr>
        <p:spPr>
          <a:xfrm>
            <a:off x="0" y="5489054"/>
            <a:ext cx="5029037" cy="778226"/>
          </a:xfrm>
          <a:solidFill>
            <a:srgbClr val="43B02A"/>
          </a:solidFill>
          <a:ln>
            <a:noFill/>
          </a:ln>
        </p:spPr>
        <p:txBody>
          <a:bodyPr wrap="square" lIns="252000" tIns="252000" rIns="252000" bIns="252000" anchor="ctr">
            <a:spAutoFit/>
          </a:bodyPr>
          <a:lstStyle>
            <a:lvl1pPr>
              <a:lnSpc>
                <a:spcPct val="80000"/>
              </a:lnSpc>
              <a:defRPr sz="2100" b="1" baseline="0">
                <a:ln>
                  <a:noFill/>
                </a:ln>
                <a:solidFill>
                  <a:schemeClr val="bg1"/>
                </a:solidFill>
                <a:effectLst/>
              </a:defRPr>
            </a:lvl1pPr>
          </a:lstStyle>
          <a:p>
            <a:pPr lvl="0"/>
            <a:r>
              <a:rPr lang="en-CA"/>
              <a:t>Optional short caption here</a:t>
            </a:r>
            <a:endParaRPr lang="en-US"/>
          </a:p>
        </p:txBody>
      </p:sp>
      <p:pic>
        <p:nvPicPr>
          <p:cNvPr id="16" name="Picture 15"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7" name="Picture 16"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8"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a:p>
        </p:txBody>
      </p:sp>
    </p:spTree>
    <p:extLst>
      <p:ext uri="{BB962C8B-B14F-4D97-AF65-F5344CB8AC3E}">
        <p14:creationId xmlns:p14="http://schemas.microsoft.com/office/powerpoint/2010/main" val="42185459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ull Frame Photo">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1186" y="0"/>
            <a:ext cx="16256402" cy="9144000"/>
          </a:xfrm>
        </p:spPr>
        <p:txBody>
          <a:bodyPr/>
          <a:lstStyle>
            <a:lvl1pPr marL="0" indent="0">
              <a:buNone/>
              <a:defRPr sz="4000" baseline="0"/>
            </a:lvl1pPr>
            <a:lvl2pPr marL="781583" indent="0">
              <a:buNone/>
              <a:defRPr sz="4800"/>
            </a:lvl2pPr>
            <a:lvl3pPr marL="1563167" indent="0">
              <a:buNone/>
              <a:defRPr sz="4100"/>
            </a:lvl3pPr>
            <a:lvl4pPr marL="2344750" indent="0">
              <a:buNone/>
              <a:defRPr sz="3400"/>
            </a:lvl4pPr>
            <a:lvl5pPr marL="3126334" indent="0">
              <a:buNone/>
              <a:defRPr sz="3400"/>
            </a:lvl5pPr>
            <a:lvl6pPr marL="3907917" indent="0">
              <a:buNone/>
              <a:defRPr sz="3400"/>
            </a:lvl6pPr>
            <a:lvl7pPr marL="4689500" indent="0">
              <a:buNone/>
              <a:defRPr sz="3400"/>
            </a:lvl7pPr>
            <a:lvl8pPr marL="5471084" indent="0">
              <a:buNone/>
              <a:defRPr sz="3400"/>
            </a:lvl8pPr>
            <a:lvl9pPr marL="6252667" indent="0">
              <a:buNone/>
              <a:defRPr sz="3400"/>
            </a:lvl9pPr>
          </a:lstStyle>
          <a:p>
            <a:r>
              <a:rPr lang="en-US"/>
              <a:t>Click on this icon to insert a photo.</a:t>
            </a:r>
          </a:p>
        </p:txBody>
      </p:sp>
      <p:sp>
        <p:nvSpPr>
          <p:cNvPr id="8" name="Text Placeholder 8"/>
          <p:cNvSpPr>
            <a:spLocks noGrp="1"/>
          </p:cNvSpPr>
          <p:nvPr>
            <p:ph type="body" sz="quarter" idx="16" hasCustomPrompt="1"/>
          </p:nvPr>
        </p:nvSpPr>
        <p:spPr>
          <a:xfrm>
            <a:off x="1" y="6313857"/>
            <a:ext cx="7958408" cy="759384"/>
          </a:xfrm>
          <a:solidFill>
            <a:srgbClr val="43B02A"/>
          </a:solidFill>
          <a:ln>
            <a:noFill/>
          </a:ln>
        </p:spPr>
        <p:txBody>
          <a:bodyPr wrap="square" lIns="252000" tIns="180000" rIns="252000" bIns="252000" anchor="ctr">
            <a:spAutoFit/>
          </a:bodyPr>
          <a:lstStyle>
            <a:lvl1pPr>
              <a:lnSpc>
                <a:spcPct val="100000"/>
              </a:lnSpc>
              <a:defRPr sz="2100" b="1" baseline="0">
                <a:ln>
                  <a:noFill/>
                </a:ln>
                <a:solidFill>
                  <a:schemeClr val="bg1"/>
                </a:solidFill>
                <a:effectLst/>
              </a:defRPr>
            </a:lvl1pPr>
          </a:lstStyle>
          <a:p>
            <a:pPr lvl="0"/>
            <a:r>
              <a:rPr lang="en-CA"/>
              <a:t>Optional short caption here</a:t>
            </a:r>
            <a:endParaRPr lang="en-US"/>
          </a:p>
        </p:txBody>
      </p:sp>
    </p:spTree>
    <p:extLst>
      <p:ext uri="{BB962C8B-B14F-4D97-AF65-F5344CB8AC3E}">
        <p14:creationId xmlns:p14="http://schemas.microsoft.com/office/powerpoint/2010/main" val="1757585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Author">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hasCustomPrompt="1"/>
          </p:nvPr>
        </p:nvSpPr>
        <p:spPr>
          <a:xfrm>
            <a:off x="3335758" y="2404534"/>
            <a:ext cx="4633424" cy="4303580"/>
          </a:xfrm>
        </p:spPr>
        <p:txBody>
          <a:bodyPr/>
          <a:lstStyle/>
          <a:p>
            <a:r>
              <a:rPr lang="en-US"/>
              <a:t>Author Photo</a:t>
            </a:r>
          </a:p>
        </p:txBody>
      </p:sp>
      <p:sp>
        <p:nvSpPr>
          <p:cNvPr id="11" name="Text Placeholder 10"/>
          <p:cNvSpPr>
            <a:spLocks noGrp="1"/>
          </p:cNvSpPr>
          <p:nvPr>
            <p:ph type="body" sz="quarter" idx="17" hasCustomPrompt="1"/>
          </p:nvPr>
        </p:nvSpPr>
        <p:spPr>
          <a:xfrm>
            <a:off x="8297063" y="3115733"/>
            <a:ext cx="4673448" cy="2881182"/>
          </a:xfrm>
        </p:spPr>
        <p:txBody>
          <a:bodyPr anchor="ctr"/>
          <a:lstStyle/>
          <a:p>
            <a:pPr lvl="0"/>
            <a:r>
              <a:rPr lang="en-CA"/>
              <a:t>Author description</a:t>
            </a:r>
          </a:p>
        </p:txBody>
      </p:sp>
      <p:sp>
        <p:nvSpPr>
          <p:cNvPr id="8" name="Title 1"/>
          <p:cNvSpPr>
            <a:spLocks noGrp="1"/>
          </p:cNvSpPr>
          <p:nvPr>
            <p:ph type="title" hasCustomPrompt="1"/>
          </p:nvPr>
        </p:nvSpPr>
        <p:spPr>
          <a:xfrm>
            <a:off x="812881" y="768365"/>
            <a:ext cx="9475914" cy="1335973"/>
          </a:xfrm>
        </p:spPr>
        <p:txBody>
          <a:bodyPr anchor="t">
            <a:noAutofit/>
          </a:bodyPr>
          <a:lstStyle>
            <a:lvl1pPr>
              <a:defRPr sz="4800" b="1" baseline="0">
                <a:solidFill>
                  <a:schemeClr val="tx2"/>
                </a:solidFill>
              </a:defRPr>
            </a:lvl1pPr>
          </a:lstStyle>
          <a:p>
            <a:r>
              <a:rPr lang="en-CA"/>
              <a:t>About the Author (1 author)</a:t>
            </a:r>
            <a:endParaRPr lang="en-US"/>
          </a:p>
        </p:txBody>
      </p:sp>
      <p:sp>
        <p:nvSpPr>
          <p:cNvPr id="7" name="Text Placeholder 6"/>
          <p:cNvSpPr>
            <a:spLocks noGrp="1"/>
          </p:cNvSpPr>
          <p:nvPr>
            <p:ph type="body" sz="quarter" idx="18" hasCustomPrompt="1"/>
          </p:nvPr>
        </p:nvSpPr>
        <p:spPr>
          <a:xfrm>
            <a:off x="8296275" y="2405062"/>
            <a:ext cx="4673600" cy="710671"/>
          </a:xfrm>
        </p:spPr>
        <p:txBody>
          <a:bodyPr/>
          <a:lstStyle>
            <a:lvl1pPr>
              <a:defRPr b="1">
                <a:solidFill>
                  <a:srgbClr val="599A83"/>
                </a:solidFill>
              </a:defRPr>
            </a:lvl1pPr>
          </a:lstStyle>
          <a:p>
            <a:pPr lvl="0"/>
            <a:r>
              <a:rPr lang="en-CA"/>
              <a:t>Author Name</a:t>
            </a:r>
          </a:p>
        </p:txBody>
      </p:sp>
      <p:sp>
        <p:nvSpPr>
          <p:cNvPr id="13" name="Text Placeholder 12"/>
          <p:cNvSpPr>
            <a:spLocks noGrp="1"/>
          </p:cNvSpPr>
          <p:nvPr>
            <p:ph type="body" sz="quarter" idx="19" hasCustomPrompt="1"/>
          </p:nvPr>
        </p:nvSpPr>
        <p:spPr>
          <a:xfrm>
            <a:off x="8296275" y="5997575"/>
            <a:ext cx="4673600" cy="710539"/>
          </a:xfrm>
        </p:spPr>
        <p:txBody>
          <a:bodyPr anchor="b"/>
          <a:lstStyle>
            <a:lvl1pPr>
              <a:defRPr sz="2100"/>
            </a:lvl1pPr>
          </a:lstStyle>
          <a:p>
            <a:pPr lvl="0"/>
            <a:r>
              <a:rPr lang="en-CA"/>
              <a:t>Author email</a:t>
            </a:r>
          </a:p>
        </p:txBody>
      </p:sp>
    </p:spTree>
    <p:extLst>
      <p:ext uri="{BB962C8B-B14F-4D97-AF65-F5344CB8AC3E}">
        <p14:creationId xmlns:p14="http://schemas.microsoft.com/office/powerpoint/2010/main" val="1698127079"/>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Photos">
    <p:bg>
      <p:bgPr>
        <a:solidFill>
          <a:schemeClr val="bg1"/>
        </a:solidFill>
        <a:effectLst/>
      </p:bgPr>
    </p:bg>
    <p:spTree>
      <p:nvGrpSpPr>
        <p:cNvPr id="1" name=""/>
        <p:cNvGrpSpPr/>
        <p:nvPr/>
      </p:nvGrpSpPr>
      <p:grpSpPr>
        <a:xfrm>
          <a:off x="0" y="0"/>
          <a:ext cx="0" cy="0"/>
          <a:chOff x="0" y="0"/>
          <a:chExt cx="0" cy="0"/>
        </a:xfrm>
      </p:grpSpPr>
      <p:pic>
        <p:nvPicPr>
          <p:cNvPr id="12" name="Picture 11" descr="swoosh-85.eps"/>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0" y="3763845"/>
            <a:ext cx="16257588" cy="1739093"/>
          </a:xfrm>
          <a:prstGeom prst="rect">
            <a:avLst/>
          </a:prstGeom>
        </p:spPr>
      </p:pic>
      <p:sp>
        <p:nvSpPr>
          <p:cNvPr id="4" name="Picture Placeholder 3"/>
          <p:cNvSpPr>
            <a:spLocks noGrp="1"/>
          </p:cNvSpPr>
          <p:nvPr>
            <p:ph type="pic" sz="quarter" idx="10" hasCustomPrompt="1"/>
          </p:nvPr>
        </p:nvSpPr>
        <p:spPr>
          <a:xfrm>
            <a:off x="8332918" y="829734"/>
            <a:ext cx="7111897" cy="6696000"/>
          </a:xfrm>
        </p:spPr>
        <p:txBody>
          <a:bodyPr/>
          <a:lstStyle/>
          <a:p>
            <a:r>
              <a:rPr lang="en-US"/>
              <a:t>Click on this icon to insert a photo.</a:t>
            </a:r>
          </a:p>
        </p:txBody>
      </p:sp>
      <p:sp>
        <p:nvSpPr>
          <p:cNvPr id="6" name="Picture Placeholder 5"/>
          <p:cNvSpPr>
            <a:spLocks noGrp="1"/>
          </p:cNvSpPr>
          <p:nvPr>
            <p:ph type="pic" sz="quarter" idx="11" hasCustomPrompt="1"/>
          </p:nvPr>
        </p:nvSpPr>
        <p:spPr>
          <a:xfrm>
            <a:off x="829707" y="829734"/>
            <a:ext cx="7145633" cy="6696000"/>
          </a:xfrm>
        </p:spPr>
        <p:txBody>
          <a:bodyPr/>
          <a:lstStyle/>
          <a:p>
            <a:r>
              <a:rPr lang="en-US"/>
              <a:t>Click on this icon to insert a photo.</a:t>
            </a:r>
          </a:p>
        </p:txBody>
      </p:sp>
      <p:sp>
        <p:nvSpPr>
          <p:cNvPr id="9" name="Text Placeholder 8"/>
          <p:cNvSpPr>
            <a:spLocks noGrp="1"/>
          </p:cNvSpPr>
          <p:nvPr>
            <p:ph type="body" sz="quarter" idx="16" hasCustomPrompt="1"/>
          </p:nvPr>
        </p:nvSpPr>
        <p:spPr>
          <a:xfrm>
            <a:off x="829707" y="5498998"/>
            <a:ext cx="4673447" cy="778226"/>
          </a:xfrm>
          <a:solidFill>
            <a:srgbClr val="43B02A"/>
          </a:solidFill>
          <a:ln>
            <a:noFill/>
          </a:ln>
        </p:spPr>
        <p:txBody>
          <a:bodyPr wrap="square" lIns="252000" tIns="252000" rIns="252000" bIns="252000" anchor="ctr">
            <a:spAutoFit/>
          </a:bodyPr>
          <a:lstStyle>
            <a:lvl1pPr>
              <a:lnSpc>
                <a:spcPct val="80000"/>
              </a:lnSpc>
              <a:defRPr sz="2100" b="1">
                <a:ln>
                  <a:noFill/>
                </a:ln>
                <a:solidFill>
                  <a:schemeClr val="bg1"/>
                </a:solidFill>
                <a:effectLst/>
              </a:defRPr>
            </a:lvl1pPr>
          </a:lstStyle>
          <a:p>
            <a:pPr lvl="0"/>
            <a:r>
              <a:rPr lang="en-CA"/>
              <a:t>Optional short caption here</a:t>
            </a:r>
            <a:endParaRPr lang="en-US"/>
          </a:p>
        </p:txBody>
      </p:sp>
      <p:sp>
        <p:nvSpPr>
          <p:cNvPr id="11" name="Text Placeholder 8"/>
          <p:cNvSpPr>
            <a:spLocks noGrp="1"/>
          </p:cNvSpPr>
          <p:nvPr>
            <p:ph type="body" sz="quarter" idx="18" hasCustomPrompt="1"/>
          </p:nvPr>
        </p:nvSpPr>
        <p:spPr>
          <a:xfrm>
            <a:off x="8332919" y="5498998"/>
            <a:ext cx="4654526" cy="778226"/>
          </a:xfrm>
          <a:solidFill>
            <a:srgbClr val="43B02A"/>
          </a:solidFill>
          <a:ln>
            <a:noFill/>
          </a:ln>
        </p:spPr>
        <p:txBody>
          <a:bodyPr wrap="square" lIns="252000" tIns="252000" rIns="252000" bIns="252000" anchor="ctr">
            <a:spAutoFit/>
          </a:bodyPr>
          <a:lstStyle>
            <a:lvl1pPr>
              <a:lnSpc>
                <a:spcPct val="80000"/>
              </a:lnSpc>
              <a:defRPr sz="2100" b="1">
                <a:ln>
                  <a:noFill/>
                </a:ln>
                <a:solidFill>
                  <a:schemeClr val="bg1"/>
                </a:solidFill>
                <a:effectLst/>
              </a:defRPr>
            </a:lvl1pPr>
          </a:lstStyle>
          <a:p>
            <a:pPr lvl="0"/>
            <a:r>
              <a:rPr lang="en-CA"/>
              <a:t>Optional short caption here</a:t>
            </a:r>
            <a:endParaRPr lang="en-US"/>
          </a:p>
        </p:txBody>
      </p:sp>
      <p:pic>
        <p:nvPicPr>
          <p:cNvPr id="16" name="Picture 15" descr="green-ba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7" name="Picture 16" descr="ac-icon.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8"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a:p>
        </p:txBody>
      </p:sp>
    </p:spTree>
    <p:extLst>
      <p:ext uri="{BB962C8B-B14F-4D97-AF65-F5344CB8AC3E}">
        <p14:creationId xmlns:p14="http://schemas.microsoft.com/office/powerpoint/2010/main" val="1077262753"/>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with Description">
    <p:bg>
      <p:bgPr>
        <a:solidFill>
          <a:schemeClr val="bg1"/>
        </a:solidFill>
        <a:effectLst/>
      </p:bgPr>
    </p:bg>
    <p:spTree>
      <p:nvGrpSpPr>
        <p:cNvPr id="1" name=""/>
        <p:cNvGrpSpPr/>
        <p:nvPr/>
      </p:nvGrpSpPr>
      <p:grpSpPr>
        <a:xfrm>
          <a:off x="0" y="0"/>
          <a:ext cx="0" cy="0"/>
          <a:chOff x="0" y="0"/>
          <a:chExt cx="0" cy="0"/>
        </a:xfrm>
      </p:grpSpPr>
      <p:pic>
        <p:nvPicPr>
          <p:cNvPr id="11" name="Picture 10" descr="swoosh-85.eps"/>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0" y="5194193"/>
            <a:ext cx="16257588" cy="1739093"/>
          </a:xfrm>
          <a:prstGeom prst="rect">
            <a:avLst/>
          </a:prstGeom>
        </p:spPr>
      </p:pic>
      <p:sp>
        <p:nvSpPr>
          <p:cNvPr id="12" name="Picture Placeholder 5"/>
          <p:cNvSpPr>
            <a:spLocks noGrp="1"/>
          </p:cNvSpPr>
          <p:nvPr>
            <p:ph type="pic" sz="quarter" idx="11" hasCustomPrompt="1"/>
          </p:nvPr>
        </p:nvSpPr>
        <p:spPr>
          <a:xfrm>
            <a:off x="829707" y="829734"/>
            <a:ext cx="11598955" cy="6696000"/>
          </a:xfrm>
        </p:spPr>
        <p:txBody>
          <a:bodyPr/>
          <a:lstStyle>
            <a:lvl1pPr>
              <a:defRPr baseline="0"/>
            </a:lvl1pPr>
          </a:lstStyle>
          <a:p>
            <a:r>
              <a:rPr lang="en-US"/>
              <a:t>Click on this icon to insert a photo.</a:t>
            </a:r>
          </a:p>
        </p:txBody>
      </p:sp>
      <p:sp>
        <p:nvSpPr>
          <p:cNvPr id="13" name="Text Placeholder 8"/>
          <p:cNvSpPr>
            <a:spLocks noGrp="1"/>
          </p:cNvSpPr>
          <p:nvPr>
            <p:ph type="body" sz="quarter" idx="16" hasCustomPrompt="1"/>
          </p:nvPr>
        </p:nvSpPr>
        <p:spPr>
          <a:xfrm>
            <a:off x="829707" y="5498998"/>
            <a:ext cx="4673447" cy="778226"/>
          </a:xfrm>
          <a:solidFill>
            <a:srgbClr val="43B02A"/>
          </a:solidFill>
          <a:ln>
            <a:noFill/>
          </a:ln>
        </p:spPr>
        <p:txBody>
          <a:bodyPr wrap="square" lIns="252000" tIns="252000" rIns="252000" bIns="252000" anchor="ctr">
            <a:spAutoFit/>
          </a:bodyPr>
          <a:lstStyle>
            <a:lvl1pPr>
              <a:lnSpc>
                <a:spcPct val="80000"/>
              </a:lnSpc>
              <a:defRPr sz="2100" b="1">
                <a:ln>
                  <a:noFill/>
                </a:ln>
                <a:solidFill>
                  <a:schemeClr val="bg1"/>
                </a:solidFill>
                <a:effectLst/>
              </a:defRPr>
            </a:lvl1pPr>
          </a:lstStyle>
          <a:p>
            <a:pPr lvl="0"/>
            <a:r>
              <a:rPr lang="en-CA"/>
              <a:t>Optional short caption here</a:t>
            </a:r>
            <a:endParaRPr lang="en-US"/>
          </a:p>
        </p:txBody>
      </p:sp>
      <p:sp>
        <p:nvSpPr>
          <p:cNvPr id="14" name="Text Placeholder 9"/>
          <p:cNvSpPr>
            <a:spLocks noGrp="1"/>
          </p:cNvSpPr>
          <p:nvPr>
            <p:ph type="body" sz="quarter" idx="14" hasCustomPrompt="1"/>
          </p:nvPr>
        </p:nvSpPr>
        <p:spPr>
          <a:xfrm>
            <a:off x="13104841" y="735011"/>
            <a:ext cx="2339868" cy="6800322"/>
          </a:xfrm>
        </p:spPr>
        <p:txBody>
          <a:bodyPr/>
          <a:lstStyle>
            <a:lvl1pPr>
              <a:spcBef>
                <a:spcPts val="1700"/>
              </a:spcBef>
              <a:defRPr sz="2100">
                <a:solidFill>
                  <a:srgbClr val="599A83"/>
                </a:solidFill>
              </a:defRPr>
            </a:lvl1pPr>
          </a:lstStyle>
          <a:p>
            <a:pPr lvl="0"/>
            <a:r>
              <a:rPr lang="en-CA"/>
              <a:t>An optional annotation or extra information text box</a:t>
            </a:r>
            <a:endParaRPr lang="en-US"/>
          </a:p>
        </p:txBody>
      </p:sp>
      <p:pic>
        <p:nvPicPr>
          <p:cNvPr id="19" name="Picture 18" descr="green-ba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20" name="Picture 19" descr="ac-icon.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21"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a:p>
        </p:txBody>
      </p:sp>
    </p:spTree>
    <p:extLst>
      <p:ext uri="{BB962C8B-B14F-4D97-AF65-F5344CB8AC3E}">
        <p14:creationId xmlns:p14="http://schemas.microsoft.com/office/powerpoint/2010/main" val="1807220022"/>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Graphic + Title and Description">
    <p:bg>
      <p:bgPr>
        <a:solidFill>
          <a:schemeClr val="bg1"/>
        </a:solidFill>
        <a:effectLst/>
      </p:bgPr>
    </p:bg>
    <p:spTree>
      <p:nvGrpSpPr>
        <p:cNvPr id="1" name=""/>
        <p:cNvGrpSpPr/>
        <p:nvPr/>
      </p:nvGrpSpPr>
      <p:grpSpPr>
        <a:xfrm>
          <a:off x="0" y="0"/>
          <a:ext cx="0" cy="0"/>
          <a:chOff x="0" y="0"/>
          <a:chExt cx="0" cy="0"/>
        </a:xfrm>
      </p:grpSpPr>
      <p:pic>
        <p:nvPicPr>
          <p:cNvPr id="12" name="Picture 11" descr="swoosh-85.eps"/>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0" y="5194193"/>
            <a:ext cx="16257588" cy="1739093"/>
          </a:xfrm>
          <a:prstGeom prst="rect">
            <a:avLst/>
          </a:prstGeom>
        </p:spPr>
      </p:pic>
      <p:sp>
        <p:nvSpPr>
          <p:cNvPr id="13" name="Picture Placeholder 5"/>
          <p:cNvSpPr>
            <a:spLocks noGrp="1"/>
          </p:cNvSpPr>
          <p:nvPr>
            <p:ph type="pic" sz="quarter" idx="11" hasCustomPrompt="1"/>
          </p:nvPr>
        </p:nvSpPr>
        <p:spPr>
          <a:xfrm>
            <a:off x="829708" y="2404534"/>
            <a:ext cx="9459088" cy="5121200"/>
          </a:xfrm>
        </p:spPr>
        <p:txBody>
          <a:bodyPr/>
          <a:lstStyle/>
          <a:p>
            <a:r>
              <a:rPr lang="en-US"/>
              <a:t>Click on this icon to insert a graphic.</a:t>
            </a:r>
          </a:p>
        </p:txBody>
      </p:sp>
      <p:sp>
        <p:nvSpPr>
          <p:cNvPr id="20"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a:t>This is graphic slide with a title and optional annotation</a:t>
            </a:r>
            <a:endParaRPr lang="en-US"/>
          </a:p>
        </p:txBody>
      </p:sp>
      <p:sp>
        <p:nvSpPr>
          <p:cNvPr id="23" name="Text Placeholder 9"/>
          <p:cNvSpPr>
            <a:spLocks noGrp="1"/>
          </p:cNvSpPr>
          <p:nvPr>
            <p:ph type="body" sz="quarter" idx="14" hasCustomPrompt="1"/>
          </p:nvPr>
        </p:nvSpPr>
        <p:spPr>
          <a:xfrm>
            <a:off x="13104841" y="735011"/>
            <a:ext cx="2339868" cy="6800322"/>
          </a:xfrm>
        </p:spPr>
        <p:txBody>
          <a:bodyPr/>
          <a:lstStyle>
            <a:lvl1pPr>
              <a:spcBef>
                <a:spcPts val="1700"/>
              </a:spcBef>
              <a:defRPr sz="2100">
                <a:solidFill>
                  <a:srgbClr val="599A83"/>
                </a:solidFill>
              </a:defRPr>
            </a:lvl1pPr>
          </a:lstStyle>
          <a:p>
            <a:pPr lvl="0"/>
            <a:r>
              <a:rPr lang="en-CA"/>
              <a:t>An optional annotation or extra information text box</a:t>
            </a:r>
            <a:endParaRPr lang="en-US"/>
          </a:p>
        </p:txBody>
      </p:sp>
      <p:pic>
        <p:nvPicPr>
          <p:cNvPr id="24" name="Picture 23" descr="green-ba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25" name="Picture 24" descr="ac-icon.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26"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a:p>
        </p:txBody>
      </p:sp>
    </p:spTree>
    <p:extLst>
      <p:ext uri="{BB962C8B-B14F-4D97-AF65-F5344CB8AC3E}">
        <p14:creationId xmlns:p14="http://schemas.microsoft.com/office/powerpoint/2010/main" val="55613075"/>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able or Chart">
    <p:bg>
      <p:bgRef idx="1001">
        <a:schemeClr val="bg1"/>
      </p:bgRef>
    </p:bg>
    <p:spTree>
      <p:nvGrpSpPr>
        <p:cNvPr id="1" name=""/>
        <p:cNvGrpSpPr/>
        <p:nvPr/>
      </p:nvGrpSpPr>
      <p:grpSpPr>
        <a:xfrm>
          <a:off x="0" y="0"/>
          <a:ext cx="0" cy="0"/>
          <a:chOff x="0" y="0"/>
          <a:chExt cx="0" cy="0"/>
        </a:xfrm>
      </p:grpSpPr>
      <p:pic>
        <p:nvPicPr>
          <p:cNvPr id="5" name="Picture 4"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8" name="Picture 7"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3"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a:p>
        </p:txBody>
      </p:sp>
      <p:sp>
        <p:nvSpPr>
          <p:cNvPr id="15"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a:t>This is a chart or table slide with optional annotation</a:t>
            </a:r>
            <a:endParaRPr lang="en-US"/>
          </a:p>
        </p:txBody>
      </p:sp>
      <p:sp>
        <p:nvSpPr>
          <p:cNvPr id="17" name="Table Placeholder 3"/>
          <p:cNvSpPr>
            <a:spLocks noGrp="1"/>
          </p:cNvSpPr>
          <p:nvPr>
            <p:ph type="tbl" sz="quarter" idx="20" hasCustomPrompt="1"/>
          </p:nvPr>
        </p:nvSpPr>
        <p:spPr>
          <a:xfrm>
            <a:off x="812800" y="2405063"/>
            <a:ext cx="9475788" cy="5121275"/>
          </a:xfrm>
        </p:spPr>
        <p:txBody>
          <a:bodyPr/>
          <a:lstStyle>
            <a:lvl1pPr>
              <a:defRPr baseline="0"/>
            </a:lvl1pPr>
          </a:lstStyle>
          <a:p>
            <a:r>
              <a:rPr lang="en-US"/>
              <a:t>Click on the icon to insert a table or chart.</a:t>
            </a:r>
          </a:p>
        </p:txBody>
      </p:sp>
      <p:sp>
        <p:nvSpPr>
          <p:cNvPr id="18" name="Text Placeholder 9"/>
          <p:cNvSpPr>
            <a:spLocks noGrp="1"/>
          </p:cNvSpPr>
          <p:nvPr>
            <p:ph type="body" sz="quarter" idx="14" hasCustomPrompt="1"/>
          </p:nvPr>
        </p:nvSpPr>
        <p:spPr>
          <a:xfrm>
            <a:off x="13104841" y="735011"/>
            <a:ext cx="2339868" cy="6800322"/>
          </a:xfrm>
        </p:spPr>
        <p:txBody>
          <a:bodyPr/>
          <a:lstStyle>
            <a:lvl1pPr>
              <a:spcBef>
                <a:spcPts val="1700"/>
              </a:spcBef>
              <a:defRPr sz="2100">
                <a:solidFill>
                  <a:srgbClr val="599A83"/>
                </a:solidFill>
              </a:defRPr>
            </a:lvl1pPr>
          </a:lstStyle>
          <a:p>
            <a:pPr lvl="0"/>
            <a:r>
              <a:rPr lang="en-CA"/>
              <a:t>An optional annotation or extra information text box</a:t>
            </a:r>
            <a:endParaRPr lang="en-US"/>
          </a:p>
        </p:txBody>
      </p:sp>
    </p:spTree>
    <p:extLst>
      <p:ext uri="{BB962C8B-B14F-4D97-AF65-F5344CB8AC3E}">
        <p14:creationId xmlns:p14="http://schemas.microsoft.com/office/powerpoint/2010/main" val="1498023446"/>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utro Slid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948421" y="3117806"/>
            <a:ext cx="10360746" cy="2612172"/>
          </a:xfrm>
        </p:spPr>
        <p:txBody>
          <a:bodyPr lIns="0" tIns="0" rIns="0" bIns="0" anchor="ctr">
            <a:noAutofit/>
          </a:bodyPr>
          <a:lstStyle>
            <a:lvl1pPr marL="0" indent="0" algn="ctr">
              <a:buNone/>
              <a:defRPr sz="4800" baseline="0">
                <a:solidFill>
                  <a:schemeClr val="accent5"/>
                </a:solidFill>
              </a:defRPr>
            </a:lvl1pPr>
            <a:lvl2pPr marL="781583" indent="0" algn="ctr">
              <a:buNone/>
              <a:defRPr>
                <a:solidFill>
                  <a:schemeClr val="tx1">
                    <a:tint val="75000"/>
                  </a:schemeClr>
                </a:solidFill>
              </a:defRPr>
            </a:lvl2pPr>
            <a:lvl3pPr marL="1563167" indent="0" algn="ctr">
              <a:buNone/>
              <a:defRPr>
                <a:solidFill>
                  <a:schemeClr val="tx1">
                    <a:tint val="75000"/>
                  </a:schemeClr>
                </a:solidFill>
              </a:defRPr>
            </a:lvl3pPr>
            <a:lvl4pPr marL="2344750" indent="0" algn="ctr">
              <a:buNone/>
              <a:defRPr>
                <a:solidFill>
                  <a:schemeClr val="tx1">
                    <a:tint val="75000"/>
                  </a:schemeClr>
                </a:solidFill>
              </a:defRPr>
            </a:lvl4pPr>
            <a:lvl5pPr marL="3126334" indent="0" algn="ctr">
              <a:buNone/>
              <a:defRPr>
                <a:solidFill>
                  <a:schemeClr val="tx1">
                    <a:tint val="75000"/>
                  </a:schemeClr>
                </a:solidFill>
              </a:defRPr>
            </a:lvl5pPr>
            <a:lvl6pPr marL="3907917" indent="0" algn="ctr">
              <a:buNone/>
              <a:defRPr>
                <a:solidFill>
                  <a:schemeClr val="tx1">
                    <a:tint val="75000"/>
                  </a:schemeClr>
                </a:solidFill>
              </a:defRPr>
            </a:lvl6pPr>
            <a:lvl7pPr marL="4689500" indent="0" algn="ctr">
              <a:buNone/>
              <a:defRPr>
                <a:solidFill>
                  <a:schemeClr val="tx1">
                    <a:tint val="75000"/>
                  </a:schemeClr>
                </a:solidFill>
              </a:defRPr>
            </a:lvl7pPr>
            <a:lvl8pPr marL="5471084" indent="0" algn="ctr">
              <a:buNone/>
              <a:defRPr>
                <a:solidFill>
                  <a:schemeClr val="tx1">
                    <a:tint val="75000"/>
                  </a:schemeClr>
                </a:solidFill>
              </a:defRPr>
            </a:lvl8pPr>
            <a:lvl9pPr marL="6252667" indent="0" algn="ctr">
              <a:buNone/>
              <a:defRPr>
                <a:solidFill>
                  <a:schemeClr val="tx1">
                    <a:tint val="75000"/>
                  </a:schemeClr>
                </a:solidFill>
              </a:defRPr>
            </a:lvl9pPr>
          </a:lstStyle>
          <a:p>
            <a:r>
              <a:rPr lang="en-CA"/>
              <a:t>Questions? Put your contact prompt message and your email here.</a:t>
            </a:r>
            <a:endParaRPr lang="en-US"/>
          </a:p>
        </p:txBody>
      </p:sp>
      <p:sp>
        <p:nvSpPr>
          <p:cNvPr id="2" name="Title 1"/>
          <p:cNvSpPr>
            <a:spLocks noGrp="1"/>
          </p:cNvSpPr>
          <p:nvPr>
            <p:ph type="ctrTitle" hasCustomPrompt="1"/>
          </p:nvPr>
        </p:nvSpPr>
        <p:spPr>
          <a:xfrm>
            <a:off x="3320943" y="2082794"/>
            <a:ext cx="9615704" cy="1018079"/>
          </a:xfrm>
        </p:spPr>
        <p:txBody>
          <a:bodyPr anchor="b"/>
          <a:lstStyle>
            <a:lvl1pPr algn="ctr">
              <a:defRPr baseline="0">
                <a:solidFill>
                  <a:srgbClr val="00673E"/>
                </a:solidFill>
              </a:defRPr>
            </a:lvl1pPr>
          </a:lstStyle>
          <a:p>
            <a:r>
              <a:rPr lang="en-CA"/>
              <a:t>Thank you message</a:t>
            </a:r>
            <a:endParaRPr lang="en-US"/>
          </a:p>
        </p:txBody>
      </p:sp>
      <p:sp>
        <p:nvSpPr>
          <p:cNvPr id="5" name="Text Placeholder 4"/>
          <p:cNvSpPr>
            <a:spLocks noGrp="1"/>
          </p:cNvSpPr>
          <p:nvPr>
            <p:ph type="body" sz="quarter" idx="10" hasCustomPrompt="1"/>
          </p:nvPr>
        </p:nvSpPr>
        <p:spPr>
          <a:xfrm>
            <a:off x="3320941" y="6017839"/>
            <a:ext cx="9615706" cy="462413"/>
          </a:xfrm>
        </p:spPr>
        <p:txBody>
          <a:bodyPr anchor="t"/>
          <a:lstStyle>
            <a:lvl1pPr algn="ctr">
              <a:defRPr>
                <a:solidFill>
                  <a:schemeClr val="accent2"/>
                </a:solidFill>
              </a:defRPr>
            </a:lvl1pPr>
          </a:lstStyle>
          <a:p>
            <a:pPr lvl="0"/>
            <a:r>
              <a:rPr lang="en-CA" err="1"/>
              <a:t>www.algonquincollege.com</a:t>
            </a:r>
            <a:r>
              <a:rPr lang="en-CA"/>
              <a:t>/</a:t>
            </a:r>
            <a:r>
              <a:rPr lang="en-CA" err="1"/>
              <a:t>relevantURL</a:t>
            </a:r>
            <a:endParaRPr lang="en-US"/>
          </a:p>
        </p:txBody>
      </p:sp>
      <p:pic>
        <p:nvPicPr>
          <p:cNvPr id="13" name="Picture 12" descr="ac-icon-green.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77683" y="828547"/>
            <a:ext cx="635142" cy="467999"/>
          </a:xfrm>
          <a:prstGeom prst="rect">
            <a:avLst/>
          </a:prstGeom>
        </p:spPr>
      </p:pic>
      <p:pic>
        <p:nvPicPr>
          <p:cNvPr id="14" name="Picture 13" descr="curtain-100.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7365826"/>
            <a:ext cx="16257588" cy="1778174"/>
          </a:xfrm>
          <a:prstGeom prst="rect">
            <a:avLst/>
          </a:prstGeom>
        </p:spPr>
      </p:pic>
    </p:spTree>
    <p:extLst>
      <p:ext uri="{BB962C8B-B14F-4D97-AF65-F5344CB8AC3E}">
        <p14:creationId xmlns:p14="http://schemas.microsoft.com/office/powerpoint/2010/main" val="5265083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360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Authors">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hasCustomPrompt="1"/>
          </p:nvPr>
        </p:nvSpPr>
        <p:spPr>
          <a:xfrm>
            <a:off x="829814" y="2405062"/>
            <a:ext cx="2167288" cy="2013003"/>
          </a:xfrm>
        </p:spPr>
        <p:txBody>
          <a:bodyPr/>
          <a:lstStyle/>
          <a:p>
            <a:r>
              <a:rPr lang="en-US"/>
              <a:t>Author Photo</a:t>
            </a:r>
          </a:p>
        </p:txBody>
      </p:sp>
      <p:sp>
        <p:nvSpPr>
          <p:cNvPr id="11" name="Text Placeholder 10"/>
          <p:cNvSpPr>
            <a:spLocks noGrp="1"/>
          </p:cNvSpPr>
          <p:nvPr>
            <p:ph type="body" sz="quarter" idx="17" hasCustomPrompt="1"/>
          </p:nvPr>
        </p:nvSpPr>
        <p:spPr>
          <a:xfrm>
            <a:off x="3318933" y="3115733"/>
            <a:ext cx="4673448" cy="2387600"/>
          </a:xfrm>
        </p:spPr>
        <p:txBody>
          <a:bodyPr anchor="t"/>
          <a:lstStyle/>
          <a:p>
            <a:pPr lvl="0"/>
            <a:r>
              <a:rPr lang="en-CA"/>
              <a:t>Author description</a:t>
            </a:r>
          </a:p>
        </p:txBody>
      </p:sp>
      <p:sp>
        <p:nvSpPr>
          <p:cNvPr id="8"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a:t>About the Author (2 authors)</a:t>
            </a:r>
            <a:endParaRPr lang="en-US"/>
          </a:p>
        </p:txBody>
      </p:sp>
      <p:sp>
        <p:nvSpPr>
          <p:cNvPr id="7" name="Text Placeholder 6"/>
          <p:cNvSpPr>
            <a:spLocks noGrp="1"/>
          </p:cNvSpPr>
          <p:nvPr>
            <p:ph type="body" sz="quarter" idx="18" hasCustomPrompt="1"/>
          </p:nvPr>
        </p:nvSpPr>
        <p:spPr>
          <a:xfrm>
            <a:off x="3318145" y="2405062"/>
            <a:ext cx="4673600" cy="710671"/>
          </a:xfrm>
        </p:spPr>
        <p:txBody>
          <a:bodyPr/>
          <a:lstStyle>
            <a:lvl1pPr>
              <a:defRPr b="1">
                <a:solidFill>
                  <a:srgbClr val="599A83"/>
                </a:solidFill>
              </a:defRPr>
            </a:lvl1pPr>
          </a:lstStyle>
          <a:p>
            <a:pPr lvl="0"/>
            <a:r>
              <a:rPr lang="en-CA"/>
              <a:t>Author 1 Name</a:t>
            </a:r>
          </a:p>
        </p:txBody>
      </p:sp>
      <p:sp>
        <p:nvSpPr>
          <p:cNvPr id="13" name="Text Placeholder 12"/>
          <p:cNvSpPr>
            <a:spLocks noGrp="1"/>
          </p:cNvSpPr>
          <p:nvPr>
            <p:ph type="body" sz="quarter" idx="19" hasCustomPrompt="1"/>
          </p:nvPr>
        </p:nvSpPr>
        <p:spPr>
          <a:xfrm>
            <a:off x="3318145" y="5503333"/>
            <a:ext cx="4673600" cy="710539"/>
          </a:xfrm>
        </p:spPr>
        <p:txBody>
          <a:bodyPr anchor="b"/>
          <a:lstStyle>
            <a:lvl1pPr>
              <a:defRPr sz="2100"/>
            </a:lvl1pPr>
          </a:lstStyle>
          <a:p>
            <a:pPr lvl="0"/>
            <a:r>
              <a:rPr lang="en-CA"/>
              <a:t>Author email</a:t>
            </a:r>
          </a:p>
        </p:txBody>
      </p:sp>
      <p:sp>
        <p:nvSpPr>
          <p:cNvPr id="9" name="Picture Placeholder 4"/>
          <p:cNvSpPr>
            <a:spLocks noGrp="1"/>
          </p:cNvSpPr>
          <p:nvPr>
            <p:ph type="pic" sz="quarter" idx="20" hasCustomPrompt="1"/>
          </p:nvPr>
        </p:nvSpPr>
        <p:spPr>
          <a:xfrm>
            <a:off x="8297171" y="2405062"/>
            <a:ext cx="2167288" cy="2013003"/>
          </a:xfrm>
        </p:spPr>
        <p:txBody>
          <a:bodyPr/>
          <a:lstStyle/>
          <a:p>
            <a:r>
              <a:rPr lang="en-US"/>
              <a:t>Author Photo</a:t>
            </a:r>
          </a:p>
        </p:txBody>
      </p:sp>
      <p:sp>
        <p:nvSpPr>
          <p:cNvPr id="10" name="Text Placeholder 10"/>
          <p:cNvSpPr>
            <a:spLocks noGrp="1"/>
          </p:cNvSpPr>
          <p:nvPr>
            <p:ph type="body" sz="quarter" idx="21" hasCustomPrompt="1"/>
          </p:nvPr>
        </p:nvSpPr>
        <p:spPr>
          <a:xfrm>
            <a:off x="10786290" y="3115733"/>
            <a:ext cx="4673448" cy="2387600"/>
          </a:xfrm>
        </p:spPr>
        <p:txBody>
          <a:bodyPr anchor="t"/>
          <a:lstStyle/>
          <a:p>
            <a:pPr lvl="0"/>
            <a:r>
              <a:rPr lang="en-CA"/>
              <a:t>Author description</a:t>
            </a:r>
          </a:p>
        </p:txBody>
      </p:sp>
      <p:sp>
        <p:nvSpPr>
          <p:cNvPr id="12" name="Text Placeholder 6"/>
          <p:cNvSpPr>
            <a:spLocks noGrp="1"/>
          </p:cNvSpPr>
          <p:nvPr>
            <p:ph type="body" sz="quarter" idx="22" hasCustomPrompt="1"/>
          </p:nvPr>
        </p:nvSpPr>
        <p:spPr>
          <a:xfrm>
            <a:off x="10785502" y="2405062"/>
            <a:ext cx="4673600" cy="710671"/>
          </a:xfrm>
        </p:spPr>
        <p:txBody>
          <a:bodyPr/>
          <a:lstStyle>
            <a:lvl1pPr>
              <a:defRPr b="1">
                <a:solidFill>
                  <a:srgbClr val="599A83"/>
                </a:solidFill>
              </a:defRPr>
            </a:lvl1pPr>
          </a:lstStyle>
          <a:p>
            <a:pPr lvl="0"/>
            <a:r>
              <a:rPr lang="en-CA"/>
              <a:t>Author 2 Name</a:t>
            </a:r>
          </a:p>
        </p:txBody>
      </p:sp>
      <p:sp>
        <p:nvSpPr>
          <p:cNvPr id="14" name="Text Placeholder 12"/>
          <p:cNvSpPr>
            <a:spLocks noGrp="1"/>
          </p:cNvSpPr>
          <p:nvPr>
            <p:ph type="body" sz="quarter" idx="23" hasCustomPrompt="1"/>
          </p:nvPr>
        </p:nvSpPr>
        <p:spPr>
          <a:xfrm>
            <a:off x="10785502" y="5503333"/>
            <a:ext cx="4673600" cy="710539"/>
          </a:xfrm>
        </p:spPr>
        <p:txBody>
          <a:bodyPr anchor="b"/>
          <a:lstStyle>
            <a:lvl1pPr>
              <a:defRPr sz="2100"/>
            </a:lvl1pPr>
          </a:lstStyle>
          <a:p>
            <a:pPr lvl="0"/>
            <a:r>
              <a:rPr lang="en-CA"/>
              <a:t>Author email</a:t>
            </a:r>
          </a:p>
        </p:txBody>
      </p:sp>
      <p:pic>
        <p:nvPicPr>
          <p:cNvPr id="15" name="Picture 14" descr="curtain-100.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365826"/>
            <a:ext cx="16257588" cy="1778174"/>
          </a:xfrm>
          <a:prstGeom prst="rect">
            <a:avLst/>
          </a:prstGeom>
        </p:spPr>
      </p:pic>
    </p:spTree>
    <p:extLst>
      <p:ext uri="{BB962C8B-B14F-4D97-AF65-F5344CB8AC3E}">
        <p14:creationId xmlns:p14="http://schemas.microsoft.com/office/powerpoint/2010/main" val="395379744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Col Key Point w/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a:t>This is a 1-column key point text slide</a:t>
            </a:r>
            <a:endParaRPr lang="en-US"/>
          </a:p>
        </p:txBody>
      </p:sp>
      <p:sp>
        <p:nvSpPr>
          <p:cNvPr id="12" name="Text Placeholder 5"/>
          <p:cNvSpPr>
            <a:spLocks noGrp="1"/>
          </p:cNvSpPr>
          <p:nvPr>
            <p:ph type="body" sz="quarter" idx="15" hasCustomPrompt="1"/>
          </p:nvPr>
        </p:nvSpPr>
        <p:spPr>
          <a:xfrm>
            <a:off x="812882" y="2404534"/>
            <a:ext cx="11615780"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a:t>Click to edit content. Keep in minimal on key point slides. Bullets are available for hierarchy.</a:t>
            </a:r>
          </a:p>
          <a:p>
            <a:pPr lvl="1"/>
            <a:r>
              <a:rPr lang="en-CA"/>
              <a:t>Second level</a:t>
            </a:r>
          </a:p>
          <a:p>
            <a:pPr lvl="2"/>
            <a:r>
              <a:rPr lang="en-CA"/>
              <a:t>Third level</a:t>
            </a:r>
          </a:p>
          <a:p>
            <a:pPr lvl="3"/>
            <a:r>
              <a:rPr lang="en-CA"/>
              <a:t>Fourth level</a:t>
            </a:r>
          </a:p>
        </p:txBody>
      </p:sp>
      <p:sp>
        <p:nvSpPr>
          <p:cNvPr id="13" name="Text Placeholder 9"/>
          <p:cNvSpPr>
            <a:spLocks noGrp="1"/>
          </p:cNvSpPr>
          <p:nvPr>
            <p:ph type="body" sz="quarter" idx="14" hasCustomPrompt="1"/>
          </p:nvPr>
        </p:nvSpPr>
        <p:spPr>
          <a:xfrm>
            <a:off x="13104841" y="735011"/>
            <a:ext cx="2339868" cy="6800322"/>
          </a:xfrm>
        </p:spPr>
        <p:txBody>
          <a:bodyPr/>
          <a:lstStyle>
            <a:lvl1pPr>
              <a:spcBef>
                <a:spcPts val="1700"/>
              </a:spcBef>
              <a:defRPr sz="2100">
                <a:solidFill>
                  <a:srgbClr val="589278"/>
                </a:solidFill>
              </a:defRPr>
            </a:lvl1pPr>
          </a:lstStyle>
          <a:p>
            <a:pPr lvl="0"/>
            <a:r>
              <a:rPr lang="en-CA"/>
              <a:t>An optional annotation or extra information text box</a:t>
            </a:r>
            <a:endParaRPr lang="en-US"/>
          </a:p>
        </p:txBody>
      </p:sp>
      <p:pic>
        <p:nvPicPr>
          <p:cNvPr id="14" name="Picture 13"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5" name="Picture 14"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6"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a:p>
        </p:txBody>
      </p:sp>
    </p:spTree>
    <p:extLst>
      <p:ext uri="{BB962C8B-B14F-4D97-AF65-F5344CB8AC3E}">
        <p14:creationId xmlns:p14="http://schemas.microsoft.com/office/powerpoint/2010/main" val="2192832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Col Key Point, No Title">
    <p:bg>
      <p:bgPr>
        <a:solidFill>
          <a:schemeClr val="bg1"/>
        </a:solidFill>
        <a:effectLst/>
      </p:bgPr>
    </p:bg>
    <p:spTree>
      <p:nvGrpSpPr>
        <p:cNvPr id="1" name=""/>
        <p:cNvGrpSpPr/>
        <p:nvPr/>
      </p:nvGrpSpPr>
      <p:grpSpPr>
        <a:xfrm>
          <a:off x="0" y="0"/>
          <a:ext cx="0" cy="0"/>
          <a:chOff x="0" y="0"/>
          <a:chExt cx="0" cy="0"/>
        </a:xfrm>
      </p:grpSpPr>
      <p:sp>
        <p:nvSpPr>
          <p:cNvPr id="12" name="Text Placeholder 5"/>
          <p:cNvSpPr>
            <a:spLocks noGrp="1"/>
          </p:cNvSpPr>
          <p:nvPr>
            <p:ph type="body" sz="quarter" idx="15" hasCustomPrompt="1"/>
          </p:nvPr>
        </p:nvSpPr>
        <p:spPr>
          <a:xfrm>
            <a:off x="812882" y="660398"/>
            <a:ext cx="11615780" cy="6874935"/>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a:t>A basic 1-column key point slide with no title. Click to edit content. Keep in minimal on key point slides. Bullets are available for hierarchy.</a:t>
            </a:r>
          </a:p>
          <a:p>
            <a:pPr lvl="1"/>
            <a:r>
              <a:rPr lang="en-CA"/>
              <a:t>Second level</a:t>
            </a:r>
          </a:p>
          <a:p>
            <a:pPr lvl="2"/>
            <a:r>
              <a:rPr lang="en-CA"/>
              <a:t>Third level</a:t>
            </a:r>
          </a:p>
          <a:p>
            <a:pPr lvl="3"/>
            <a:r>
              <a:rPr lang="en-CA"/>
              <a:t>Fourth level</a:t>
            </a:r>
          </a:p>
        </p:txBody>
      </p:sp>
      <p:sp>
        <p:nvSpPr>
          <p:cNvPr id="11" name="Text Placeholder 9"/>
          <p:cNvSpPr>
            <a:spLocks noGrp="1"/>
          </p:cNvSpPr>
          <p:nvPr>
            <p:ph type="body" sz="quarter" idx="14" hasCustomPrompt="1"/>
          </p:nvPr>
        </p:nvSpPr>
        <p:spPr>
          <a:xfrm>
            <a:off x="13104841" y="735011"/>
            <a:ext cx="2339868" cy="6800322"/>
          </a:xfrm>
        </p:spPr>
        <p:txBody>
          <a:bodyPr/>
          <a:lstStyle>
            <a:lvl1pPr>
              <a:spcBef>
                <a:spcPts val="1700"/>
              </a:spcBef>
              <a:defRPr sz="2100">
                <a:solidFill>
                  <a:srgbClr val="599A83"/>
                </a:solidFill>
              </a:defRPr>
            </a:lvl1pPr>
          </a:lstStyle>
          <a:p>
            <a:pPr lvl="0"/>
            <a:r>
              <a:rPr lang="en-CA"/>
              <a:t>An optional annotation or extra information text box</a:t>
            </a:r>
            <a:endParaRPr lang="en-US"/>
          </a:p>
        </p:txBody>
      </p:sp>
      <p:pic>
        <p:nvPicPr>
          <p:cNvPr id="13" name="Picture 12"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4" name="Picture 1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5"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a:p>
        </p:txBody>
      </p:sp>
    </p:spTree>
    <p:extLst>
      <p:ext uri="{BB962C8B-B14F-4D97-AF65-F5344CB8AC3E}">
        <p14:creationId xmlns:p14="http://schemas.microsoft.com/office/powerpoint/2010/main" val="656364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Col 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a:t>This is a 2-column key point slide</a:t>
            </a:r>
            <a:endParaRPr lang="en-US"/>
          </a:p>
        </p:txBody>
      </p:sp>
      <p:sp>
        <p:nvSpPr>
          <p:cNvPr id="14" name="Text Placeholder 5"/>
          <p:cNvSpPr>
            <a:spLocks noGrp="1"/>
          </p:cNvSpPr>
          <p:nvPr>
            <p:ph type="body" sz="quarter" idx="15" hasCustomPrompt="1"/>
          </p:nvPr>
        </p:nvSpPr>
        <p:spPr>
          <a:xfrm>
            <a:off x="812882" y="2404534"/>
            <a:ext cx="7162458"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a:t>Click to edit content. Keep in minimal on key point slides. Bullets are available for hierarchy.</a:t>
            </a:r>
          </a:p>
          <a:p>
            <a:pPr lvl="1"/>
            <a:r>
              <a:rPr lang="en-CA"/>
              <a:t>Second level</a:t>
            </a:r>
          </a:p>
          <a:p>
            <a:pPr lvl="2"/>
            <a:r>
              <a:rPr lang="en-CA"/>
              <a:t>Third level</a:t>
            </a:r>
          </a:p>
          <a:p>
            <a:pPr lvl="3"/>
            <a:r>
              <a:rPr lang="en-CA"/>
              <a:t>Fourth level</a:t>
            </a:r>
          </a:p>
        </p:txBody>
      </p:sp>
      <p:sp>
        <p:nvSpPr>
          <p:cNvPr id="16" name="Text Placeholder 5"/>
          <p:cNvSpPr>
            <a:spLocks noGrp="1"/>
          </p:cNvSpPr>
          <p:nvPr>
            <p:ph type="body" sz="quarter" idx="16" hasCustomPrompt="1"/>
          </p:nvPr>
        </p:nvSpPr>
        <p:spPr>
          <a:xfrm>
            <a:off x="8297170" y="2404534"/>
            <a:ext cx="7147539"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a:t>Click to edit content. Keep in minimal on key point slides. Bullets are available for hierarchy.</a:t>
            </a:r>
          </a:p>
          <a:p>
            <a:pPr lvl="1"/>
            <a:r>
              <a:rPr lang="en-CA"/>
              <a:t>Second level</a:t>
            </a:r>
          </a:p>
          <a:p>
            <a:pPr lvl="2"/>
            <a:r>
              <a:rPr lang="en-CA"/>
              <a:t>Third level</a:t>
            </a:r>
          </a:p>
          <a:p>
            <a:pPr lvl="3"/>
            <a:r>
              <a:rPr lang="en-CA"/>
              <a:t>Fourth level</a:t>
            </a:r>
          </a:p>
        </p:txBody>
      </p:sp>
      <p:pic>
        <p:nvPicPr>
          <p:cNvPr id="17" name="Picture 16"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8" name="Picture 17"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9"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a:p>
        </p:txBody>
      </p:sp>
    </p:spTree>
    <p:extLst>
      <p:ext uri="{BB962C8B-B14F-4D97-AF65-F5344CB8AC3E}">
        <p14:creationId xmlns:p14="http://schemas.microsoft.com/office/powerpoint/2010/main" val="238618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Col Key Point w/Subtit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a:t>This is a basic 2-column key point text slide with subtitles</a:t>
            </a:r>
            <a:endParaRPr lang="en-US"/>
          </a:p>
        </p:txBody>
      </p:sp>
      <p:sp>
        <p:nvSpPr>
          <p:cNvPr id="14" name="Text Placeholder 5"/>
          <p:cNvSpPr>
            <a:spLocks noGrp="1"/>
          </p:cNvSpPr>
          <p:nvPr>
            <p:ph type="body" sz="quarter" idx="15" hasCustomPrompt="1"/>
          </p:nvPr>
        </p:nvSpPr>
        <p:spPr>
          <a:xfrm>
            <a:off x="812882" y="3115732"/>
            <a:ext cx="7162458" cy="4419601"/>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a:t>Click to edit content. Keep in minimal on key point slides. Bullets are available for hierarchy.</a:t>
            </a:r>
          </a:p>
          <a:p>
            <a:pPr lvl="1"/>
            <a:r>
              <a:rPr lang="en-CA"/>
              <a:t>Second level</a:t>
            </a:r>
          </a:p>
          <a:p>
            <a:pPr lvl="2"/>
            <a:r>
              <a:rPr lang="en-CA"/>
              <a:t>Third level</a:t>
            </a:r>
          </a:p>
          <a:p>
            <a:pPr lvl="3"/>
            <a:r>
              <a:rPr lang="en-CA"/>
              <a:t>Fourth level</a:t>
            </a:r>
          </a:p>
        </p:txBody>
      </p:sp>
      <p:sp>
        <p:nvSpPr>
          <p:cNvPr id="16" name="Text Placeholder 5"/>
          <p:cNvSpPr>
            <a:spLocks noGrp="1"/>
          </p:cNvSpPr>
          <p:nvPr>
            <p:ph type="body" sz="quarter" idx="16" hasCustomPrompt="1"/>
          </p:nvPr>
        </p:nvSpPr>
        <p:spPr>
          <a:xfrm>
            <a:off x="8297170" y="3115732"/>
            <a:ext cx="7147539" cy="4419602"/>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a:t>Click to edit content. Keep in minimal on key point slides. Bullets are available for hierarchy.</a:t>
            </a:r>
          </a:p>
          <a:p>
            <a:pPr lvl="1"/>
            <a:r>
              <a:rPr lang="en-CA"/>
              <a:t>Second level</a:t>
            </a:r>
          </a:p>
          <a:p>
            <a:pPr lvl="2"/>
            <a:r>
              <a:rPr lang="en-CA"/>
              <a:t>Third level</a:t>
            </a:r>
          </a:p>
          <a:p>
            <a:pPr lvl="3"/>
            <a:r>
              <a:rPr lang="en-CA"/>
              <a:t>Fourth level</a:t>
            </a:r>
          </a:p>
        </p:txBody>
      </p:sp>
      <p:sp>
        <p:nvSpPr>
          <p:cNvPr id="10" name="Text Placeholder 6"/>
          <p:cNvSpPr>
            <a:spLocks noGrp="1"/>
          </p:cNvSpPr>
          <p:nvPr>
            <p:ph type="body" sz="quarter" idx="18" hasCustomPrompt="1"/>
          </p:nvPr>
        </p:nvSpPr>
        <p:spPr>
          <a:xfrm>
            <a:off x="812883" y="2405062"/>
            <a:ext cx="7162458" cy="710671"/>
          </a:xfrm>
        </p:spPr>
        <p:txBody>
          <a:bodyPr/>
          <a:lstStyle>
            <a:lvl1pPr>
              <a:defRPr b="1">
                <a:solidFill>
                  <a:srgbClr val="599A83"/>
                </a:solidFill>
              </a:defRPr>
            </a:lvl1pPr>
          </a:lstStyle>
          <a:p>
            <a:pPr lvl="0"/>
            <a:r>
              <a:rPr lang="en-CA"/>
              <a:t>Subtitle</a:t>
            </a:r>
          </a:p>
        </p:txBody>
      </p:sp>
      <p:sp>
        <p:nvSpPr>
          <p:cNvPr id="11" name="Text Placeholder 6"/>
          <p:cNvSpPr>
            <a:spLocks noGrp="1"/>
          </p:cNvSpPr>
          <p:nvPr>
            <p:ph type="body" sz="quarter" idx="19" hasCustomPrompt="1"/>
          </p:nvPr>
        </p:nvSpPr>
        <p:spPr>
          <a:xfrm>
            <a:off x="8297170" y="2405062"/>
            <a:ext cx="7147539" cy="710671"/>
          </a:xfrm>
        </p:spPr>
        <p:txBody>
          <a:bodyPr/>
          <a:lstStyle>
            <a:lvl1pPr>
              <a:defRPr b="1">
                <a:solidFill>
                  <a:srgbClr val="599A83"/>
                </a:solidFill>
              </a:defRPr>
            </a:lvl1pPr>
          </a:lstStyle>
          <a:p>
            <a:pPr lvl="0"/>
            <a:r>
              <a:rPr lang="en-CA"/>
              <a:t>Subtitle</a:t>
            </a:r>
          </a:p>
        </p:txBody>
      </p:sp>
      <p:pic>
        <p:nvPicPr>
          <p:cNvPr id="12" name="Picture 11"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3" name="Picture 12"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5" name="Slide Number Placeholder 8"/>
          <p:cNvSpPr>
            <a:spLocks noGrp="1"/>
          </p:cNvSpPr>
          <p:nvPr>
            <p:ph type="sldNum" sz="quarter" idx="20"/>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a:p>
        </p:txBody>
      </p:sp>
    </p:spTree>
    <p:extLst>
      <p:ext uri="{BB962C8B-B14F-4D97-AF65-F5344CB8AC3E}">
        <p14:creationId xmlns:p14="http://schemas.microsoft.com/office/powerpoint/2010/main" val="3657022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Col 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a:t>This is a 3-column key point slide</a:t>
            </a:r>
            <a:endParaRPr lang="en-US"/>
          </a:p>
        </p:txBody>
      </p:sp>
      <p:sp>
        <p:nvSpPr>
          <p:cNvPr id="14" name="Text Placeholder 5"/>
          <p:cNvSpPr>
            <a:spLocks noGrp="1"/>
          </p:cNvSpPr>
          <p:nvPr>
            <p:ph type="body" sz="quarter" idx="15" hasCustomPrompt="1"/>
          </p:nvPr>
        </p:nvSpPr>
        <p:spPr>
          <a:xfrm>
            <a:off x="812882" y="2404534"/>
            <a:ext cx="4673339"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a:t>Click to edit content. Keep in minimal on key point slides. Bullets are available for hierarchy.</a:t>
            </a:r>
          </a:p>
          <a:p>
            <a:pPr lvl="1"/>
            <a:r>
              <a:rPr lang="en-CA"/>
              <a:t>Second level</a:t>
            </a:r>
          </a:p>
          <a:p>
            <a:pPr lvl="2"/>
            <a:r>
              <a:rPr lang="en-CA"/>
              <a:t>Third level</a:t>
            </a:r>
          </a:p>
          <a:p>
            <a:pPr lvl="3"/>
            <a:r>
              <a:rPr lang="en-CA"/>
              <a:t>Fourth level</a:t>
            </a:r>
          </a:p>
        </p:txBody>
      </p:sp>
      <p:sp>
        <p:nvSpPr>
          <p:cNvPr id="16" name="Text Placeholder 5"/>
          <p:cNvSpPr>
            <a:spLocks noGrp="1"/>
          </p:cNvSpPr>
          <p:nvPr>
            <p:ph type="body" sz="quarter" idx="16" hasCustomPrompt="1"/>
          </p:nvPr>
        </p:nvSpPr>
        <p:spPr>
          <a:xfrm>
            <a:off x="5807945" y="2404534"/>
            <a:ext cx="4644000"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a:t>Click to edit content. Keep in minimal on key point slides. Bullets are available for hierarchy.</a:t>
            </a:r>
          </a:p>
          <a:p>
            <a:pPr lvl="1"/>
            <a:r>
              <a:rPr lang="en-CA"/>
              <a:t>Second level</a:t>
            </a:r>
          </a:p>
          <a:p>
            <a:pPr lvl="2"/>
            <a:r>
              <a:rPr lang="en-CA"/>
              <a:t>Third level</a:t>
            </a:r>
          </a:p>
          <a:p>
            <a:pPr lvl="3"/>
            <a:r>
              <a:rPr lang="en-CA"/>
              <a:t>Fourth level</a:t>
            </a:r>
          </a:p>
        </p:txBody>
      </p:sp>
      <p:sp>
        <p:nvSpPr>
          <p:cNvPr id="10" name="Text Placeholder 5"/>
          <p:cNvSpPr>
            <a:spLocks noGrp="1"/>
          </p:cNvSpPr>
          <p:nvPr>
            <p:ph type="body" sz="quarter" idx="17" hasCustomPrompt="1"/>
          </p:nvPr>
        </p:nvSpPr>
        <p:spPr>
          <a:xfrm>
            <a:off x="10786183" y="2404534"/>
            <a:ext cx="4673448"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a:t>Click to edit content. Keep in minimal on key point slides. Bullets are available for hierarchy.</a:t>
            </a:r>
          </a:p>
          <a:p>
            <a:pPr lvl="1"/>
            <a:r>
              <a:rPr lang="en-CA"/>
              <a:t>Second level</a:t>
            </a:r>
          </a:p>
          <a:p>
            <a:pPr lvl="2"/>
            <a:r>
              <a:rPr lang="en-CA"/>
              <a:t>Third level</a:t>
            </a:r>
          </a:p>
          <a:p>
            <a:pPr lvl="3"/>
            <a:r>
              <a:rPr lang="en-CA"/>
              <a:t>Fourth level</a:t>
            </a:r>
          </a:p>
        </p:txBody>
      </p:sp>
      <p:pic>
        <p:nvPicPr>
          <p:cNvPr id="11" name="Picture 10"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2" name="Picture 11"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3"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a:p>
        </p:txBody>
      </p:sp>
    </p:spTree>
    <p:extLst>
      <p:ext uri="{BB962C8B-B14F-4D97-AF65-F5344CB8AC3E}">
        <p14:creationId xmlns:p14="http://schemas.microsoft.com/office/powerpoint/2010/main" val="56952077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80" y="666518"/>
            <a:ext cx="14631829" cy="1467081"/>
          </a:xfrm>
          <a:prstGeom prst="rect">
            <a:avLst/>
          </a:prstGeom>
        </p:spPr>
        <p:txBody>
          <a:bodyPr vert="horz" lIns="0" tIns="0" rIns="0" bIns="0" rtlCol="0" anchor="ctr">
            <a:noAutofit/>
          </a:bodyPr>
          <a:lstStyle/>
          <a:p>
            <a:r>
              <a:rPr lang="en-CA"/>
              <a:t>Click to edit Master title style</a:t>
            </a:r>
            <a:endParaRPr lang="en-US"/>
          </a:p>
        </p:txBody>
      </p:sp>
      <p:sp>
        <p:nvSpPr>
          <p:cNvPr id="3" name="Text Placeholder 2"/>
          <p:cNvSpPr>
            <a:spLocks noGrp="1"/>
          </p:cNvSpPr>
          <p:nvPr>
            <p:ph type="body" idx="1"/>
          </p:nvPr>
        </p:nvSpPr>
        <p:spPr>
          <a:xfrm>
            <a:off x="812880" y="2133600"/>
            <a:ext cx="14631829" cy="5204532"/>
          </a:xfrm>
          <a:prstGeom prst="rect">
            <a:avLst/>
          </a:prstGeom>
        </p:spPr>
        <p:txBody>
          <a:bodyPr vert="horz" lIns="0" tIns="0" rIns="0" bIns="0" rtlCol="0">
            <a:noAutofit/>
          </a:bodyPr>
          <a:lstStyle/>
          <a:p>
            <a:pPr lvl="0"/>
            <a:r>
              <a:rPr lang="en-CA"/>
              <a:t>Click to edit Master text styles</a:t>
            </a:r>
          </a:p>
          <a:p>
            <a:pPr lvl="1"/>
            <a:r>
              <a:rPr lang="en-CA"/>
              <a:t>First level</a:t>
            </a:r>
          </a:p>
          <a:p>
            <a:pPr lvl="2"/>
            <a:r>
              <a:rPr lang="en-CA"/>
              <a:t>Second level</a:t>
            </a:r>
          </a:p>
          <a:p>
            <a:pPr lvl="0"/>
            <a:endParaRPr lang="en-CA"/>
          </a:p>
        </p:txBody>
      </p:sp>
      <p:sp>
        <p:nvSpPr>
          <p:cNvPr id="6" name="Slide Number Placeholder 5"/>
          <p:cNvSpPr>
            <a:spLocks noGrp="1"/>
          </p:cNvSpPr>
          <p:nvPr>
            <p:ph type="sldNum" sz="quarter" idx="4"/>
          </p:nvPr>
        </p:nvSpPr>
        <p:spPr>
          <a:xfrm>
            <a:off x="812880" y="8475135"/>
            <a:ext cx="1180185" cy="486834"/>
          </a:xfrm>
          <a:prstGeom prst="rect">
            <a:avLst/>
          </a:prstGeom>
        </p:spPr>
        <p:txBody>
          <a:bodyPr vert="horz" lIns="0" tIns="0" rIns="0" bIns="0" rtlCol="0" anchor="ctr"/>
          <a:lstStyle>
            <a:lvl1pPr algn="l">
              <a:defRPr sz="2100" b="1">
                <a:solidFill>
                  <a:schemeClr val="tx1">
                    <a:tint val="75000"/>
                  </a:schemeClr>
                </a:solidFill>
              </a:defRPr>
            </a:lvl1pPr>
          </a:lstStyle>
          <a:p>
            <a:fld id="{C1424084-422A-4246-8522-ECCBA4948A88}" type="slidenum">
              <a:rPr lang="en-US" smtClean="0"/>
              <a:pPr/>
              <a:t>‹#›</a:t>
            </a:fld>
            <a:endParaRPr lang="en-US"/>
          </a:p>
        </p:txBody>
      </p:sp>
    </p:spTree>
    <p:extLst>
      <p:ext uri="{BB962C8B-B14F-4D97-AF65-F5344CB8AC3E}">
        <p14:creationId xmlns:p14="http://schemas.microsoft.com/office/powerpoint/2010/main" val="3683788119"/>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9" r:id="rId3"/>
    <p:sldLayoutId id="2147483686" r:id="rId4"/>
    <p:sldLayoutId id="2147483650" r:id="rId5"/>
    <p:sldLayoutId id="2147483693" r:id="rId6"/>
    <p:sldLayoutId id="2147483685" r:id="rId7"/>
    <p:sldLayoutId id="2147483687" r:id="rId8"/>
    <p:sldLayoutId id="2147483688" r:id="rId9"/>
    <p:sldLayoutId id="2147483689" r:id="rId10"/>
    <p:sldLayoutId id="2147483690" r:id="rId11"/>
    <p:sldLayoutId id="2147483691" r:id="rId12"/>
    <p:sldLayoutId id="2147483692" r:id="rId13"/>
    <p:sldLayoutId id="2147483694" r:id="rId14"/>
    <p:sldLayoutId id="2147483695" r:id="rId15"/>
    <p:sldLayoutId id="2147483696" r:id="rId16"/>
    <p:sldLayoutId id="2147483697" r:id="rId17"/>
    <p:sldLayoutId id="2147483677" r:id="rId18"/>
    <p:sldLayoutId id="2147483698" r:id="rId19"/>
    <p:sldLayoutId id="2147483699" r:id="rId20"/>
    <p:sldLayoutId id="2147483682" r:id="rId21"/>
    <p:sldLayoutId id="2147483654" r:id="rId22"/>
    <p:sldLayoutId id="2147483662" r:id="rId23"/>
    <p:sldLayoutId id="2147483683" r:id="rId24"/>
    <p:sldLayoutId id="2147483684" r:id="rId25"/>
    <p:sldLayoutId id="2147483664" r:id="rId26"/>
    <p:sldLayoutId id="2147483700" r:id="rId27"/>
    <p:sldLayoutId id="2147483701" r:id="rId28"/>
    <p:sldLayoutId id="2147483657" r:id="rId29"/>
    <p:sldLayoutId id="2147483674" r:id="rId30"/>
    <p:sldLayoutId id="2147483675" r:id="rId31"/>
    <p:sldLayoutId id="2147483681" r:id="rId32"/>
    <p:sldLayoutId id="2147483667" r:id="rId33"/>
    <p:sldLayoutId id="2147483680" r:id="rId34"/>
    <p:sldLayoutId id="2147483702" r:id="rId35"/>
  </p:sldLayoutIdLst>
  <p:hf hdr="0" ftr="0" dt="0"/>
  <p:txStyles>
    <p:titleStyle>
      <a:lvl1pPr algn="l" defTabSz="781583" rtl="0" eaLnBrk="1" latinLnBrk="0" hangingPunct="1">
        <a:lnSpc>
          <a:spcPct val="80000"/>
        </a:lnSpc>
        <a:spcBef>
          <a:spcPct val="0"/>
        </a:spcBef>
        <a:buNone/>
        <a:defRPr sz="7200" kern="1200">
          <a:solidFill>
            <a:schemeClr val="accent5"/>
          </a:solidFill>
          <a:latin typeface="+mj-lt"/>
          <a:ea typeface="+mj-ea"/>
          <a:cs typeface="+mj-cs"/>
        </a:defRPr>
      </a:lvl1pPr>
    </p:titleStyle>
    <p:bodyStyle>
      <a:lvl1pPr marL="0" indent="0" algn="l" defTabSz="781583" rtl="0" eaLnBrk="1" latinLnBrk="0" hangingPunct="1">
        <a:lnSpc>
          <a:spcPct val="110000"/>
        </a:lnSpc>
        <a:spcBef>
          <a:spcPct val="20000"/>
        </a:spcBef>
        <a:buClr>
          <a:schemeClr val="accent2"/>
        </a:buClr>
        <a:buFontTx/>
        <a:buNone/>
        <a:defRPr sz="3200" kern="1200">
          <a:solidFill>
            <a:schemeClr val="accent5"/>
          </a:solidFill>
          <a:latin typeface="+mn-lt"/>
          <a:ea typeface="+mn-ea"/>
          <a:cs typeface="+mn-cs"/>
        </a:defRPr>
      </a:lvl1pPr>
      <a:lvl2pPr marL="1270073" indent="-488490" algn="l" defTabSz="781583" rtl="0" eaLnBrk="1" latinLnBrk="0" hangingPunct="1">
        <a:lnSpc>
          <a:spcPct val="110000"/>
        </a:lnSpc>
        <a:spcBef>
          <a:spcPct val="20000"/>
        </a:spcBef>
        <a:buClr>
          <a:schemeClr val="accent2"/>
        </a:buClr>
        <a:buSzPct val="75000"/>
        <a:buFont typeface="Arial"/>
        <a:buChar char="•"/>
        <a:defRPr sz="3200" kern="1200">
          <a:solidFill>
            <a:schemeClr val="accent5"/>
          </a:solidFill>
          <a:latin typeface="+mn-lt"/>
          <a:ea typeface="+mn-ea"/>
          <a:cs typeface="+mn-cs"/>
        </a:defRPr>
      </a:lvl2pPr>
      <a:lvl3pPr marL="2020367" indent="-457200" algn="l" defTabSz="781583" rtl="0" eaLnBrk="1" latinLnBrk="0" hangingPunct="1">
        <a:lnSpc>
          <a:spcPct val="110000"/>
        </a:lnSpc>
        <a:spcBef>
          <a:spcPct val="20000"/>
        </a:spcBef>
        <a:buClr>
          <a:schemeClr val="accent2"/>
        </a:buClr>
        <a:buSzPct val="60000"/>
        <a:buFont typeface="Wingdings" charset="2"/>
        <a:buChar char="§"/>
        <a:defRPr sz="3200" kern="1200" baseline="0">
          <a:solidFill>
            <a:schemeClr val="accent5"/>
          </a:solidFill>
          <a:latin typeface="+mn-lt"/>
          <a:ea typeface="+mn-ea"/>
          <a:cs typeface="+mn-cs"/>
        </a:defRPr>
      </a:lvl3pPr>
      <a:lvl4pPr marL="2735542" indent="-390792" algn="l" defTabSz="781583" rtl="0" eaLnBrk="1" latinLnBrk="0" hangingPunct="1">
        <a:lnSpc>
          <a:spcPct val="120000"/>
        </a:lnSpc>
        <a:spcBef>
          <a:spcPct val="20000"/>
        </a:spcBef>
        <a:buClr>
          <a:schemeClr val="accent2"/>
        </a:buClr>
        <a:buSzPct val="90000"/>
        <a:buFont typeface="Arial"/>
        <a:buChar char="–"/>
        <a:defRPr sz="2100" kern="1200">
          <a:solidFill>
            <a:schemeClr val="accent4"/>
          </a:solidFill>
          <a:latin typeface="+mn-lt"/>
          <a:ea typeface="+mn-ea"/>
          <a:cs typeface="+mn-cs"/>
        </a:defRPr>
      </a:lvl4pPr>
      <a:lvl5pPr marL="3517125" indent="-390792" algn="l" defTabSz="781583" rtl="0" eaLnBrk="1" latinLnBrk="0" hangingPunct="1">
        <a:spcBef>
          <a:spcPct val="20000"/>
        </a:spcBef>
        <a:buFont typeface="Arial"/>
        <a:buChar char="»"/>
        <a:defRPr sz="3400" kern="1200">
          <a:solidFill>
            <a:schemeClr val="accent5"/>
          </a:solidFill>
          <a:latin typeface="+mn-lt"/>
          <a:ea typeface="+mn-ea"/>
          <a:cs typeface="+mn-cs"/>
        </a:defRPr>
      </a:lvl5pPr>
      <a:lvl6pPr marL="4298709" indent="-390792" algn="l" defTabSz="781583" rtl="0" eaLnBrk="1" latinLnBrk="0" hangingPunct="1">
        <a:spcBef>
          <a:spcPct val="20000"/>
        </a:spcBef>
        <a:buFont typeface="Arial"/>
        <a:buChar char="•"/>
        <a:defRPr sz="3400" kern="1200">
          <a:solidFill>
            <a:schemeClr val="tx1"/>
          </a:solidFill>
          <a:latin typeface="+mn-lt"/>
          <a:ea typeface="+mn-ea"/>
          <a:cs typeface="+mn-cs"/>
        </a:defRPr>
      </a:lvl6pPr>
      <a:lvl7pPr marL="5080292" indent="-390792" algn="l" defTabSz="781583" rtl="0" eaLnBrk="1" latinLnBrk="0" hangingPunct="1">
        <a:spcBef>
          <a:spcPct val="20000"/>
        </a:spcBef>
        <a:buFont typeface="Arial"/>
        <a:buChar char="•"/>
        <a:defRPr sz="3400" kern="1200">
          <a:solidFill>
            <a:schemeClr val="tx1"/>
          </a:solidFill>
          <a:latin typeface="+mn-lt"/>
          <a:ea typeface="+mn-ea"/>
          <a:cs typeface="+mn-cs"/>
        </a:defRPr>
      </a:lvl7pPr>
      <a:lvl8pPr marL="5861876" indent="-390792" algn="l" defTabSz="781583" rtl="0" eaLnBrk="1" latinLnBrk="0" hangingPunct="1">
        <a:spcBef>
          <a:spcPct val="20000"/>
        </a:spcBef>
        <a:buFont typeface="Arial"/>
        <a:buChar char="•"/>
        <a:defRPr sz="3400" kern="1200">
          <a:solidFill>
            <a:schemeClr val="tx1"/>
          </a:solidFill>
          <a:latin typeface="+mn-lt"/>
          <a:ea typeface="+mn-ea"/>
          <a:cs typeface="+mn-cs"/>
        </a:defRPr>
      </a:lvl8pPr>
      <a:lvl9pPr marL="6643459" indent="-390792" algn="l" defTabSz="781583" rtl="0" eaLnBrk="1" latinLnBrk="0" hangingPunct="1">
        <a:spcBef>
          <a:spcPct val="20000"/>
        </a:spcBef>
        <a:buFont typeface="Arial"/>
        <a:buChar char="•"/>
        <a:defRPr sz="3400" kern="1200">
          <a:solidFill>
            <a:schemeClr val="tx1"/>
          </a:solidFill>
          <a:latin typeface="+mn-lt"/>
          <a:ea typeface="+mn-ea"/>
          <a:cs typeface="+mn-cs"/>
        </a:defRPr>
      </a:lvl9pPr>
    </p:bodyStyle>
    <p:otherStyle>
      <a:defPPr>
        <a:defRPr lang="en-US"/>
      </a:defPPr>
      <a:lvl1pPr marL="0" algn="l" defTabSz="781583" rtl="0" eaLnBrk="1" latinLnBrk="0" hangingPunct="1">
        <a:defRPr sz="3100" kern="1200">
          <a:solidFill>
            <a:schemeClr val="tx1"/>
          </a:solidFill>
          <a:latin typeface="+mn-lt"/>
          <a:ea typeface="+mn-ea"/>
          <a:cs typeface="+mn-cs"/>
        </a:defRPr>
      </a:lvl1pPr>
      <a:lvl2pPr marL="781583" algn="l" defTabSz="781583" rtl="0" eaLnBrk="1" latinLnBrk="0" hangingPunct="1">
        <a:defRPr sz="3100" kern="1200">
          <a:solidFill>
            <a:schemeClr val="tx1"/>
          </a:solidFill>
          <a:latin typeface="+mn-lt"/>
          <a:ea typeface="+mn-ea"/>
          <a:cs typeface="+mn-cs"/>
        </a:defRPr>
      </a:lvl2pPr>
      <a:lvl3pPr marL="1563167" algn="l" defTabSz="781583" rtl="0" eaLnBrk="1" latinLnBrk="0" hangingPunct="1">
        <a:defRPr sz="3100" kern="1200">
          <a:solidFill>
            <a:schemeClr val="tx1"/>
          </a:solidFill>
          <a:latin typeface="+mn-lt"/>
          <a:ea typeface="+mn-ea"/>
          <a:cs typeface="+mn-cs"/>
        </a:defRPr>
      </a:lvl3pPr>
      <a:lvl4pPr marL="2344750" algn="l" defTabSz="781583" rtl="0" eaLnBrk="1" latinLnBrk="0" hangingPunct="1">
        <a:defRPr sz="3100" kern="1200">
          <a:solidFill>
            <a:schemeClr val="tx1"/>
          </a:solidFill>
          <a:latin typeface="+mn-lt"/>
          <a:ea typeface="+mn-ea"/>
          <a:cs typeface="+mn-cs"/>
        </a:defRPr>
      </a:lvl4pPr>
      <a:lvl5pPr marL="3126334" algn="l" defTabSz="781583" rtl="0" eaLnBrk="1" latinLnBrk="0" hangingPunct="1">
        <a:defRPr sz="3100" kern="1200">
          <a:solidFill>
            <a:schemeClr val="tx1"/>
          </a:solidFill>
          <a:latin typeface="+mn-lt"/>
          <a:ea typeface="+mn-ea"/>
          <a:cs typeface="+mn-cs"/>
        </a:defRPr>
      </a:lvl5pPr>
      <a:lvl6pPr marL="3907917" algn="l" defTabSz="781583" rtl="0" eaLnBrk="1" latinLnBrk="0" hangingPunct="1">
        <a:defRPr sz="3100" kern="1200">
          <a:solidFill>
            <a:schemeClr val="tx1"/>
          </a:solidFill>
          <a:latin typeface="+mn-lt"/>
          <a:ea typeface="+mn-ea"/>
          <a:cs typeface="+mn-cs"/>
        </a:defRPr>
      </a:lvl6pPr>
      <a:lvl7pPr marL="4689500" algn="l" defTabSz="781583" rtl="0" eaLnBrk="1" latinLnBrk="0" hangingPunct="1">
        <a:defRPr sz="3100" kern="1200">
          <a:solidFill>
            <a:schemeClr val="tx1"/>
          </a:solidFill>
          <a:latin typeface="+mn-lt"/>
          <a:ea typeface="+mn-ea"/>
          <a:cs typeface="+mn-cs"/>
        </a:defRPr>
      </a:lvl7pPr>
      <a:lvl8pPr marL="5471084" algn="l" defTabSz="781583" rtl="0" eaLnBrk="1" latinLnBrk="0" hangingPunct="1">
        <a:defRPr sz="3100" kern="1200">
          <a:solidFill>
            <a:schemeClr val="tx1"/>
          </a:solidFill>
          <a:latin typeface="+mn-lt"/>
          <a:ea typeface="+mn-ea"/>
          <a:cs typeface="+mn-cs"/>
        </a:defRPr>
      </a:lvl8pPr>
      <a:lvl9pPr marL="6252667" algn="l" defTabSz="781583" rtl="0" eaLnBrk="1" latinLnBrk="0" hangingPunct="1">
        <a:defRPr sz="3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cigen-rpa.medium.com/the-impact-of-robotic-process-automation-on-the-automotive-industry-6a0eabaf9ee1"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cigen-rpa.medium.com/the-impact-of-robotic-process-automation-on-the-automotive-industry-6a0eabaf9ee1" TargetMode="Externa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2882" y="1716573"/>
            <a:ext cx="11391773" cy="2180690"/>
          </a:xfrm>
        </p:spPr>
        <p:txBody>
          <a:bodyPr>
            <a:normAutofit/>
          </a:bodyPr>
          <a:lstStyle/>
          <a:p>
            <a:r>
              <a:rPr lang="en-US" b="1"/>
              <a:t>CST8300: Ethical Debate</a:t>
            </a:r>
          </a:p>
        </p:txBody>
      </p:sp>
      <p:sp>
        <p:nvSpPr>
          <p:cNvPr id="3" name="Subtitle 2"/>
          <p:cNvSpPr>
            <a:spLocks noGrp="1"/>
          </p:cNvSpPr>
          <p:nvPr>
            <p:ph type="subTitle" idx="1"/>
          </p:nvPr>
        </p:nvSpPr>
        <p:spPr/>
        <p:txBody>
          <a:bodyPr vert="horz" lIns="0" tIns="0" rIns="0" bIns="0" rtlCol="0" anchor="t">
            <a:noAutofit/>
          </a:bodyPr>
          <a:lstStyle/>
          <a:p>
            <a:r>
              <a:rPr lang="en-US" i="1" dirty="0">
                <a:cs typeface="Arial"/>
              </a:rPr>
              <a:t>[Should workers be replaced by automated machine as much as possible]</a:t>
            </a:r>
          </a:p>
        </p:txBody>
      </p:sp>
      <p:sp>
        <p:nvSpPr>
          <p:cNvPr id="4" name="Text Placeholder 3"/>
          <p:cNvSpPr>
            <a:spLocks noGrp="1"/>
          </p:cNvSpPr>
          <p:nvPr>
            <p:ph type="body" sz="quarter" idx="10"/>
          </p:nvPr>
        </p:nvSpPr>
        <p:spPr>
          <a:xfrm>
            <a:off x="817753" y="7430435"/>
            <a:ext cx="7157587" cy="909885"/>
          </a:xfrm>
        </p:spPr>
        <p:txBody>
          <a:bodyPr/>
          <a:lstStyle/>
          <a:p>
            <a:r>
              <a:rPr lang="en-US" sz="4000" b="1" dirty="0">
                <a:cs typeface="Arial"/>
              </a:rPr>
              <a:t>Presented by Team #</a:t>
            </a:r>
            <a:r>
              <a:rPr lang="en-US" sz="4000" b="1" u="sng" dirty="0">
                <a:cs typeface="Arial"/>
              </a:rPr>
              <a:t>5</a:t>
            </a:r>
            <a:endParaRPr lang="en-US" sz="4000" u="sng" dirty="0">
              <a:cs typeface="Arial"/>
            </a:endParaRPr>
          </a:p>
        </p:txBody>
      </p:sp>
      <p:sp>
        <p:nvSpPr>
          <p:cNvPr id="5" name="TextBox 4">
            <a:extLst>
              <a:ext uri="{FF2B5EF4-FFF2-40B4-BE49-F238E27FC236}">
                <a16:creationId xmlns:a16="http://schemas.microsoft.com/office/drawing/2014/main" id="{73A9E378-C9A5-45AD-990C-B7FBD43EC512}"/>
              </a:ext>
            </a:extLst>
          </p:cNvPr>
          <p:cNvSpPr txBox="1"/>
          <p:nvPr/>
        </p:nvSpPr>
        <p:spPr>
          <a:xfrm>
            <a:off x="10974342" y="6356758"/>
            <a:ext cx="4396513"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2000" dirty="0">
                <a:solidFill>
                  <a:srgbClr val="FFFFFF"/>
                </a:solidFill>
                <a:cs typeface="Segoe UI"/>
              </a:rPr>
              <a:t>Participating Project Team Members:</a:t>
            </a:r>
            <a:r>
              <a:rPr lang="en-US" sz="2000" dirty="0">
                <a:cs typeface="Segoe UI"/>
              </a:rPr>
              <a:t>​</a:t>
            </a:r>
            <a:endParaRPr lang="en-US" sz="2000" dirty="0">
              <a:cs typeface="Arial"/>
            </a:endParaRPr>
          </a:p>
          <a:p>
            <a:pPr algn="r"/>
            <a:r>
              <a:rPr lang="en-US" sz="2000" i="1" dirty="0">
                <a:solidFill>
                  <a:srgbClr val="FFFFFF"/>
                </a:solidFill>
                <a:cs typeface="Segoe UI"/>
              </a:rPr>
              <a:t>[Sahil Kakadiya]</a:t>
            </a:r>
            <a:r>
              <a:rPr lang="en-US" sz="2000" dirty="0">
                <a:cs typeface="Segoe UI"/>
              </a:rPr>
              <a:t>​</a:t>
            </a:r>
          </a:p>
          <a:p>
            <a:pPr algn="r"/>
            <a:r>
              <a:rPr lang="en-US" sz="2000" i="1" dirty="0">
                <a:solidFill>
                  <a:srgbClr val="FFFFFF"/>
                </a:solidFill>
                <a:cs typeface="Segoe UI"/>
              </a:rPr>
              <a:t>[Kushal </a:t>
            </a:r>
            <a:r>
              <a:rPr lang="en-US" sz="2000" i="1" dirty="0" err="1">
                <a:solidFill>
                  <a:srgbClr val="FFFFFF"/>
                </a:solidFill>
                <a:cs typeface="Segoe UI"/>
              </a:rPr>
              <a:t>Kachhadiya</a:t>
            </a:r>
            <a:r>
              <a:rPr lang="en-US" sz="2000" i="1" dirty="0">
                <a:solidFill>
                  <a:srgbClr val="FFFFFF"/>
                </a:solidFill>
                <a:cs typeface="Segoe UI"/>
              </a:rPr>
              <a:t>]</a:t>
            </a:r>
            <a:r>
              <a:rPr lang="en-US" sz="2000" dirty="0">
                <a:cs typeface="Segoe UI"/>
              </a:rPr>
              <a:t>​</a:t>
            </a:r>
          </a:p>
          <a:p>
            <a:pPr algn="r"/>
            <a:r>
              <a:rPr lang="en-US" sz="2000" i="1" dirty="0">
                <a:solidFill>
                  <a:srgbClr val="FFFFFF"/>
                </a:solidFill>
                <a:cs typeface="Segoe UI"/>
              </a:rPr>
              <a:t>[Kunj </a:t>
            </a:r>
            <a:r>
              <a:rPr lang="en-US" sz="2000" i="1" dirty="0" err="1">
                <a:solidFill>
                  <a:srgbClr val="FFFFFF"/>
                </a:solidFill>
                <a:cs typeface="Segoe UI"/>
              </a:rPr>
              <a:t>patel</a:t>
            </a:r>
            <a:r>
              <a:rPr lang="en-US" sz="2000" i="1" dirty="0">
                <a:solidFill>
                  <a:srgbClr val="FFFFFF"/>
                </a:solidFill>
                <a:cs typeface="Segoe UI"/>
              </a:rPr>
              <a:t>]</a:t>
            </a:r>
            <a:r>
              <a:rPr lang="en-US" sz="2000" dirty="0">
                <a:cs typeface="Segoe UI"/>
              </a:rPr>
              <a:t>​</a:t>
            </a:r>
          </a:p>
          <a:p>
            <a:pPr algn="r"/>
            <a:r>
              <a:rPr lang="en-US" sz="2000" i="1" dirty="0">
                <a:solidFill>
                  <a:srgbClr val="FFFFFF"/>
                </a:solidFill>
                <a:cs typeface="Segoe UI"/>
              </a:rPr>
              <a:t>[</a:t>
            </a:r>
            <a:r>
              <a:rPr lang="en-US" sz="2000" i="1" dirty="0" err="1">
                <a:solidFill>
                  <a:srgbClr val="FFFFFF"/>
                </a:solidFill>
                <a:cs typeface="Segoe UI"/>
              </a:rPr>
              <a:t>RominKumar</a:t>
            </a:r>
            <a:r>
              <a:rPr lang="en-US" sz="2000" i="1" dirty="0">
                <a:solidFill>
                  <a:srgbClr val="FFFFFF"/>
                </a:solidFill>
                <a:cs typeface="Segoe UI"/>
              </a:rPr>
              <a:t> Patel]</a:t>
            </a:r>
            <a:r>
              <a:rPr lang="en-US" sz="2000" dirty="0">
                <a:cs typeface="Segoe UI"/>
              </a:rPr>
              <a:t>​</a:t>
            </a:r>
          </a:p>
          <a:p>
            <a:pPr algn="r"/>
            <a:r>
              <a:rPr lang="en-US" sz="2000" i="1" dirty="0">
                <a:solidFill>
                  <a:srgbClr val="FFFFFF"/>
                </a:solidFill>
                <a:cs typeface="Segoe UI"/>
              </a:rPr>
              <a:t>[</a:t>
            </a:r>
            <a:r>
              <a:rPr lang="en-US" sz="2000" b="1" i="1" dirty="0">
                <a:solidFill>
                  <a:schemeClr val="bg1"/>
                </a:solidFill>
                <a:ea typeface="+mn-lt"/>
                <a:cs typeface="+mn-lt"/>
              </a:rPr>
              <a:t>Lucky Mark </a:t>
            </a:r>
            <a:r>
              <a:rPr lang="en-US" sz="2000" b="1" i="1" dirty="0" err="1">
                <a:solidFill>
                  <a:schemeClr val="bg1"/>
                </a:solidFill>
                <a:ea typeface="+mn-lt"/>
                <a:cs typeface="+mn-lt"/>
              </a:rPr>
              <a:t>Bou</a:t>
            </a:r>
            <a:r>
              <a:rPr lang="en-US" sz="2000" i="1" dirty="0">
                <a:solidFill>
                  <a:srgbClr val="FFFFFF"/>
                </a:solidFill>
                <a:cs typeface="Segoe UI"/>
              </a:rPr>
              <a:t>]</a:t>
            </a:r>
          </a:p>
          <a:p>
            <a:pPr algn="r"/>
            <a:r>
              <a:rPr lang="en-US" sz="2000" i="1" dirty="0">
                <a:solidFill>
                  <a:srgbClr val="FFFFFF"/>
                </a:solidFill>
                <a:cs typeface="Segoe UI"/>
              </a:rPr>
              <a:t>[Utsav Jain]</a:t>
            </a:r>
          </a:p>
        </p:txBody>
      </p:sp>
    </p:spTree>
    <p:extLst>
      <p:ext uri="{BB962C8B-B14F-4D97-AF65-F5344CB8AC3E}">
        <p14:creationId xmlns:p14="http://schemas.microsoft.com/office/powerpoint/2010/main" val="3695813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Arial"/>
              </a:rPr>
              <a:t>Side A: Real-Life Examples</a:t>
            </a:r>
            <a:endParaRPr lang="en-US"/>
          </a:p>
        </p:txBody>
      </p:sp>
      <p:sp>
        <p:nvSpPr>
          <p:cNvPr id="3" name="Text Placeholder 2"/>
          <p:cNvSpPr>
            <a:spLocks noGrp="1"/>
          </p:cNvSpPr>
          <p:nvPr>
            <p:ph type="body" idx="1"/>
          </p:nvPr>
        </p:nvSpPr>
        <p:spPr>
          <a:xfrm>
            <a:off x="812881" y="4070699"/>
            <a:ext cx="12638048" cy="4071060"/>
          </a:xfrm>
        </p:spPr>
        <p:txBody>
          <a:bodyPr/>
          <a:lstStyle/>
          <a:p>
            <a:endParaRPr lang="en-US" i="1" dirty="0">
              <a:cs typeface="Arial"/>
            </a:endParaRPr>
          </a:p>
          <a:p>
            <a:r>
              <a:rPr lang="en-US" i="1" dirty="0">
                <a:cs typeface="Arial"/>
              </a:rPr>
              <a:t>[</a:t>
            </a:r>
            <a:r>
              <a:rPr lang="en-US" sz="3200" i="1" dirty="0">
                <a:cs typeface="Arial"/>
              </a:rPr>
              <a:t>The advantage of should be replaced by automated machine as much as possible</a:t>
            </a:r>
            <a:r>
              <a:rPr lang="en-US" i="1" dirty="0">
                <a:cs typeface="Arial"/>
              </a:rPr>
              <a:t>] </a:t>
            </a:r>
            <a:endParaRPr lang="en-US" dirty="0"/>
          </a:p>
          <a:p>
            <a:pPr marL="457200" indent="-457200">
              <a:buFont typeface="Arial"/>
              <a:buChar char="•"/>
            </a:pPr>
            <a:endParaRPr lang="en-US" i="1" dirty="0">
              <a:cs typeface="Arial"/>
            </a:endParaRPr>
          </a:p>
          <a:p>
            <a:endParaRPr lang="en-US" dirty="0">
              <a:cs typeface="Arial"/>
            </a:endParaRPr>
          </a:p>
        </p:txBody>
      </p:sp>
      <p:sp>
        <p:nvSpPr>
          <p:cNvPr id="5" name="Slide Number Placeholder 4"/>
          <p:cNvSpPr>
            <a:spLocks noGrp="1"/>
          </p:cNvSpPr>
          <p:nvPr>
            <p:ph type="sldNum" sz="quarter" idx="11"/>
          </p:nvPr>
        </p:nvSpPr>
        <p:spPr>
          <a:xfrm>
            <a:off x="199082" y="8572491"/>
            <a:ext cx="529132" cy="486834"/>
          </a:xfrm>
        </p:spPr>
        <p:txBody>
          <a:bodyPr/>
          <a:lstStyle/>
          <a:p>
            <a:fld id="{DEF3F5F5-7776-394F-A41F-3BAFC9CC9F8E}" type="slidenum">
              <a:rPr lang="en-US" smtClean="0"/>
              <a:pPr/>
              <a:t>10</a:t>
            </a:fld>
            <a:endParaRPr lang="en-US"/>
          </a:p>
        </p:txBody>
      </p:sp>
    </p:spTree>
    <p:extLst>
      <p:ext uri="{BB962C8B-B14F-4D97-AF65-F5344CB8AC3E}">
        <p14:creationId xmlns:p14="http://schemas.microsoft.com/office/powerpoint/2010/main" val="698095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2881" y="768365"/>
            <a:ext cx="9475914" cy="578521"/>
          </a:xfrm>
        </p:spPr>
        <p:txBody>
          <a:bodyPr/>
          <a:lstStyle/>
          <a:p>
            <a:r>
              <a:rPr lang="en-US" dirty="0">
                <a:cs typeface="Arial"/>
              </a:rPr>
              <a:t>Example #1</a:t>
            </a:r>
          </a:p>
        </p:txBody>
      </p:sp>
      <p:sp>
        <p:nvSpPr>
          <p:cNvPr id="5" name="Slide Number Placeholder 4"/>
          <p:cNvSpPr>
            <a:spLocks noGrp="1"/>
          </p:cNvSpPr>
          <p:nvPr>
            <p:ph type="sldNum" sz="quarter" idx="19"/>
          </p:nvPr>
        </p:nvSpPr>
        <p:spPr>
          <a:xfrm>
            <a:off x="199082" y="8497455"/>
            <a:ext cx="529132" cy="486834"/>
          </a:xfrm>
        </p:spPr>
        <p:txBody>
          <a:bodyPr/>
          <a:lstStyle/>
          <a:p>
            <a:fld id="{DEF3F5F5-7776-394F-A41F-3BAFC9CC9F8E}" type="slidenum">
              <a:rPr lang="en-US" smtClean="0"/>
              <a:pPr/>
              <a:t>11</a:t>
            </a:fld>
            <a:endParaRPr lang="en-US"/>
          </a:p>
        </p:txBody>
      </p:sp>
      <p:sp>
        <p:nvSpPr>
          <p:cNvPr id="8" name="Text Placeholder 7" descr="[1]&quot;The Impact of Robotic Process Automation on the Automotive Industry&quot;, The Impact of Robotic Process Automation on the Automotive Industry, 2022. [Online]. Available: https://cigen-rpa.medium.com/the-impact-of-robotic-process-automation-on-the-automotive-industry-6a0eabaf9ee1. [Accessed: 05- Jul- 2022].">
            <a:extLst>
              <a:ext uri="{C183D7F6-B498-43B3-948B-1728B52AA6E4}">
                <adec:decorative xmlns:adec="http://schemas.microsoft.com/office/drawing/2017/decorative" val="0"/>
              </a:ext>
            </a:extLst>
          </p:cNvPr>
          <p:cNvSpPr>
            <a:spLocks noGrp="1"/>
          </p:cNvSpPr>
          <p:nvPr>
            <p:ph type="body" sz="quarter" idx="15"/>
          </p:nvPr>
        </p:nvSpPr>
        <p:spPr>
          <a:xfrm>
            <a:off x="812881" y="1581665"/>
            <a:ext cx="14904913" cy="5968666"/>
          </a:xfrm>
        </p:spPr>
        <p:txBody>
          <a:bodyPr vert="horz" lIns="0" tIns="0" rIns="0" bIns="0" rtlCol="0" anchor="t">
            <a:noAutofit/>
          </a:bodyPr>
          <a:lstStyle/>
          <a:p>
            <a:r>
              <a:rPr lang="en-US" sz="1800" b="1" dirty="0">
                <a:ea typeface="+mn-lt"/>
                <a:cs typeface="+mn-lt"/>
              </a:rPr>
              <a:t>Example to support Side A</a:t>
            </a:r>
            <a:endParaRPr lang="en-US" sz="1800" dirty="0">
              <a:ea typeface="+mn-lt"/>
              <a:cs typeface="+mn-lt"/>
            </a:endParaRPr>
          </a:p>
          <a:p>
            <a:pPr>
              <a:buFont typeface="Arial"/>
              <a:buChar char="•"/>
            </a:pPr>
            <a:r>
              <a:rPr lang="en-US" sz="1800" dirty="0">
                <a:ea typeface="+mn-lt"/>
                <a:cs typeface="+mn-lt"/>
              </a:rPr>
              <a:t>There are many examples of in our country. Like some automobile company needs to Automated machine because there are many high weighting object like cars spare parts are very heavy and people can not lift the spare parts of car even when they are together. So, we use an automated machine.</a:t>
            </a:r>
          </a:p>
          <a:p>
            <a:pPr>
              <a:buFont typeface="Arial"/>
              <a:buChar char="•"/>
            </a:pPr>
            <a:r>
              <a:rPr lang="en-US" sz="1800" dirty="0">
                <a:ea typeface="+mn-lt"/>
                <a:cs typeface="+mn-lt"/>
              </a:rPr>
              <a:t>Another example is that an automated machine is also used in milk packing. So that it can be easily accomplished. Some banks are also now using automated machines and there are many IT companies are using automated machines in their field work.</a:t>
            </a:r>
          </a:p>
          <a:p>
            <a:pPr>
              <a:buFont typeface="Arial"/>
              <a:buChar char="•"/>
            </a:pPr>
            <a:r>
              <a:rPr lang="en-US" sz="1800" dirty="0">
                <a:ea typeface="+mn-lt"/>
                <a:cs typeface="+mn-lt"/>
              </a:rPr>
              <a:t>This is useful in certain conditions. And in some conditions this is unusual. For example, it is useful in overweight work. And in a bank-like job this behaves as unusual. This is because the use of over-automated machine in the work of the bank creates a shortage of workers.</a:t>
            </a:r>
          </a:p>
          <a:p>
            <a:endParaRPr lang="en-US" sz="1800" dirty="0">
              <a:ea typeface="+mn-lt"/>
              <a:cs typeface="+mn-lt"/>
            </a:endParaRPr>
          </a:p>
          <a:p>
            <a:pPr>
              <a:buFont typeface="Arial"/>
              <a:buChar char="•"/>
            </a:pPr>
            <a:r>
              <a:rPr lang="en-CA"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[1]"The Impact of Robotic Process Automation on the Automotive Industry", </a:t>
            </a:r>
          </a:p>
          <a:p>
            <a:r>
              <a:rPr lang="en-CA" sz="1800" i="1" dirty="0">
                <a:effectLst/>
                <a:latin typeface="Calibri" panose="020F0502020204030204" pitchFamily="34" charset="0"/>
                <a:ea typeface="Calibri" panose="020F0502020204030204" pitchFamily="34" charset="0"/>
                <a:cs typeface="Times New Roman" panose="02020603050405020304" pitchFamily="18" charset="0"/>
              </a:rPr>
              <a:t>The Impact of Robotic Process Automation on the Automotive Industry</a:t>
            </a:r>
            <a:r>
              <a:rPr lang="en-CA" sz="1800" dirty="0">
                <a:effectLst/>
                <a:latin typeface="Calibri" panose="020F0502020204030204" pitchFamily="34" charset="0"/>
                <a:ea typeface="Calibri" panose="020F0502020204030204" pitchFamily="34" charset="0"/>
                <a:cs typeface="Times New Roman" panose="02020603050405020304" pitchFamily="18" charset="0"/>
              </a:rPr>
              <a:t>, 2022. </a:t>
            </a:r>
          </a:p>
          <a:p>
            <a:r>
              <a:rPr lang="en-CA" sz="1800" dirty="0">
                <a:effectLst/>
                <a:latin typeface="Calibri" panose="020F0502020204030204" pitchFamily="34" charset="0"/>
                <a:ea typeface="Calibri" panose="020F0502020204030204" pitchFamily="34" charset="0"/>
                <a:cs typeface="Times New Roman" panose="02020603050405020304" pitchFamily="18" charset="0"/>
              </a:rPr>
              <a:t>[Online]. Available</a:t>
            </a:r>
            <a:r>
              <a:rPr lang="en-CA"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hlinkClick r:id="rId3"/>
              </a:rPr>
              <a:t>The Impact of Robotic Process Automation on the Automotive Industry | by </a:t>
            </a:r>
            <a:r>
              <a:rPr lang="en-US" sz="1400" dirty="0" err="1">
                <a:hlinkClick r:id="rId3"/>
              </a:rPr>
              <a:t>CiGen</a:t>
            </a:r>
            <a:r>
              <a:rPr lang="en-US" sz="1400" dirty="0">
                <a:hlinkClick r:id="rId3"/>
              </a:rPr>
              <a:t> RPA | Medium</a:t>
            </a:r>
            <a:r>
              <a:rPr lang="en-CA" sz="2400" dirty="0">
                <a:effectLst/>
                <a:latin typeface="Calibri" panose="020F0502020204030204" pitchFamily="34" charset="0"/>
                <a:ea typeface="Calibri" panose="020F0502020204030204" pitchFamily="34" charset="0"/>
                <a:cs typeface="Times New Roman" panose="02020603050405020304" pitchFamily="18" charset="0"/>
              </a:rPr>
              <a:t>.</a:t>
            </a:r>
          </a:p>
          <a:p>
            <a:r>
              <a:rPr lang="en-CA" sz="1800" dirty="0">
                <a:effectLst/>
                <a:latin typeface="Calibri" panose="020F0502020204030204" pitchFamily="34" charset="0"/>
                <a:ea typeface="Calibri" panose="020F0502020204030204" pitchFamily="34" charset="0"/>
                <a:cs typeface="Times New Roman" panose="02020603050405020304" pitchFamily="18" charset="0"/>
              </a:rPr>
              <a:t> [Accessed: 05- Jul- 2022].</a:t>
            </a:r>
          </a:p>
          <a:p>
            <a:pPr>
              <a:buFont typeface="Arial"/>
              <a:buChar char="•"/>
            </a:pPr>
            <a:endParaRPr lang="en-US" sz="1800" dirty="0">
              <a:ea typeface="+mn-lt"/>
              <a:cs typeface="+mn-lt"/>
            </a:endParaRPr>
          </a:p>
          <a:p>
            <a:pPr>
              <a:buFont typeface="Arial"/>
              <a:buChar char="•"/>
            </a:pPr>
            <a:endParaRPr lang="en-US" sz="1800" dirty="0">
              <a:ea typeface="+mn-lt"/>
              <a:cs typeface="+mn-lt"/>
            </a:endParaRPr>
          </a:p>
          <a:p>
            <a:pPr>
              <a:buFont typeface="Arial"/>
              <a:buChar char="•"/>
            </a:pPr>
            <a:endParaRPr lang="en-US" sz="1800" dirty="0">
              <a:ea typeface="+mn-lt"/>
              <a:cs typeface="+mn-lt"/>
            </a:endParaRPr>
          </a:p>
          <a:p>
            <a:pPr>
              <a:buFont typeface="Arial"/>
              <a:buChar char="•"/>
            </a:pPr>
            <a:endParaRPr lang="en-US" sz="1800" dirty="0">
              <a:ea typeface="+mn-lt"/>
              <a:cs typeface="+mn-lt"/>
            </a:endParaRPr>
          </a:p>
          <a:p>
            <a:pPr marL="285750" indent="-285750">
              <a:buFont typeface="Arial,Sans-Serif"/>
              <a:buChar char="•"/>
            </a:pPr>
            <a:endParaRPr lang="en-US" sz="1800" dirty="0">
              <a:ea typeface="+mn-lt"/>
              <a:cs typeface="+mn-lt"/>
            </a:endParaRPr>
          </a:p>
          <a:p>
            <a:pPr marL="285750" indent="-285750">
              <a:buFont typeface="Arial"/>
              <a:buChar char="•"/>
            </a:pPr>
            <a:endParaRPr lang="en-US" sz="1800" dirty="0">
              <a:ea typeface="+mn-lt"/>
              <a:cs typeface="+mn-lt"/>
            </a:endParaRPr>
          </a:p>
          <a:p>
            <a:endParaRPr lang="en-US" sz="1800" dirty="0">
              <a:ea typeface="+mn-lt"/>
              <a:cs typeface="+mn-lt"/>
            </a:endParaRPr>
          </a:p>
          <a:p>
            <a:pPr algn="ctr"/>
            <a:endParaRPr lang="en-US" sz="1800" dirty="0">
              <a:cs typeface="Arial"/>
            </a:endParaRPr>
          </a:p>
          <a:p>
            <a:pPr marL="285750" indent="-285750"/>
            <a:endParaRPr lang="en-US" sz="1800" dirty="0">
              <a:cs typeface="Arial"/>
            </a:endParaRPr>
          </a:p>
          <a:p>
            <a:pPr marL="1555750" lvl="1" indent="-285750"/>
            <a:endParaRPr lang="en-US" sz="1800" dirty="0">
              <a:cs typeface="Arial"/>
            </a:endParaRPr>
          </a:p>
          <a:p>
            <a:endParaRPr lang="en-US" sz="1800" dirty="0">
              <a:cs typeface="Arial"/>
            </a:endParaRPr>
          </a:p>
        </p:txBody>
      </p:sp>
      <p:sp>
        <p:nvSpPr>
          <p:cNvPr id="2" name="Text Placeholder 7">
            <a:extLst>
              <a:ext uri="{FF2B5EF4-FFF2-40B4-BE49-F238E27FC236}">
                <a16:creationId xmlns:a16="http://schemas.microsoft.com/office/drawing/2014/main" id="{3B79DA0D-6CB7-402B-855F-56AB8AA6D27F}"/>
              </a:ext>
            </a:extLst>
          </p:cNvPr>
          <p:cNvSpPr txBox="1">
            <a:spLocks/>
          </p:cNvSpPr>
          <p:nvPr/>
        </p:nvSpPr>
        <p:spPr>
          <a:xfrm>
            <a:off x="809534" y="7870011"/>
            <a:ext cx="14904913" cy="352466"/>
          </a:xfrm>
          <a:prstGeom prst="rect">
            <a:avLst/>
          </a:prstGeom>
        </p:spPr>
        <p:txBody>
          <a:bodyPr vert="horz" lIns="0" tIns="0" rIns="0" bIns="0" rtlCol="0" anchor="t">
            <a:noAutofit/>
          </a:bodyPr>
          <a:lstStyle>
            <a:lvl1pPr marL="0" indent="0" algn="l" defTabSz="781583" rtl="0" eaLnBrk="1" latinLnBrk="0" hangingPunct="1">
              <a:lnSpc>
                <a:spcPct val="110000"/>
              </a:lnSpc>
              <a:spcBef>
                <a:spcPts val="1600"/>
              </a:spcBef>
              <a:buClr>
                <a:schemeClr val="accent2"/>
              </a:buClr>
              <a:buFontTx/>
              <a:buNone/>
              <a:defRPr sz="3200" kern="1200" baseline="0">
                <a:solidFill>
                  <a:schemeClr val="accent5"/>
                </a:solidFill>
                <a:latin typeface="+mn-lt"/>
                <a:ea typeface="+mn-ea"/>
                <a:cs typeface="+mn-cs"/>
              </a:defRPr>
            </a:lvl1pPr>
            <a:lvl2pPr marL="1270073" indent="-488490" algn="l" defTabSz="781583" rtl="0" eaLnBrk="1" latinLnBrk="0" hangingPunct="1">
              <a:lnSpc>
                <a:spcPct val="110000"/>
              </a:lnSpc>
              <a:spcBef>
                <a:spcPct val="20000"/>
              </a:spcBef>
              <a:buClr>
                <a:schemeClr val="accent2"/>
              </a:buClr>
              <a:buSzPct val="75000"/>
              <a:buFont typeface="Arial"/>
              <a:buChar char="•"/>
              <a:defRPr sz="3200" kern="1200">
                <a:solidFill>
                  <a:schemeClr val="accent5"/>
                </a:solidFill>
                <a:latin typeface="+mn-lt"/>
                <a:ea typeface="+mn-ea"/>
                <a:cs typeface="+mn-cs"/>
              </a:defRPr>
            </a:lvl2pPr>
            <a:lvl3pPr marL="2020367" indent="-457200" algn="l" defTabSz="781583" rtl="0" eaLnBrk="1" latinLnBrk="0" hangingPunct="1">
              <a:lnSpc>
                <a:spcPct val="110000"/>
              </a:lnSpc>
              <a:spcBef>
                <a:spcPct val="20000"/>
              </a:spcBef>
              <a:buClr>
                <a:schemeClr val="accent2"/>
              </a:buClr>
              <a:buSzPct val="60000"/>
              <a:buFont typeface="Arial"/>
              <a:buChar char="•"/>
              <a:defRPr sz="3200" kern="1200" baseline="0">
                <a:solidFill>
                  <a:schemeClr val="accent5"/>
                </a:solidFill>
                <a:latin typeface="+mn-lt"/>
                <a:ea typeface="+mn-ea"/>
                <a:cs typeface="+mn-cs"/>
              </a:defRPr>
            </a:lvl3pPr>
            <a:lvl4pPr marL="2735542" indent="-390792" algn="l" defTabSz="781583" rtl="0" eaLnBrk="1" latinLnBrk="0" hangingPunct="1">
              <a:lnSpc>
                <a:spcPct val="120000"/>
              </a:lnSpc>
              <a:spcBef>
                <a:spcPts val="1104"/>
              </a:spcBef>
              <a:buClr>
                <a:schemeClr val="accent2"/>
              </a:buClr>
              <a:buSzPct val="90000"/>
              <a:buFont typeface="Arial"/>
              <a:buChar char="–"/>
              <a:defRPr sz="2100" kern="1200">
                <a:solidFill>
                  <a:srgbClr val="599A83"/>
                </a:solidFill>
                <a:latin typeface="+mn-lt"/>
                <a:ea typeface="+mn-ea"/>
                <a:cs typeface="+mn-cs"/>
              </a:defRPr>
            </a:lvl4pPr>
            <a:lvl5pPr marL="3517125" indent="-390792" algn="l" defTabSz="781583" rtl="0" eaLnBrk="1" latinLnBrk="0" hangingPunct="1">
              <a:spcBef>
                <a:spcPct val="20000"/>
              </a:spcBef>
              <a:buFont typeface="Arial"/>
              <a:buChar char="»"/>
              <a:defRPr sz="3400" kern="1200">
                <a:solidFill>
                  <a:schemeClr val="accent5"/>
                </a:solidFill>
                <a:latin typeface="+mn-lt"/>
                <a:ea typeface="+mn-ea"/>
                <a:cs typeface="+mn-cs"/>
              </a:defRPr>
            </a:lvl5pPr>
            <a:lvl6pPr marL="4298709" indent="-390792" algn="l" defTabSz="781583" rtl="0" eaLnBrk="1" latinLnBrk="0" hangingPunct="1">
              <a:spcBef>
                <a:spcPct val="20000"/>
              </a:spcBef>
              <a:buFont typeface="Arial"/>
              <a:buChar char="•"/>
              <a:defRPr sz="3400" kern="1200">
                <a:solidFill>
                  <a:schemeClr val="tx1"/>
                </a:solidFill>
                <a:latin typeface="+mn-lt"/>
                <a:ea typeface="+mn-ea"/>
                <a:cs typeface="+mn-cs"/>
              </a:defRPr>
            </a:lvl6pPr>
            <a:lvl7pPr marL="5080292" indent="-390792" algn="l" defTabSz="781583" rtl="0" eaLnBrk="1" latinLnBrk="0" hangingPunct="1">
              <a:spcBef>
                <a:spcPct val="20000"/>
              </a:spcBef>
              <a:buFont typeface="Arial"/>
              <a:buChar char="•"/>
              <a:defRPr sz="3400" kern="1200">
                <a:solidFill>
                  <a:schemeClr val="tx1"/>
                </a:solidFill>
                <a:latin typeface="+mn-lt"/>
                <a:ea typeface="+mn-ea"/>
                <a:cs typeface="+mn-cs"/>
              </a:defRPr>
            </a:lvl7pPr>
            <a:lvl8pPr marL="5861876" indent="-390792" algn="l" defTabSz="781583" rtl="0" eaLnBrk="1" latinLnBrk="0" hangingPunct="1">
              <a:spcBef>
                <a:spcPct val="20000"/>
              </a:spcBef>
              <a:buFont typeface="Arial"/>
              <a:buChar char="•"/>
              <a:defRPr sz="3400" kern="1200">
                <a:solidFill>
                  <a:schemeClr val="tx1"/>
                </a:solidFill>
                <a:latin typeface="+mn-lt"/>
                <a:ea typeface="+mn-ea"/>
                <a:cs typeface="+mn-cs"/>
              </a:defRPr>
            </a:lvl8pPr>
            <a:lvl9pPr marL="6643459" indent="-390792" algn="l" defTabSz="781583" rtl="0" eaLnBrk="1" latinLnBrk="0" hangingPunct="1">
              <a:spcBef>
                <a:spcPct val="20000"/>
              </a:spcBef>
              <a:buFont typeface="Arial"/>
              <a:buChar char="•"/>
              <a:defRPr sz="3400" kern="1200">
                <a:solidFill>
                  <a:schemeClr val="tx1"/>
                </a:solidFill>
                <a:latin typeface="+mn-lt"/>
                <a:ea typeface="+mn-ea"/>
                <a:cs typeface="+mn-cs"/>
              </a:defRPr>
            </a:lvl9pPr>
          </a:lstStyle>
          <a:p>
            <a:r>
              <a:rPr lang="en-US" sz="1800" b="1" dirty="0">
                <a:ea typeface="+mn-lt"/>
                <a:cs typeface="+mn-lt"/>
              </a:rPr>
              <a:t>Slide prepared by: </a:t>
            </a:r>
            <a:r>
              <a:rPr lang="en-US" sz="1800" b="1" i="1" dirty="0">
                <a:ea typeface="+mn-lt"/>
                <a:cs typeface="+mn-lt"/>
              </a:rPr>
              <a:t>[Sahil Kakadiya]</a:t>
            </a:r>
            <a:endParaRPr lang="en-US" i="1" dirty="0"/>
          </a:p>
          <a:p>
            <a:pPr marL="285750" indent="-285750">
              <a:buFont typeface="Arial"/>
              <a:buChar char="•"/>
            </a:pPr>
            <a:endParaRPr lang="en-US" sz="1800" dirty="0">
              <a:ea typeface="+mn-lt"/>
              <a:cs typeface="+mn-lt"/>
            </a:endParaRPr>
          </a:p>
          <a:p>
            <a:endParaRPr lang="en-US" sz="1800" dirty="0">
              <a:ea typeface="+mn-lt"/>
              <a:cs typeface="+mn-lt"/>
            </a:endParaRPr>
          </a:p>
          <a:p>
            <a:pPr algn="ctr"/>
            <a:endParaRPr lang="en-US" sz="1800" dirty="0">
              <a:cs typeface="Arial"/>
            </a:endParaRPr>
          </a:p>
          <a:p>
            <a:pPr marL="285750" indent="-285750">
              <a:buFont typeface="Arial"/>
              <a:buChar char="•"/>
            </a:pPr>
            <a:endParaRPr lang="en-US" sz="1800" dirty="0">
              <a:cs typeface="Arial"/>
            </a:endParaRPr>
          </a:p>
          <a:p>
            <a:pPr marL="1555750" lvl="1" indent="-285750"/>
            <a:endParaRPr lang="en-US" sz="1800" dirty="0">
              <a:cs typeface="Arial"/>
            </a:endParaRPr>
          </a:p>
          <a:p>
            <a:endParaRPr lang="en-US" sz="1800" dirty="0">
              <a:cs typeface="Arial"/>
            </a:endParaRPr>
          </a:p>
        </p:txBody>
      </p:sp>
      <p:pic>
        <p:nvPicPr>
          <p:cNvPr id="4" name="Picture 3" descr="A picture containing transport, indoor, orange, subway&#10;&#10;Description automatically generated">
            <a:extLst>
              <a:ext uri="{FF2B5EF4-FFF2-40B4-BE49-F238E27FC236}">
                <a16:creationId xmlns:a16="http://schemas.microsoft.com/office/drawing/2014/main" id="{A2480404-4F75-9E5B-6C87-1D52DCF28847}"/>
              </a:ext>
            </a:extLst>
          </p:cNvPr>
          <p:cNvPicPr>
            <a:picLocks noChangeAspect="1"/>
          </p:cNvPicPr>
          <p:nvPr/>
        </p:nvPicPr>
        <p:blipFill>
          <a:blip r:embed="rId4"/>
          <a:stretch>
            <a:fillRect/>
          </a:stretch>
        </p:blipFill>
        <p:spPr>
          <a:xfrm>
            <a:off x="10887863" y="5160412"/>
            <a:ext cx="4758186" cy="2885832"/>
          </a:xfrm>
          <a:prstGeom prst="rect">
            <a:avLst/>
          </a:prstGeom>
        </p:spPr>
      </p:pic>
    </p:spTree>
    <p:extLst>
      <p:ext uri="{BB962C8B-B14F-4D97-AF65-F5344CB8AC3E}">
        <p14:creationId xmlns:p14="http://schemas.microsoft.com/office/powerpoint/2010/main" val="1507550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2881" y="768365"/>
            <a:ext cx="9475914" cy="578521"/>
          </a:xfrm>
        </p:spPr>
        <p:txBody>
          <a:bodyPr/>
          <a:lstStyle/>
          <a:p>
            <a:r>
              <a:rPr lang="en-US">
                <a:cs typeface="Arial"/>
              </a:rPr>
              <a:t>Example #2</a:t>
            </a:r>
          </a:p>
        </p:txBody>
      </p:sp>
      <p:sp>
        <p:nvSpPr>
          <p:cNvPr id="5" name="Slide Number Placeholder 4"/>
          <p:cNvSpPr>
            <a:spLocks noGrp="1"/>
          </p:cNvSpPr>
          <p:nvPr>
            <p:ph type="sldNum" sz="quarter" idx="19"/>
          </p:nvPr>
        </p:nvSpPr>
        <p:spPr>
          <a:xfrm>
            <a:off x="199082" y="8497455"/>
            <a:ext cx="529132" cy="486834"/>
          </a:xfrm>
        </p:spPr>
        <p:txBody>
          <a:bodyPr/>
          <a:lstStyle/>
          <a:p>
            <a:fld id="{DEF3F5F5-7776-394F-A41F-3BAFC9CC9F8E}" type="slidenum">
              <a:rPr lang="en-US" smtClean="0"/>
              <a:pPr/>
              <a:t>12</a:t>
            </a:fld>
            <a:endParaRPr lang="en-US"/>
          </a:p>
        </p:txBody>
      </p:sp>
      <p:sp>
        <p:nvSpPr>
          <p:cNvPr id="8" name="Text Placeholder 7"/>
          <p:cNvSpPr>
            <a:spLocks noGrp="1"/>
          </p:cNvSpPr>
          <p:nvPr>
            <p:ph type="body" sz="quarter" idx="15"/>
          </p:nvPr>
        </p:nvSpPr>
        <p:spPr>
          <a:xfrm>
            <a:off x="812881" y="1581665"/>
            <a:ext cx="14904913" cy="5026333"/>
          </a:xfrm>
        </p:spPr>
        <p:txBody>
          <a:bodyPr vert="horz" lIns="0" tIns="0" rIns="0" bIns="0" rtlCol="0" anchor="t">
            <a:noAutofit/>
          </a:bodyPr>
          <a:lstStyle/>
          <a:p>
            <a:r>
              <a:rPr lang="en-US" b="1" dirty="0">
                <a:ea typeface="+mn-lt"/>
                <a:cs typeface="+mn-lt"/>
              </a:rPr>
              <a:t>Example to support Side A</a:t>
            </a:r>
            <a:endParaRPr lang="en-US" dirty="0">
              <a:ea typeface="+mn-lt"/>
              <a:cs typeface="+mn-lt"/>
            </a:endParaRPr>
          </a:p>
          <a:p>
            <a:pPr marL="285750" indent="-285750">
              <a:buFont typeface="Arial,Sans-Serif"/>
              <a:buChar char="•"/>
            </a:pPr>
            <a:r>
              <a:rPr lang="en-US" sz="1800" dirty="0">
                <a:ea typeface="+mn-lt"/>
                <a:cs typeface="+mn-lt"/>
              </a:rPr>
              <a:t>Nowadays proper precise concentration of chemicals in medicines is to be needed to get rid from some dangerous dieses and pain such as Cancer and AIDS and it may be only done with help of super-tech machines, so we must replace as much as possible workers with super novel gadgets.</a:t>
            </a:r>
          </a:p>
          <a:p>
            <a:pPr marL="285750" indent="-285750">
              <a:buFont typeface="Arial,Sans-Serif"/>
              <a:buChar char="•"/>
            </a:pPr>
            <a:r>
              <a:rPr lang="en-US" sz="1800" dirty="0">
                <a:ea typeface="+mn-lt"/>
                <a:cs typeface="+mn-lt"/>
              </a:rPr>
              <a:t>Like, preparing solution of some drug or a medicines we must calculate proportion, concentration, timing for fermentation, amount of light, heat and many more in a chemical reactions by using advanced software's, machines instead of traditional method of preparing antivirus or medicines/drug of diseases and may increase lifespan of us and these trend may consider as boon for mankind.</a:t>
            </a:r>
          </a:p>
          <a:p>
            <a:pPr marL="285750" indent="-285750">
              <a:buFont typeface="Arial,Sans-Serif"/>
              <a:buChar char="•"/>
            </a:pPr>
            <a:r>
              <a:rPr lang="en-US" sz="1800" dirty="0">
                <a:ea typeface="+mn-lt"/>
                <a:cs typeface="+mn-lt"/>
              </a:rPr>
              <a:t>As when we approve to interfere workers in such process it may disturb such process (i.e.; workers cand sometime by mistake basic calculus mistakes and it may cause hazardous impact on environment) so sometimes it seems dangerous to not to involve machines instead of workers. </a:t>
            </a:r>
          </a:p>
          <a:p>
            <a:pPr marL="285750" indent="-285750">
              <a:buFont typeface="Arial,Sans-Serif"/>
              <a:buChar char="•"/>
            </a:pPr>
            <a:endParaRPr lang="en-US" sz="1800" dirty="0">
              <a:ea typeface="+mn-lt"/>
              <a:cs typeface="+mn-lt"/>
            </a:endParaRPr>
          </a:p>
          <a:p>
            <a:pPr marL="285750" indent="-285750">
              <a:buFont typeface="Arial"/>
              <a:buChar char="•"/>
            </a:pPr>
            <a:endParaRPr lang="en-US" sz="1800" dirty="0">
              <a:ea typeface="+mn-lt"/>
              <a:cs typeface="+mn-lt"/>
            </a:endParaRPr>
          </a:p>
          <a:p>
            <a:endParaRPr lang="en-US" sz="1800" dirty="0">
              <a:ea typeface="+mn-lt"/>
              <a:cs typeface="+mn-lt"/>
            </a:endParaRPr>
          </a:p>
          <a:p>
            <a:pPr algn="ctr"/>
            <a:endParaRPr lang="en-US" sz="1800" dirty="0">
              <a:cs typeface="Arial"/>
            </a:endParaRPr>
          </a:p>
          <a:p>
            <a:pPr marL="285750" indent="-285750"/>
            <a:endParaRPr lang="en-US" sz="1800" dirty="0">
              <a:cs typeface="Arial"/>
            </a:endParaRPr>
          </a:p>
          <a:p>
            <a:pPr marL="1555750" lvl="1" indent="-285750"/>
            <a:endParaRPr lang="en-US" sz="1800" dirty="0">
              <a:cs typeface="Arial"/>
            </a:endParaRPr>
          </a:p>
          <a:p>
            <a:endParaRPr lang="en-US" sz="1800" dirty="0">
              <a:cs typeface="Arial"/>
            </a:endParaRPr>
          </a:p>
        </p:txBody>
      </p:sp>
      <p:sp>
        <p:nvSpPr>
          <p:cNvPr id="2" name="Text Placeholder 7">
            <a:extLst>
              <a:ext uri="{FF2B5EF4-FFF2-40B4-BE49-F238E27FC236}">
                <a16:creationId xmlns:a16="http://schemas.microsoft.com/office/drawing/2014/main" id="{3B79DA0D-6CB7-402B-855F-56AB8AA6D27F}"/>
              </a:ext>
            </a:extLst>
          </p:cNvPr>
          <p:cNvSpPr txBox="1">
            <a:spLocks/>
          </p:cNvSpPr>
          <p:nvPr/>
        </p:nvSpPr>
        <p:spPr>
          <a:xfrm>
            <a:off x="809534" y="7870011"/>
            <a:ext cx="14904913" cy="352466"/>
          </a:xfrm>
          <a:prstGeom prst="rect">
            <a:avLst/>
          </a:prstGeom>
        </p:spPr>
        <p:txBody>
          <a:bodyPr vert="horz" lIns="0" tIns="0" rIns="0" bIns="0" rtlCol="0" anchor="t">
            <a:noAutofit/>
          </a:bodyPr>
          <a:lstStyle>
            <a:lvl1pPr marL="0" indent="0" algn="l" defTabSz="781583" rtl="0" eaLnBrk="1" latinLnBrk="0" hangingPunct="1">
              <a:lnSpc>
                <a:spcPct val="110000"/>
              </a:lnSpc>
              <a:spcBef>
                <a:spcPts val="1600"/>
              </a:spcBef>
              <a:buClr>
                <a:schemeClr val="accent2"/>
              </a:buClr>
              <a:buFontTx/>
              <a:buNone/>
              <a:defRPr sz="3200" kern="1200" baseline="0">
                <a:solidFill>
                  <a:schemeClr val="accent5"/>
                </a:solidFill>
                <a:latin typeface="+mn-lt"/>
                <a:ea typeface="+mn-ea"/>
                <a:cs typeface="+mn-cs"/>
              </a:defRPr>
            </a:lvl1pPr>
            <a:lvl2pPr marL="1270073" indent="-488490" algn="l" defTabSz="781583" rtl="0" eaLnBrk="1" latinLnBrk="0" hangingPunct="1">
              <a:lnSpc>
                <a:spcPct val="110000"/>
              </a:lnSpc>
              <a:spcBef>
                <a:spcPct val="20000"/>
              </a:spcBef>
              <a:buClr>
                <a:schemeClr val="accent2"/>
              </a:buClr>
              <a:buSzPct val="75000"/>
              <a:buFont typeface="Arial"/>
              <a:buChar char="•"/>
              <a:defRPr sz="3200" kern="1200">
                <a:solidFill>
                  <a:schemeClr val="accent5"/>
                </a:solidFill>
                <a:latin typeface="+mn-lt"/>
                <a:ea typeface="+mn-ea"/>
                <a:cs typeface="+mn-cs"/>
              </a:defRPr>
            </a:lvl2pPr>
            <a:lvl3pPr marL="2020367" indent="-457200" algn="l" defTabSz="781583" rtl="0" eaLnBrk="1" latinLnBrk="0" hangingPunct="1">
              <a:lnSpc>
                <a:spcPct val="110000"/>
              </a:lnSpc>
              <a:spcBef>
                <a:spcPct val="20000"/>
              </a:spcBef>
              <a:buClr>
                <a:schemeClr val="accent2"/>
              </a:buClr>
              <a:buSzPct val="60000"/>
              <a:buFont typeface="Arial"/>
              <a:buChar char="•"/>
              <a:defRPr sz="3200" kern="1200" baseline="0">
                <a:solidFill>
                  <a:schemeClr val="accent5"/>
                </a:solidFill>
                <a:latin typeface="+mn-lt"/>
                <a:ea typeface="+mn-ea"/>
                <a:cs typeface="+mn-cs"/>
              </a:defRPr>
            </a:lvl3pPr>
            <a:lvl4pPr marL="2735542" indent="-390792" algn="l" defTabSz="781583" rtl="0" eaLnBrk="1" latinLnBrk="0" hangingPunct="1">
              <a:lnSpc>
                <a:spcPct val="120000"/>
              </a:lnSpc>
              <a:spcBef>
                <a:spcPts val="1104"/>
              </a:spcBef>
              <a:buClr>
                <a:schemeClr val="accent2"/>
              </a:buClr>
              <a:buSzPct val="90000"/>
              <a:buFont typeface="Arial"/>
              <a:buChar char="–"/>
              <a:defRPr sz="2100" kern="1200">
                <a:solidFill>
                  <a:srgbClr val="599A83"/>
                </a:solidFill>
                <a:latin typeface="+mn-lt"/>
                <a:ea typeface="+mn-ea"/>
                <a:cs typeface="+mn-cs"/>
              </a:defRPr>
            </a:lvl4pPr>
            <a:lvl5pPr marL="3517125" indent="-390792" algn="l" defTabSz="781583" rtl="0" eaLnBrk="1" latinLnBrk="0" hangingPunct="1">
              <a:spcBef>
                <a:spcPct val="20000"/>
              </a:spcBef>
              <a:buFont typeface="Arial"/>
              <a:buChar char="»"/>
              <a:defRPr sz="3400" kern="1200">
                <a:solidFill>
                  <a:schemeClr val="accent5"/>
                </a:solidFill>
                <a:latin typeface="+mn-lt"/>
                <a:ea typeface="+mn-ea"/>
                <a:cs typeface="+mn-cs"/>
              </a:defRPr>
            </a:lvl5pPr>
            <a:lvl6pPr marL="4298709" indent="-390792" algn="l" defTabSz="781583" rtl="0" eaLnBrk="1" latinLnBrk="0" hangingPunct="1">
              <a:spcBef>
                <a:spcPct val="20000"/>
              </a:spcBef>
              <a:buFont typeface="Arial"/>
              <a:buChar char="•"/>
              <a:defRPr sz="3400" kern="1200">
                <a:solidFill>
                  <a:schemeClr val="tx1"/>
                </a:solidFill>
                <a:latin typeface="+mn-lt"/>
                <a:ea typeface="+mn-ea"/>
                <a:cs typeface="+mn-cs"/>
              </a:defRPr>
            </a:lvl6pPr>
            <a:lvl7pPr marL="5080292" indent="-390792" algn="l" defTabSz="781583" rtl="0" eaLnBrk="1" latinLnBrk="0" hangingPunct="1">
              <a:spcBef>
                <a:spcPct val="20000"/>
              </a:spcBef>
              <a:buFont typeface="Arial"/>
              <a:buChar char="•"/>
              <a:defRPr sz="3400" kern="1200">
                <a:solidFill>
                  <a:schemeClr val="tx1"/>
                </a:solidFill>
                <a:latin typeface="+mn-lt"/>
                <a:ea typeface="+mn-ea"/>
                <a:cs typeface="+mn-cs"/>
              </a:defRPr>
            </a:lvl7pPr>
            <a:lvl8pPr marL="5861876" indent="-390792" algn="l" defTabSz="781583" rtl="0" eaLnBrk="1" latinLnBrk="0" hangingPunct="1">
              <a:spcBef>
                <a:spcPct val="20000"/>
              </a:spcBef>
              <a:buFont typeface="Arial"/>
              <a:buChar char="•"/>
              <a:defRPr sz="3400" kern="1200">
                <a:solidFill>
                  <a:schemeClr val="tx1"/>
                </a:solidFill>
                <a:latin typeface="+mn-lt"/>
                <a:ea typeface="+mn-ea"/>
                <a:cs typeface="+mn-cs"/>
              </a:defRPr>
            </a:lvl8pPr>
            <a:lvl9pPr marL="6643459" indent="-390792" algn="l" defTabSz="781583" rtl="0" eaLnBrk="1" latinLnBrk="0" hangingPunct="1">
              <a:spcBef>
                <a:spcPct val="20000"/>
              </a:spcBef>
              <a:buFont typeface="Arial"/>
              <a:buChar char="•"/>
              <a:defRPr sz="3400" kern="1200">
                <a:solidFill>
                  <a:schemeClr val="tx1"/>
                </a:solidFill>
                <a:latin typeface="+mn-lt"/>
                <a:ea typeface="+mn-ea"/>
                <a:cs typeface="+mn-cs"/>
              </a:defRPr>
            </a:lvl9pPr>
          </a:lstStyle>
          <a:p>
            <a:r>
              <a:rPr lang="en-US" sz="1800" b="1" dirty="0">
                <a:ea typeface="+mn-lt"/>
                <a:cs typeface="+mn-lt"/>
              </a:rPr>
              <a:t>Slide prepared by: </a:t>
            </a:r>
            <a:r>
              <a:rPr lang="en-US" sz="1800" b="1" i="1" dirty="0">
                <a:ea typeface="+mn-lt"/>
                <a:cs typeface="+mn-lt"/>
              </a:rPr>
              <a:t>[Kushal Kachhadiya]</a:t>
            </a:r>
            <a:endParaRPr lang="en-US" i="1" dirty="0"/>
          </a:p>
          <a:p>
            <a:pPr marL="285750" indent="-285750">
              <a:buFont typeface="Arial"/>
              <a:buChar char="•"/>
            </a:pPr>
            <a:endParaRPr lang="en-US" sz="1800" dirty="0">
              <a:ea typeface="+mn-lt"/>
              <a:cs typeface="+mn-lt"/>
            </a:endParaRPr>
          </a:p>
          <a:p>
            <a:endParaRPr lang="en-US" sz="1800" dirty="0">
              <a:ea typeface="+mn-lt"/>
              <a:cs typeface="+mn-lt"/>
            </a:endParaRPr>
          </a:p>
          <a:p>
            <a:pPr algn="ctr"/>
            <a:endParaRPr lang="en-US" sz="1800" dirty="0">
              <a:cs typeface="Arial"/>
            </a:endParaRPr>
          </a:p>
          <a:p>
            <a:pPr marL="285750" indent="-285750">
              <a:buFont typeface="Arial"/>
              <a:buChar char="•"/>
            </a:pPr>
            <a:endParaRPr lang="en-US" sz="1800" dirty="0">
              <a:cs typeface="Arial"/>
            </a:endParaRPr>
          </a:p>
          <a:p>
            <a:pPr marL="1555750" lvl="1" indent="-285750"/>
            <a:endParaRPr lang="en-US" sz="1800" dirty="0">
              <a:cs typeface="Arial"/>
            </a:endParaRPr>
          </a:p>
          <a:p>
            <a:endParaRPr lang="en-US" sz="1800" dirty="0">
              <a:cs typeface="Arial"/>
            </a:endParaRPr>
          </a:p>
        </p:txBody>
      </p:sp>
    </p:spTree>
    <p:extLst>
      <p:ext uri="{BB962C8B-B14F-4D97-AF65-F5344CB8AC3E}">
        <p14:creationId xmlns:p14="http://schemas.microsoft.com/office/powerpoint/2010/main" val="1785647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2881" y="768365"/>
            <a:ext cx="9475914" cy="578521"/>
          </a:xfrm>
        </p:spPr>
        <p:txBody>
          <a:bodyPr/>
          <a:lstStyle/>
          <a:p>
            <a:r>
              <a:rPr lang="en-US">
                <a:cs typeface="Arial"/>
              </a:rPr>
              <a:t>Example #3</a:t>
            </a:r>
          </a:p>
        </p:txBody>
      </p:sp>
      <p:sp>
        <p:nvSpPr>
          <p:cNvPr id="5" name="Slide Number Placeholder 4"/>
          <p:cNvSpPr>
            <a:spLocks noGrp="1"/>
          </p:cNvSpPr>
          <p:nvPr>
            <p:ph type="sldNum" sz="quarter" idx="19"/>
          </p:nvPr>
        </p:nvSpPr>
        <p:spPr>
          <a:xfrm>
            <a:off x="199082" y="8497455"/>
            <a:ext cx="529132" cy="486834"/>
          </a:xfrm>
        </p:spPr>
        <p:txBody>
          <a:bodyPr/>
          <a:lstStyle/>
          <a:p>
            <a:fld id="{DEF3F5F5-7776-394F-A41F-3BAFC9CC9F8E}" type="slidenum">
              <a:rPr lang="en-US" smtClean="0"/>
              <a:pPr/>
              <a:t>13</a:t>
            </a:fld>
            <a:endParaRPr lang="en-US"/>
          </a:p>
        </p:txBody>
      </p:sp>
      <p:sp>
        <p:nvSpPr>
          <p:cNvPr id="8" name="Text Placeholder 7"/>
          <p:cNvSpPr>
            <a:spLocks noGrp="1"/>
          </p:cNvSpPr>
          <p:nvPr>
            <p:ph type="body" sz="quarter" idx="15"/>
          </p:nvPr>
        </p:nvSpPr>
        <p:spPr>
          <a:xfrm>
            <a:off x="812881" y="1581665"/>
            <a:ext cx="14904913" cy="5026333"/>
          </a:xfrm>
        </p:spPr>
        <p:txBody>
          <a:bodyPr vert="horz" lIns="0" tIns="0" rIns="0" bIns="0" rtlCol="0" anchor="t">
            <a:noAutofit/>
          </a:bodyPr>
          <a:lstStyle/>
          <a:p>
            <a:r>
              <a:rPr lang="en-US" sz="1800" b="1" dirty="0">
                <a:ea typeface="+mn-lt"/>
                <a:cs typeface="+mn-lt"/>
              </a:rPr>
              <a:t>Example to support Side A</a:t>
            </a:r>
            <a:endParaRPr lang="en-US" sz="1800" dirty="0">
              <a:ea typeface="+mn-lt"/>
              <a:cs typeface="+mn-lt"/>
            </a:endParaRPr>
          </a:p>
          <a:p>
            <a:pPr marL="285750" indent="-285750">
              <a:buFont typeface="Arial,Sans-Serif"/>
              <a:buChar char="•"/>
            </a:pPr>
            <a:r>
              <a:rPr lang="en-US" sz="2800" dirty="0">
                <a:cs typeface="Arial"/>
              </a:rPr>
              <a:t>There are some examples to support side A</a:t>
            </a:r>
          </a:p>
          <a:p>
            <a:pPr marL="514350" indent="-514350">
              <a:buAutoNum type="arabicPeriod"/>
            </a:pPr>
            <a:r>
              <a:rPr lang="en-US" sz="2800" dirty="0">
                <a:cs typeface="Arial"/>
              </a:rPr>
              <a:t>As automate machines reduces time, in Agriculture sector this is more important. The cutting of crops and plants need more time if we do it by workers so machines must be used instead to overcome the time issues.</a:t>
            </a:r>
          </a:p>
          <a:p>
            <a:pPr marL="342900" indent="-342900">
              <a:buAutoNum type="arabicPeriod"/>
            </a:pPr>
            <a:r>
              <a:rPr lang="en-US" sz="2800" dirty="0">
                <a:ea typeface="+mn-lt"/>
                <a:cs typeface="Arial"/>
              </a:rPr>
              <a:t>The raw materials like milk is used for making products like milk, cheese, etc. If this milk is transferred into the utensils for making this items by workers, there are more chances that some  waste of milk will happen. But if we use automated machines, the wastage of milk is almost zero percent.</a:t>
            </a:r>
            <a:endParaRPr lang="en-US" sz="2800" dirty="0">
              <a:ea typeface="+mn-lt"/>
              <a:cs typeface="+mn-lt"/>
            </a:endParaRPr>
          </a:p>
          <a:p>
            <a:pPr>
              <a:buFont typeface="Arial"/>
              <a:buChar char="•"/>
            </a:pPr>
            <a:endParaRPr lang="en-US" sz="1800" dirty="0">
              <a:ea typeface="+mn-lt"/>
              <a:cs typeface="+mn-lt"/>
            </a:endParaRPr>
          </a:p>
          <a:p>
            <a:pPr marL="285750" indent="-285750">
              <a:buFont typeface="Arial,Sans-Serif"/>
              <a:buChar char="•"/>
            </a:pPr>
            <a:endParaRPr lang="en-US" sz="1800" dirty="0">
              <a:ea typeface="+mn-lt"/>
              <a:cs typeface="+mn-lt"/>
            </a:endParaRPr>
          </a:p>
          <a:p>
            <a:pPr marL="285750" indent="-285750">
              <a:buFont typeface="Arial"/>
              <a:buChar char="•"/>
            </a:pPr>
            <a:endParaRPr lang="en-US" sz="1800" dirty="0">
              <a:ea typeface="+mn-lt"/>
              <a:cs typeface="+mn-lt"/>
            </a:endParaRPr>
          </a:p>
          <a:p>
            <a:endParaRPr lang="en-US" sz="1800" dirty="0">
              <a:ea typeface="+mn-lt"/>
              <a:cs typeface="+mn-lt"/>
            </a:endParaRPr>
          </a:p>
          <a:p>
            <a:pPr algn="ctr"/>
            <a:endParaRPr lang="en-US" sz="1800" dirty="0">
              <a:cs typeface="Arial"/>
            </a:endParaRPr>
          </a:p>
          <a:p>
            <a:pPr marL="285750" indent="-285750"/>
            <a:endParaRPr lang="en-US" sz="1800" dirty="0">
              <a:cs typeface="Arial"/>
            </a:endParaRPr>
          </a:p>
          <a:p>
            <a:pPr marL="1555750" lvl="1" indent="-285750"/>
            <a:endParaRPr lang="en-US" sz="1800" dirty="0">
              <a:cs typeface="Arial"/>
            </a:endParaRPr>
          </a:p>
          <a:p>
            <a:endParaRPr lang="en-US" sz="1800" dirty="0">
              <a:cs typeface="Arial"/>
            </a:endParaRPr>
          </a:p>
        </p:txBody>
      </p:sp>
      <p:sp>
        <p:nvSpPr>
          <p:cNvPr id="2" name="Text Placeholder 7">
            <a:extLst>
              <a:ext uri="{FF2B5EF4-FFF2-40B4-BE49-F238E27FC236}">
                <a16:creationId xmlns:a16="http://schemas.microsoft.com/office/drawing/2014/main" id="{3B79DA0D-6CB7-402B-855F-56AB8AA6D27F}"/>
              </a:ext>
            </a:extLst>
          </p:cNvPr>
          <p:cNvSpPr txBox="1">
            <a:spLocks/>
          </p:cNvSpPr>
          <p:nvPr/>
        </p:nvSpPr>
        <p:spPr>
          <a:xfrm>
            <a:off x="809534" y="7870011"/>
            <a:ext cx="14904913" cy="352466"/>
          </a:xfrm>
          <a:prstGeom prst="rect">
            <a:avLst/>
          </a:prstGeom>
        </p:spPr>
        <p:txBody>
          <a:bodyPr vert="horz" lIns="0" tIns="0" rIns="0" bIns="0" rtlCol="0" anchor="t">
            <a:noAutofit/>
          </a:bodyPr>
          <a:lstStyle>
            <a:lvl1pPr marL="0" indent="0" algn="l" defTabSz="781583" rtl="0" eaLnBrk="1" latinLnBrk="0" hangingPunct="1">
              <a:lnSpc>
                <a:spcPct val="110000"/>
              </a:lnSpc>
              <a:spcBef>
                <a:spcPts val="1600"/>
              </a:spcBef>
              <a:buClr>
                <a:schemeClr val="accent2"/>
              </a:buClr>
              <a:buFontTx/>
              <a:buNone/>
              <a:defRPr sz="3200" kern="1200" baseline="0">
                <a:solidFill>
                  <a:schemeClr val="accent5"/>
                </a:solidFill>
                <a:latin typeface="+mn-lt"/>
                <a:ea typeface="+mn-ea"/>
                <a:cs typeface="+mn-cs"/>
              </a:defRPr>
            </a:lvl1pPr>
            <a:lvl2pPr marL="1270073" indent="-488490" algn="l" defTabSz="781583" rtl="0" eaLnBrk="1" latinLnBrk="0" hangingPunct="1">
              <a:lnSpc>
                <a:spcPct val="110000"/>
              </a:lnSpc>
              <a:spcBef>
                <a:spcPct val="20000"/>
              </a:spcBef>
              <a:buClr>
                <a:schemeClr val="accent2"/>
              </a:buClr>
              <a:buSzPct val="75000"/>
              <a:buFont typeface="Arial"/>
              <a:buChar char="•"/>
              <a:defRPr sz="3200" kern="1200">
                <a:solidFill>
                  <a:schemeClr val="accent5"/>
                </a:solidFill>
                <a:latin typeface="+mn-lt"/>
                <a:ea typeface="+mn-ea"/>
                <a:cs typeface="+mn-cs"/>
              </a:defRPr>
            </a:lvl2pPr>
            <a:lvl3pPr marL="2020367" indent="-457200" algn="l" defTabSz="781583" rtl="0" eaLnBrk="1" latinLnBrk="0" hangingPunct="1">
              <a:lnSpc>
                <a:spcPct val="110000"/>
              </a:lnSpc>
              <a:spcBef>
                <a:spcPct val="20000"/>
              </a:spcBef>
              <a:buClr>
                <a:schemeClr val="accent2"/>
              </a:buClr>
              <a:buSzPct val="60000"/>
              <a:buFont typeface="Arial"/>
              <a:buChar char="•"/>
              <a:defRPr sz="3200" kern="1200" baseline="0">
                <a:solidFill>
                  <a:schemeClr val="accent5"/>
                </a:solidFill>
                <a:latin typeface="+mn-lt"/>
                <a:ea typeface="+mn-ea"/>
                <a:cs typeface="+mn-cs"/>
              </a:defRPr>
            </a:lvl3pPr>
            <a:lvl4pPr marL="2735542" indent="-390792" algn="l" defTabSz="781583" rtl="0" eaLnBrk="1" latinLnBrk="0" hangingPunct="1">
              <a:lnSpc>
                <a:spcPct val="120000"/>
              </a:lnSpc>
              <a:spcBef>
                <a:spcPts val="1104"/>
              </a:spcBef>
              <a:buClr>
                <a:schemeClr val="accent2"/>
              </a:buClr>
              <a:buSzPct val="90000"/>
              <a:buFont typeface="Arial"/>
              <a:buChar char="–"/>
              <a:defRPr sz="2100" kern="1200">
                <a:solidFill>
                  <a:srgbClr val="599A83"/>
                </a:solidFill>
                <a:latin typeface="+mn-lt"/>
                <a:ea typeface="+mn-ea"/>
                <a:cs typeface="+mn-cs"/>
              </a:defRPr>
            </a:lvl4pPr>
            <a:lvl5pPr marL="3517125" indent="-390792" algn="l" defTabSz="781583" rtl="0" eaLnBrk="1" latinLnBrk="0" hangingPunct="1">
              <a:spcBef>
                <a:spcPct val="20000"/>
              </a:spcBef>
              <a:buFont typeface="Arial"/>
              <a:buChar char="»"/>
              <a:defRPr sz="3400" kern="1200">
                <a:solidFill>
                  <a:schemeClr val="accent5"/>
                </a:solidFill>
                <a:latin typeface="+mn-lt"/>
                <a:ea typeface="+mn-ea"/>
                <a:cs typeface="+mn-cs"/>
              </a:defRPr>
            </a:lvl5pPr>
            <a:lvl6pPr marL="4298709" indent="-390792" algn="l" defTabSz="781583" rtl="0" eaLnBrk="1" latinLnBrk="0" hangingPunct="1">
              <a:spcBef>
                <a:spcPct val="20000"/>
              </a:spcBef>
              <a:buFont typeface="Arial"/>
              <a:buChar char="•"/>
              <a:defRPr sz="3400" kern="1200">
                <a:solidFill>
                  <a:schemeClr val="tx1"/>
                </a:solidFill>
                <a:latin typeface="+mn-lt"/>
                <a:ea typeface="+mn-ea"/>
                <a:cs typeface="+mn-cs"/>
              </a:defRPr>
            </a:lvl6pPr>
            <a:lvl7pPr marL="5080292" indent="-390792" algn="l" defTabSz="781583" rtl="0" eaLnBrk="1" latinLnBrk="0" hangingPunct="1">
              <a:spcBef>
                <a:spcPct val="20000"/>
              </a:spcBef>
              <a:buFont typeface="Arial"/>
              <a:buChar char="•"/>
              <a:defRPr sz="3400" kern="1200">
                <a:solidFill>
                  <a:schemeClr val="tx1"/>
                </a:solidFill>
                <a:latin typeface="+mn-lt"/>
                <a:ea typeface="+mn-ea"/>
                <a:cs typeface="+mn-cs"/>
              </a:defRPr>
            </a:lvl7pPr>
            <a:lvl8pPr marL="5861876" indent="-390792" algn="l" defTabSz="781583" rtl="0" eaLnBrk="1" latinLnBrk="0" hangingPunct="1">
              <a:spcBef>
                <a:spcPct val="20000"/>
              </a:spcBef>
              <a:buFont typeface="Arial"/>
              <a:buChar char="•"/>
              <a:defRPr sz="3400" kern="1200">
                <a:solidFill>
                  <a:schemeClr val="tx1"/>
                </a:solidFill>
                <a:latin typeface="+mn-lt"/>
                <a:ea typeface="+mn-ea"/>
                <a:cs typeface="+mn-cs"/>
              </a:defRPr>
            </a:lvl8pPr>
            <a:lvl9pPr marL="6643459" indent="-390792" algn="l" defTabSz="781583" rtl="0" eaLnBrk="1" latinLnBrk="0" hangingPunct="1">
              <a:spcBef>
                <a:spcPct val="20000"/>
              </a:spcBef>
              <a:buFont typeface="Arial"/>
              <a:buChar char="•"/>
              <a:defRPr sz="3400" kern="1200">
                <a:solidFill>
                  <a:schemeClr val="tx1"/>
                </a:solidFill>
                <a:latin typeface="+mn-lt"/>
                <a:ea typeface="+mn-ea"/>
                <a:cs typeface="+mn-cs"/>
              </a:defRPr>
            </a:lvl9pPr>
          </a:lstStyle>
          <a:p>
            <a:r>
              <a:rPr lang="en-US" sz="1800" b="1" dirty="0">
                <a:ea typeface="+mn-lt"/>
                <a:cs typeface="+mn-lt"/>
              </a:rPr>
              <a:t>Slide prepared by: </a:t>
            </a:r>
            <a:r>
              <a:rPr lang="en-US" sz="1800" b="1" i="1" dirty="0">
                <a:ea typeface="+mn-lt"/>
                <a:cs typeface="+mn-lt"/>
              </a:rPr>
              <a:t>[</a:t>
            </a:r>
            <a:r>
              <a:rPr lang="en-US" sz="1800" b="1" i="1" dirty="0" err="1">
                <a:ea typeface="+mn-lt"/>
                <a:cs typeface="+mn-lt"/>
              </a:rPr>
              <a:t>RominKumar</a:t>
            </a:r>
            <a:r>
              <a:rPr lang="en-US" sz="1800" b="1" i="1" dirty="0">
                <a:ea typeface="+mn-lt"/>
                <a:cs typeface="+mn-lt"/>
              </a:rPr>
              <a:t> Patel]</a:t>
            </a:r>
            <a:endParaRPr lang="en-US" i="1" dirty="0"/>
          </a:p>
          <a:p>
            <a:pPr marL="285750" indent="-285750">
              <a:buFont typeface="Arial"/>
              <a:buChar char="•"/>
            </a:pPr>
            <a:endParaRPr lang="en-US" sz="1800" dirty="0">
              <a:ea typeface="+mn-lt"/>
              <a:cs typeface="+mn-lt"/>
            </a:endParaRPr>
          </a:p>
          <a:p>
            <a:endParaRPr lang="en-US" sz="1800" dirty="0">
              <a:ea typeface="+mn-lt"/>
              <a:cs typeface="+mn-lt"/>
            </a:endParaRPr>
          </a:p>
          <a:p>
            <a:pPr algn="ctr"/>
            <a:endParaRPr lang="en-US" sz="1800" dirty="0">
              <a:cs typeface="Arial"/>
            </a:endParaRPr>
          </a:p>
          <a:p>
            <a:pPr marL="285750" indent="-285750">
              <a:buFont typeface="Arial"/>
              <a:buChar char="•"/>
            </a:pPr>
            <a:endParaRPr lang="en-US" sz="1800" dirty="0">
              <a:cs typeface="Arial"/>
            </a:endParaRPr>
          </a:p>
          <a:p>
            <a:pPr marL="1555750" lvl="1" indent="-285750"/>
            <a:endParaRPr lang="en-US" sz="1800" dirty="0">
              <a:cs typeface="Arial"/>
            </a:endParaRPr>
          </a:p>
          <a:p>
            <a:endParaRPr lang="en-US" sz="1800" dirty="0">
              <a:cs typeface="Arial"/>
            </a:endParaRPr>
          </a:p>
        </p:txBody>
      </p:sp>
    </p:spTree>
    <p:extLst>
      <p:ext uri="{BB962C8B-B14F-4D97-AF65-F5344CB8AC3E}">
        <p14:creationId xmlns:p14="http://schemas.microsoft.com/office/powerpoint/2010/main" val="3540093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a:rPr>
              <a:t>Side B: Main Points</a:t>
            </a:r>
            <a:endParaRPr lang="en-US" dirty="0"/>
          </a:p>
        </p:txBody>
      </p:sp>
      <p:sp>
        <p:nvSpPr>
          <p:cNvPr id="3" name="Text Placeholder 2"/>
          <p:cNvSpPr>
            <a:spLocks noGrp="1"/>
          </p:cNvSpPr>
          <p:nvPr>
            <p:ph type="body" idx="1"/>
          </p:nvPr>
        </p:nvSpPr>
        <p:spPr>
          <a:xfrm>
            <a:off x="812881" y="4083762"/>
            <a:ext cx="12638048" cy="1376512"/>
          </a:xfrm>
        </p:spPr>
        <p:txBody>
          <a:bodyPr/>
          <a:lstStyle/>
          <a:p>
            <a:endParaRPr lang="en-US" i="1" dirty="0">
              <a:cs typeface="Arial"/>
            </a:endParaRPr>
          </a:p>
          <a:p>
            <a:r>
              <a:rPr lang="en-US" i="1" dirty="0">
                <a:cs typeface="Arial"/>
              </a:rPr>
              <a:t>[</a:t>
            </a:r>
            <a:r>
              <a:rPr lang="en-US" sz="3200" i="1" dirty="0">
                <a:cs typeface="Arial"/>
              </a:rPr>
              <a:t>The disadvantage of should be replaced by automated machine as much as possible] </a:t>
            </a:r>
          </a:p>
          <a:p>
            <a:endParaRPr lang="en-US" dirty="0">
              <a:cs typeface="Arial"/>
            </a:endParaRPr>
          </a:p>
        </p:txBody>
      </p:sp>
      <p:sp>
        <p:nvSpPr>
          <p:cNvPr id="5" name="Slide Number Placeholder 4"/>
          <p:cNvSpPr>
            <a:spLocks noGrp="1"/>
          </p:cNvSpPr>
          <p:nvPr>
            <p:ph type="sldNum" sz="quarter" idx="11"/>
          </p:nvPr>
        </p:nvSpPr>
        <p:spPr>
          <a:xfrm>
            <a:off x="199082" y="8572491"/>
            <a:ext cx="529132" cy="486834"/>
          </a:xfrm>
        </p:spPr>
        <p:txBody>
          <a:bodyPr/>
          <a:lstStyle/>
          <a:p>
            <a:fld id="{DEF3F5F5-7776-394F-A41F-3BAFC9CC9F8E}" type="slidenum">
              <a:rPr lang="en-US" smtClean="0"/>
              <a:pPr/>
              <a:t>14</a:t>
            </a:fld>
            <a:endParaRPr lang="en-US"/>
          </a:p>
        </p:txBody>
      </p:sp>
    </p:spTree>
    <p:extLst>
      <p:ext uri="{BB962C8B-B14F-4D97-AF65-F5344CB8AC3E}">
        <p14:creationId xmlns:p14="http://schemas.microsoft.com/office/powerpoint/2010/main" val="1434782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2881" y="768365"/>
            <a:ext cx="9475914" cy="578521"/>
          </a:xfrm>
        </p:spPr>
        <p:txBody>
          <a:bodyPr/>
          <a:lstStyle/>
          <a:p>
            <a:r>
              <a:rPr lang="en-US">
                <a:cs typeface="Arial"/>
              </a:rPr>
              <a:t>Main Point #1</a:t>
            </a:r>
          </a:p>
        </p:txBody>
      </p:sp>
      <p:sp>
        <p:nvSpPr>
          <p:cNvPr id="5" name="Slide Number Placeholder 4"/>
          <p:cNvSpPr>
            <a:spLocks noGrp="1"/>
          </p:cNvSpPr>
          <p:nvPr>
            <p:ph type="sldNum" sz="quarter" idx="19"/>
          </p:nvPr>
        </p:nvSpPr>
        <p:spPr>
          <a:xfrm>
            <a:off x="199082" y="8497455"/>
            <a:ext cx="529132" cy="486834"/>
          </a:xfrm>
        </p:spPr>
        <p:txBody>
          <a:bodyPr/>
          <a:lstStyle/>
          <a:p>
            <a:fld id="{DEF3F5F5-7776-394F-A41F-3BAFC9CC9F8E}" type="slidenum">
              <a:rPr lang="en-US" smtClean="0"/>
              <a:pPr/>
              <a:t>15</a:t>
            </a:fld>
            <a:endParaRPr lang="en-US"/>
          </a:p>
        </p:txBody>
      </p:sp>
      <p:sp>
        <p:nvSpPr>
          <p:cNvPr id="8" name="Text Placeholder 7"/>
          <p:cNvSpPr>
            <a:spLocks noGrp="1"/>
          </p:cNvSpPr>
          <p:nvPr>
            <p:ph type="body" sz="quarter" idx="15"/>
          </p:nvPr>
        </p:nvSpPr>
        <p:spPr>
          <a:xfrm>
            <a:off x="812881" y="1581665"/>
            <a:ext cx="14904913" cy="5026333"/>
          </a:xfrm>
        </p:spPr>
        <p:txBody>
          <a:bodyPr vert="horz" lIns="0" tIns="0" rIns="0" bIns="0" rtlCol="0" anchor="t">
            <a:noAutofit/>
          </a:bodyPr>
          <a:lstStyle/>
          <a:p>
            <a:r>
              <a:rPr lang="en-US" sz="1800" b="1" dirty="0">
                <a:ea typeface="+mn-lt"/>
                <a:cs typeface="+mn-lt"/>
              </a:rPr>
              <a:t>Main point to support Side B</a:t>
            </a:r>
            <a:endParaRPr lang="en-US" sz="1800" dirty="0">
              <a:ea typeface="+mn-lt"/>
              <a:cs typeface="+mn-lt"/>
            </a:endParaRPr>
          </a:p>
          <a:p>
            <a:pPr marL="285750" indent="-285750">
              <a:buFont typeface="Arial"/>
              <a:buChar char="•"/>
            </a:pPr>
            <a:r>
              <a:rPr lang="en-US" sz="1800" dirty="0">
                <a:ea typeface="+mn-lt"/>
                <a:cs typeface="+mn-lt"/>
              </a:rPr>
              <a:t>There are all point against side of A means there are all point is disadvantages of should workers can be replaced by Automated machine  as much as possible.</a:t>
            </a:r>
          </a:p>
          <a:p>
            <a:pPr marL="285750" indent="-285750">
              <a:buFont typeface="Arial"/>
              <a:buChar char="•"/>
            </a:pPr>
            <a:r>
              <a:rPr lang="en-US" sz="1800" dirty="0">
                <a:ea typeface="+mn-lt"/>
                <a:cs typeface="+mn-lt"/>
              </a:rPr>
              <a:t>The first point is if we should be replaced by Automated machine,  so people become jobless.</a:t>
            </a:r>
          </a:p>
          <a:p>
            <a:pPr marL="285750" indent="-285750">
              <a:buFont typeface="Arial"/>
              <a:buChar char="•"/>
            </a:pPr>
            <a:r>
              <a:rPr lang="en-US" sz="1800" dirty="0">
                <a:ea typeface="+mn-lt"/>
                <a:cs typeface="+mn-lt"/>
              </a:rPr>
              <a:t>If we should be replaced by Automated machine, so the economic situation of the people collapses.</a:t>
            </a:r>
          </a:p>
          <a:p>
            <a:pPr marL="285750" indent="-285750">
              <a:buFont typeface="Arial"/>
              <a:buChar char="•"/>
            </a:pPr>
            <a:r>
              <a:rPr lang="en-US" sz="1800" dirty="0">
                <a:ea typeface="+mn-lt"/>
                <a:cs typeface="+mn-lt"/>
              </a:rPr>
              <a:t>If we should be replaced by Automated machine. So many people become unemployed.</a:t>
            </a:r>
          </a:p>
          <a:p>
            <a:pPr marL="285750" indent="-285750">
              <a:buFont typeface="Arial"/>
              <a:buChar char="•"/>
            </a:pPr>
            <a:r>
              <a:rPr lang="en-US" sz="1800" dirty="0">
                <a:ea typeface="+mn-lt"/>
                <a:cs typeface="+mn-lt"/>
              </a:rPr>
              <a:t> I know that if we use an automated machine instead of a men, the work is done easily; but because of this many people are deprived of employment. So, this is the biggest disadvantages.</a:t>
            </a:r>
          </a:p>
          <a:p>
            <a:pPr marL="285750" indent="-285750">
              <a:buFont typeface="Arial"/>
              <a:buChar char="•"/>
            </a:pPr>
            <a:endParaRPr lang="en-US" sz="1800" dirty="0">
              <a:ea typeface="+mn-lt"/>
              <a:cs typeface="+mn-lt"/>
            </a:endParaRPr>
          </a:p>
          <a:p>
            <a:endParaRPr lang="en-US" sz="1800" dirty="0">
              <a:ea typeface="+mn-lt"/>
              <a:cs typeface="+mn-lt"/>
            </a:endParaRPr>
          </a:p>
          <a:p>
            <a:pPr algn="ctr"/>
            <a:endParaRPr lang="en-US" sz="1800" dirty="0">
              <a:cs typeface="Arial"/>
            </a:endParaRPr>
          </a:p>
          <a:p>
            <a:pPr marL="285750" indent="-285750"/>
            <a:endParaRPr lang="en-US" sz="1800" dirty="0">
              <a:cs typeface="Arial"/>
            </a:endParaRPr>
          </a:p>
          <a:p>
            <a:pPr marL="1555750" lvl="1" indent="-285750"/>
            <a:endParaRPr lang="en-US" sz="1800" dirty="0">
              <a:cs typeface="Arial"/>
            </a:endParaRPr>
          </a:p>
          <a:p>
            <a:endParaRPr lang="en-US" sz="1800" dirty="0">
              <a:cs typeface="Arial"/>
            </a:endParaRPr>
          </a:p>
        </p:txBody>
      </p:sp>
      <p:sp>
        <p:nvSpPr>
          <p:cNvPr id="2" name="Text Placeholder 7">
            <a:extLst>
              <a:ext uri="{FF2B5EF4-FFF2-40B4-BE49-F238E27FC236}">
                <a16:creationId xmlns:a16="http://schemas.microsoft.com/office/drawing/2014/main" id="{3B79DA0D-6CB7-402B-855F-56AB8AA6D27F}"/>
              </a:ext>
            </a:extLst>
          </p:cNvPr>
          <p:cNvSpPr txBox="1">
            <a:spLocks/>
          </p:cNvSpPr>
          <p:nvPr/>
        </p:nvSpPr>
        <p:spPr>
          <a:xfrm>
            <a:off x="809534" y="7870011"/>
            <a:ext cx="14904913" cy="352466"/>
          </a:xfrm>
          <a:prstGeom prst="rect">
            <a:avLst/>
          </a:prstGeom>
        </p:spPr>
        <p:txBody>
          <a:bodyPr vert="horz" lIns="0" tIns="0" rIns="0" bIns="0" rtlCol="0" anchor="t">
            <a:noAutofit/>
          </a:bodyPr>
          <a:lstStyle>
            <a:lvl1pPr marL="0" indent="0" algn="l" defTabSz="781583" rtl="0" eaLnBrk="1" latinLnBrk="0" hangingPunct="1">
              <a:lnSpc>
                <a:spcPct val="110000"/>
              </a:lnSpc>
              <a:spcBef>
                <a:spcPts val="1600"/>
              </a:spcBef>
              <a:buClr>
                <a:schemeClr val="accent2"/>
              </a:buClr>
              <a:buFontTx/>
              <a:buNone/>
              <a:defRPr sz="3200" kern="1200" baseline="0">
                <a:solidFill>
                  <a:schemeClr val="accent5"/>
                </a:solidFill>
                <a:latin typeface="+mn-lt"/>
                <a:ea typeface="+mn-ea"/>
                <a:cs typeface="+mn-cs"/>
              </a:defRPr>
            </a:lvl1pPr>
            <a:lvl2pPr marL="1270073" indent="-488490" algn="l" defTabSz="781583" rtl="0" eaLnBrk="1" latinLnBrk="0" hangingPunct="1">
              <a:lnSpc>
                <a:spcPct val="110000"/>
              </a:lnSpc>
              <a:spcBef>
                <a:spcPct val="20000"/>
              </a:spcBef>
              <a:buClr>
                <a:schemeClr val="accent2"/>
              </a:buClr>
              <a:buSzPct val="75000"/>
              <a:buFont typeface="Arial"/>
              <a:buChar char="•"/>
              <a:defRPr sz="3200" kern="1200">
                <a:solidFill>
                  <a:schemeClr val="accent5"/>
                </a:solidFill>
                <a:latin typeface="+mn-lt"/>
                <a:ea typeface="+mn-ea"/>
                <a:cs typeface="+mn-cs"/>
              </a:defRPr>
            </a:lvl2pPr>
            <a:lvl3pPr marL="2020367" indent="-457200" algn="l" defTabSz="781583" rtl="0" eaLnBrk="1" latinLnBrk="0" hangingPunct="1">
              <a:lnSpc>
                <a:spcPct val="110000"/>
              </a:lnSpc>
              <a:spcBef>
                <a:spcPct val="20000"/>
              </a:spcBef>
              <a:buClr>
                <a:schemeClr val="accent2"/>
              </a:buClr>
              <a:buSzPct val="60000"/>
              <a:buFont typeface="Arial"/>
              <a:buChar char="•"/>
              <a:defRPr sz="3200" kern="1200" baseline="0">
                <a:solidFill>
                  <a:schemeClr val="accent5"/>
                </a:solidFill>
                <a:latin typeface="+mn-lt"/>
                <a:ea typeface="+mn-ea"/>
                <a:cs typeface="+mn-cs"/>
              </a:defRPr>
            </a:lvl3pPr>
            <a:lvl4pPr marL="2735542" indent="-390792" algn="l" defTabSz="781583" rtl="0" eaLnBrk="1" latinLnBrk="0" hangingPunct="1">
              <a:lnSpc>
                <a:spcPct val="120000"/>
              </a:lnSpc>
              <a:spcBef>
                <a:spcPts val="1104"/>
              </a:spcBef>
              <a:buClr>
                <a:schemeClr val="accent2"/>
              </a:buClr>
              <a:buSzPct val="90000"/>
              <a:buFont typeface="Arial"/>
              <a:buChar char="–"/>
              <a:defRPr sz="2100" kern="1200">
                <a:solidFill>
                  <a:srgbClr val="599A83"/>
                </a:solidFill>
                <a:latin typeface="+mn-lt"/>
                <a:ea typeface="+mn-ea"/>
                <a:cs typeface="+mn-cs"/>
              </a:defRPr>
            </a:lvl4pPr>
            <a:lvl5pPr marL="3517125" indent="-390792" algn="l" defTabSz="781583" rtl="0" eaLnBrk="1" latinLnBrk="0" hangingPunct="1">
              <a:spcBef>
                <a:spcPct val="20000"/>
              </a:spcBef>
              <a:buFont typeface="Arial"/>
              <a:buChar char="»"/>
              <a:defRPr sz="3400" kern="1200">
                <a:solidFill>
                  <a:schemeClr val="accent5"/>
                </a:solidFill>
                <a:latin typeface="+mn-lt"/>
                <a:ea typeface="+mn-ea"/>
                <a:cs typeface="+mn-cs"/>
              </a:defRPr>
            </a:lvl5pPr>
            <a:lvl6pPr marL="4298709" indent="-390792" algn="l" defTabSz="781583" rtl="0" eaLnBrk="1" latinLnBrk="0" hangingPunct="1">
              <a:spcBef>
                <a:spcPct val="20000"/>
              </a:spcBef>
              <a:buFont typeface="Arial"/>
              <a:buChar char="•"/>
              <a:defRPr sz="3400" kern="1200">
                <a:solidFill>
                  <a:schemeClr val="tx1"/>
                </a:solidFill>
                <a:latin typeface="+mn-lt"/>
                <a:ea typeface="+mn-ea"/>
                <a:cs typeface="+mn-cs"/>
              </a:defRPr>
            </a:lvl6pPr>
            <a:lvl7pPr marL="5080292" indent="-390792" algn="l" defTabSz="781583" rtl="0" eaLnBrk="1" latinLnBrk="0" hangingPunct="1">
              <a:spcBef>
                <a:spcPct val="20000"/>
              </a:spcBef>
              <a:buFont typeface="Arial"/>
              <a:buChar char="•"/>
              <a:defRPr sz="3400" kern="1200">
                <a:solidFill>
                  <a:schemeClr val="tx1"/>
                </a:solidFill>
                <a:latin typeface="+mn-lt"/>
                <a:ea typeface="+mn-ea"/>
                <a:cs typeface="+mn-cs"/>
              </a:defRPr>
            </a:lvl7pPr>
            <a:lvl8pPr marL="5861876" indent="-390792" algn="l" defTabSz="781583" rtl="0" eaLnBrk="1" latinLnBrk="0" hangingPunct="1">
              <a:spcBef>
                <a:spcPct val="20000"/>
              </a:spcBef>
              <a:buFont typeface="Arial"/>
              <a:buChar char="•"/>
              <a:defRPr sz="3400" kern="1200">
                <a:solidFill>
                  <a:schemeClr val="tx1"/>
                </a:solidFill>
                <a:latin typeface="+mn-lt"/>
                <a:ea typeface="+mn-ea"/>
                <a:cs typeface="+mn-cs"/>
              </a:defRPr>
            </a:lvl8pPr>
            <a:lvl9pPr marL="6643459" indent="-390792" algn="l" defTabSz="781583" rtl="0" eaLnBrk="1" latinLnBrk="0" hangingPunct="1">
              <a:spcBef>
                <a:spcPct val="20000"/>
              </a:spcBef>
              <a:buFont typeface="Arial"/>
              <a:buChar char="•"/>
              <a:defRPr sz="3400" kern="1200">
                <a:solidFill>
                  <a:schemeClr val="tx1"/>
                </a:solidFill>
                <a:latin typeface="+mn-lt"/>
                <a:ea typeface="+mn-ea"/>
                <a:cs typeface="+mn-cs"/>
              </a:defRPr>
            </a:lvl9pPr>
          </a:lstStyle>
          <a:p>
            <a:r>
              <a:rPr lang="en-US" sz="1800" b="1" dirty="0">
                <a:ea typeface="+mn-lt"/>
                <a:cs typeface="+mn-lt"/>
              </a:rPr>
              <a:t>Slide prepared by: </a:t>
            </a:r>
            <a:r>
              <a:rPr lang="en-US" sz="1800" b="1" i="1" dirty="0">
                <a:ea typeface="+mn-lt"/>
                <a:cs typeface="+mn-lt"/>
              </a:rPr>
              <a:t>[Sahil Kakadiya]</a:t>
            </a:r>
            <a:endParaRPr lang="en-US" i="1" dirty="0"/>
          </a:p>
          <a:p>
            <a:pPr marL="285750" indent="-285750">
              <a:buFont typeface="Arial"/>
              <a:buChar char="•"/>
            </a:pPr>
            <a:endParaRPr lang="en-US" sz="1800" dirty="0">
              <a:ea typeface="+mn-lt"/>
              <a:cs typeface="+mn-lt"/>
            </a:endParaRPr>
          </a:p>
          <a:p>
            <a:endParaRPr lang="en-US" sz="1800" dirty="0">
              <a:ea typeface="+mn-lt"/>
              <a:cs typeface="+mn-lt"/>
            </a:endParaRPr>
          </a:p>
          <a:p>
            <a:pPr algn="ctr"/>
            <a:endParaRPr lang="en-US" sz="1800" dirty="0">
              <a:cs typeface="Arial"/>
            </a:endParaRPr>
          </a:p>
          <a:p>
            <a:pPr marL="285750" indent="-285750">
              <a:buFont typeface="Arial"/>
              <a:buChar char="•"/>
            </a:pPr>
            <a:endParaRPr lang="en-US" sz="1800" dirty="0">
              <a:cs typeface="Arial"/>
            </a:endParaRPr>
          </a:p>
          <a:p>
            <a:pPr marL="1555750" lvl="1" indent="-285750"/>
            <a:endParaRPr lang="en-US" sz="1800" dirty="0">
              <a:cs typeface="Arial"/>
            </a:endParaRPr>
          </a:p>
          <a:p>
            <a:endParaRPr lang="en-US" sz="1800" dirty="0">
              <a:cs typeface="Arial"/>
            </a:endParaRPr>
          </a:p>
        </p:txBody>
      </p:sp>
    </p:spTree>
    <p:extLst>
      <p:ext uri="{BB962C8B-B14F-4D97-AF65-F5344CB8AC3E}">
        <p14:creationId xmlns:p14="http://schemas.microsoft.com/office/powerpoint/2010/main" val="2581358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2881" y="768365"/>
            <a:ext cx="9475914" cy="578521"/>
          </a:xfrm>
        </p:spPr>
        <p:txBody>
          <a:bodyPr/>
          <a:lstStyle/>
          <a:p>
            <a:r>
              <a:rPr lang="en-US">
                <a:cs typeface="Arial"/>
              </a:rPr>
              <a:t>Main Point #2</a:t>
            </a:r>
          </a:p>
        </p:txBody>
      </p:sp>
      <p:sp>
        <p:nvSpPr>
          <p:cNvPr id="5" name="Slide Number Placeholder 4"/>
          <p:cNvSpPr>
            <a:spLocks noGrp="1"/>
          </p:cNvSpPr>
          <p:nvPr>
            <p:ph type="sldNum" sz="quarter" idx="19"/>
          </p:nvPr>
        </p:nvSpPr>
        <p:spPr>
          <a:xfrm>
            <a:off x="199082" y="8497455"/>
            <a:ext cx="529132" cy="486834"/>
          </a:xfrm>
        </p:spPr>
        <p:txBody>
          <a:bodyPr/>
          <a:lstStyle/>
          <a:p>
            <a:fld id="{DEF3F5F5-7776-394F-A41F-3BAFC9CC9F8E}" type="slidenum">
              <a:rPr lang="en-US" smtClean="0"/>
              <a:pPr/>
              <a:t>16</a:t>
            </a:fld>
            <a:endParaRPr lang="en-US"/>
          </a:p>
        </p:txBody>
      </p:sp>
      <p:sp>
        <p:nvSpPr>
          <p:cNvPr id="8" name="Text Placeholder 7"/>
          <p:cNvSpPr>
            <a:spLocks noGrp="1"/>
          </p:cNvSpPr>
          <p:nvPr>
            <p:ph type="body" sz="quarter" idx="15"/>
          </p:nvPr>
        </p:nvSpPr>
        <p:spPr>
          <a:xfrm>
            <a:off x="728215" y="1581665"/>
            <a:ext cx="14989580" cy="5026333"/>
          </a:xfrm>
        </p:spPr>
        <p:txBody>
          <a:bodyPr vert="horz" lIns="0" tIns="0" rIns="0" bIns="0" rtlCol="0" anchor="t">
            <a:noAutofit/>
          </a:bodyPr>
          <a:lstStyle/>
          <a:p>
            <a:r>
              <a:rPr lang="en-US" b="1" dirty="0">
                <a:ea typeface="+mn-lt"/>
                <a:cs typeface="+mn-lt"/>
              </a:rPr>
              <a:t>Main point to support Side B</a:t>
            </a:r>
            <a:endParaRPr lang="en-US" dirty="0">
              <a:ea typeface="+mn-lt"/>
              <a:cs typeface="+mn-lt"/>
            </a:endParaRPr>
          </a:p>
          <a:p>
            <a:pPr marL="285750" indent="-285750">
              <a:buFont typeface="Arial"/>
              <a:buChar char="•"/>
            </a:pPr>
            <a:r>
              <a:rPr lang="en-US" sz="1800" dirty="0">
                <a:ea typeface="+mn-lt"/>
                <a:cs typeface="+mn-lt"/>
              </a:rPr>
              <a:t>In contrast to side A, if workers get replaced by automated machines it’ll create a drastic unemployment in world, and it might lead world towards war, dishonesty and may crime ratio reach to its peak too and it may like curse to world.</a:t>
            </a:r>
          </a:p>
          <a:p>
            <a:pPr marL="342900" indent="-342900">
              <a:buFont typeface="Arial" panose="020B0604020202020204" pitchFamily="34" charset="0"/>
              <a:buChar char="•"/>
            </a:pPr>
            <a:r>
              <a:rPr lang="en-US" sz="1800" dirty="0">
                <a:ea typeface="+mn-lt"/>
                <a:cs typeface="+mn-lt"/>
              </a:rPr>
              <a:t>Similarly, by implementing such trend, it may increase the risk for world to being controlled by robots in near future, like robots get started dominating in various sectors as well their advancement in weapon may be able to destroy world too.</a:t>
            </a:r>
          </a:p>
          <a:p>
            <a:pPr marL="342900" indent="-342900">
              <a:buFont typeface="Arial" panose="020B0604020202020204" pitchFamily="34" charset="0"/>
              <a:buChar char="•"/>
            </a:pPr>
            <a:r>
              <a:rPr lang="en-US" sz="1800" dirty="0">
                <a:ea typeface="+mn-lt"/>
                <a:cs typeface="+mn-lt"/>
              </a:rPr>
              <a:t>Moreover, in some sectors humans are more efficient compared to machines, like while to develop logic the machines are not effective to do this as human has an ocean of it by gifted and machines too had been developed by human beings, so we have more skills and logic to perform any tasks.</a:t>
            </a:r>
          </a:p>
          <a:p>
            <a:pPr marL="342900" indent="-342900">
              <a:buFont typeface="Arial" panose="020B0604020202020204" pitchFamily="34" charset="0"/>
              <a:buChar char="•"/>
            </a:pPr>
            <a:r>
              <a:rPr lang="en-US" sz="1800" dirty="0">
                <a:ea typeface="+mn-lt"/>
                <a:cs typeface="+mn-lt"/>
              </a:rPr>
              <a:t>Machines are created to help us, for our comfort but not to generate problem in human life so workers are not to be replace by advanced machines  </a:t>
            </a:r>
          </a:p>
          <a:p>
            <a:pPr marL="342900" indent="-342900">
              <a:buFont typeface="Arial" panose="020B0604020202020204" pitchFamily="34" charset="0"/>
              <a:buChar char="•"/>
            </a:pPr>
            <a:r>
              <a:rPr lang="en-US" sz="1800" dirty="0">
                <a:ea typeface="+mn-lt"/>
                <a:cs typeface="+mn-lt"/>
              </a:rPr>
              <a:t>All in all, if we replace more and more workers with machines, it has a lot of disadvantages compares to advantage, so we have to balance proper between them and we must consider our decision as per unemployment ratio. </a:t>
            </a:r>
          </a:p>
          <a:p>
            <a:endParaRPr lang="en-US" sz="1800" dirty="0">
              <a:ea typeface="+mn-lt"/>
              <a:cs typeface="+mn-lt"/>
            </a:endParaRPr>
          </a:p>
          <a:p>
            <a:pPr marL="342900" indent="-342900">
              <a:buFont typeface="Arial" panose="020B0604020202020204" pitchFamily="34" charset="0"/>
              <a:buChar char="•"/>
            </a:pPr>
            <a:endParaRPr lang="en-US" sz="1800" dirty="0">
              <a:ea typeface="+mn-lt"/>
              <a:cs typeface="+mn-lt"/>
            </a:endParaRPr>
          </a:p>
          <a:p>
            <a:endParaRPr lang="en-US" sz="1800" dirty="0">
              <a:ea typeface="+mn-lt"/>
              <a:cs typeface="+mn-lt"/>
            </a:endParaRPr>
          </a:p>
          <a:p>
            <a:endParaRPr lang="en-US" sz="1800" dirty="0">
              <a:ea typeface="+mn-lt"/>
              <a:cs typeface="+mn-lt"/>
            </a:endParaRPr>
          </a:p>
          <a:p>
            <a:endParaRPr lang="en-US" sz="1800" dirty="0">
              <a:ea typeface="+mn-lt"/>
              <a:cs typeface="+mn-lt"/>
            </a:endParaRPr>
          </a:p>
          <a:p>
            <a:pPr algn="ctr"/>
            <a:endParaRPr lang="en-US" sz="1800" dirty="0">
              <a:cs typeface="Arial"/>
            </a:endParaRPr>
          </a:p>
          <a:p>
            <a:pPr marL="285750" indent="-285750">
              <a:buFont typeface="Arial"/>
              <a:buChar char="•"/>
            </a:pPr>
            <a:endParaRPr lang="en-US" sz="1800" dirty="0">
              <a:cs typeface="Arial"/>
            </a:endParaRPr>
          </a:p>
          <a:p>
            <a:pPr marL="1555750" lvl="1" indent="-285750"/>
            <a:endParaRPr lang="en-US" sz="1800" dirty="0">
              <a:cs typeface="Arial"/>
            </a:endParaRPr>
          </a:p>
          <a:p>
            <a:endParaRPr lang="en-US" sz="1800" dirty="0">
              <a:cs typeface="Arial"/>
            </a:endParaRPr>
          </a:p>
        </p:txBody>
      </p:sp>
      <p:sp>
        <p:nvSpPr>
          <p:cNvPr id="2" name="Text Placeholder 7">
            <a:extLst>
              <a:ext uri="{FF2B5EF4-FFF2-40B4-BE49-F238E27FC236}">
                <a16:creationId xmlns:a16="http://schemas.microsoft.com/office/drawing/2014/main" id="{3B79DA0D-6CB7-402B-855F-56AB8AA6D27F}"/>
              </a:ext>
            </a:extLst>
          </p:cNvPr>
          <p:cNvSpPr txBox="1">
            <a:spLocks/>
          </p:cNvSpPr>
          <p:nvPr/>
        </p:nvSpPr>
        <p:spPr>
          <a:xfrm>
            <a:off x="809534" y="7870011"/>
            <a:ext cx="14904913" cy="352466"/>
          </a:xfrm>
          <a:prstGeom prst="rect">
            <a:avLst/>
          </a:prstGeom>
        </p:spPr>
        <p:txBody>
          <a:bodyPr vert="horz" lIns="0" tIns="0" rIns="0" bIns="0" rtlCol="0" anchor="t">
            <a:noAutofit/>
          </a:bodyPr>
          <a:lstStyle>
            <a:lvl1pPr marL="0" indent="0" algn="l" defTabSz="781583" rtl="0" eaLnBrk="1" latinLnBrk="0" hangingPunct="1">
              <a:lnSpc>
                <a:spcPct val="110000"/>
              </a:lnSpc>
              <a:spcBef>
                <a:spcPts val="1600"/>
              </a:spcBef>
              <a:buClr>
                <a:schemeClr val="accent2"/>
              </a:buClr>
              <a:buFontTx/>
              <a:buNone/>
              <a:defRPr sz="3200" kern="1200" baseline="0">
                <a:solidFill>
                  <a:schemeClr val="accent5"/>
                </a:solidFill>
                <a:latin typeface="+mn-lt"/>
                <a:ea typeface="+mn-ea"/>
                <a:cs typeface="+mn-cs"/>
              </a:defRPr>
            </a:lvl1pPr>
            <a:lvl2pPr marL="1270073" indent="-488490" algn="l" defTabSz="781583" rtl="0" eaLnBrk="1" latinLnBrk="0" hangingPunct="1">
              <a:lnSpc>
                <a:spcPct val="110000"/>
              </a:lnSpc>
              <a:spcBef>
                <a:spcPct val="20000"/>
              </a:spcBef>
              <a:buClr>
                <a:schemeClr val="accent2"/>
              </a:buClr>
              <a:buSzPct val="75000"/>
              <a:buFont typeface="Arial"/>
              <a:buChar char="•"/>
              <a:defRPr sz="3200" kern="1200">
                <a:solidFill>
                  <a:schemeClr val="accent5"/>
                </a:solidFill>
                <a:latin typeface="+mn-lt"/>
                <a:ea typeface="+mn-ea"/>
                <a:cs typeface="+mn-cs"/>
              </a:defRPr>
            </a:lvl2pPr>
            <a:lvl3pPr marL="2020367" indent="-457200" algn="l" defTabSz="781583" rtl="0" eaLnBrk="1" latinLnBrk="0" hangingPunct="1">
              <a:lnSpc>
                <a:spcPct val="110000"/>
              </a:lnSpc>
              <a:spcBef>
                <a:spcPct val="20000"/>
              </a:spcBef>
              <a:buClr>
                <a:schemeClr val="accent2"/>
              </a:buClr>
              <a:buSzPct val="60000"/>
              <a:buFont typeface="Arial"/>
              <a:buChar char="•"/>
              <a:defRPr sz="3200" kern="1200" baseline="0">
                <a:solidFill>
                  <a:schemeClr val="accent5"/>
                </a:solidFill>
                <a:latin typeface="+mn-lt"/>
                <a:ea typeface="+mn-ea"/>
                <a:cs typeface="+mn-cs"/>
              </a:defRPr>
            </a:lvl3pPr>
            <a:lvl4pPr marL="2735542" indent="-390792" algn="l" defTabSz="781583" rtl="0" eaLnBrk="1" latinLnBrk="0" hangingPunct="1">
              <a:lnSpc>
                <a:spcPct val="120000"/>
              </a:lnSpc>
              <a:spcBef>
                <a:spcPts val="1104"/>
              </a:spcBef>
              <a:buClr>
                <a:schemeClr val="accent2"/>
              </a:buClr>
              <a:buSzPct val="90000"/>
              <a:buFont typeface="Arial"/>
              <a:buChar char="–"/>
              <a:defRPr sz="2100" kern="1200">
                <a:solidFill>
                  <a:srgbClr val="599A83"/>
                </a:solidFill>
                <a:latin typeface="+mn-lt"/>
                <a:ea typeface="+mn-ea"/>
                <a:cs typeface="+mn-cs"/>
              </a:defRPr>
            </a:lvl4pPr>
            <a:lvl5pPr marL="3517125" indent="-390792" algn="l" defTabSz="781583" rtl="0" eaLnBrk="1" latinLnBrk="0" hangingPunct="1">
              <a:spcBef>
                <a:spcPct val="20000"/>
              </a:spcBef>
              <a:buFont typeface="Arial"/>
              <a:buChar char="»"/>
              <a:defRPr sz="3400" kern="1200">
                <a:solidFill>
                  <a:schemeClr val="accent5"/>
                </a:solidFill>
                <a:latin typeface="+mn-lt"/>
                <a:ea typeface="+mn-ea"/>
                <a:cs typeface="+mn-cs"/>
              </a:defRPr>
            </a:lvl5pPr>
            <a:lvl6pPr marL="4298709" indent="-390792" algn="l" defTabSz="781583" rtl="0" eaLnBrk="1" latinLnBrk="0" hangingPunct="1">
              <a:spcBef>
                <a:spcPct val="20000"/>
              </a:spcBef>
              <a:buFont typeface="Arial"/>
              <a:buChar char="•"/>
              <a:defRPr sz="3400" kern="1200">
                <a:solidFill>
                  <a:schemeClr val="tx1"/>
                </a:solidFill>
                <a:latin typeface="+mn-lt"/>
                <a:ea typeface="+mn-ea"/>
                <a:cs typeface="+mn-cs"/>
              </a:defRPr>
            </a:lvl6pPr>
            <a:lvl7pPr marL="5080292" indent="-390792" algn="l" defTabSz="781583" rtl="0" eaLnBrk="1" latinLnBrk="0" hangingPunct="1">
              <a:spcBef>
                <a:spcPct val="20000"/>
              </a:spcBef>
              <a:buFont typeface="Arial"/>
              <a:buChar char="•"/>
              <a:defRPr sz="3400" kern="1200">
                <a:solidFill>
                  <a:schemeClr val="tx1"/>
                </a:solidFill>
                <a:latin typeface="+mn-lt"/>
                <a:ea typeface="+mn-ea"/>
                <a:cs typeface="+mn-cs"/>
              </a:defRPr>
            </a:lvl7pPr>
            <a:lvl8pPr marL="5861876" indent="-390792" algn="l" defTabSz="781583" rtl="0" eaLnBrk="1" latinLnBrk="0" hangingPunct="1">
              <a:spcBef>
                <a:spcPct val="20000"/>
              </a:spcBef>
              <a:buFont typeface="Arial"/>
              <a:buChar char="•"/>
              <a:defRPr sz="3400" kern="1200">
                <a:solidFill>
                  <a:schemeClr val="tx1"/>
                </a:solidFill>
                <a:latin typeface="+mn-lt"/>
                <a:ea typeface="+mn-ea"/>
                <a:cs typeface="+mn-cs"/>
              </a:defRPr>
            </a:lvl8pPr>
            <a:lvl9pPr marL="6643459" indent="-390792" algn="l" defTabSz="781583" rtl="0" eaLnBrk="1" latinLnBrk="0" hangingPunct="1">
              <a:spcBef>
                <a:spcPct val="20000"/>
              </a:spcBef>
              <a:buFont typeface="Arial"/>
              <a:buChar char="•"/>
              <a:defRPr sz="3400" kern="1200">
                <a:solidFill>
                  <a:schemeClr val="tx1"/>
                </a:solidFill>
                <a:latin typeface="+mn-lt"/>
                <a:ea typeface="+mn-ea"/>
                <a:cs typeface="+mn-cs"/>
              </a:defRPr>
            </a:lvl9pPr>
          </a:lstStyle>
          <a:p>
            <a:r>
              <a:rPr lang="en-US" sz="1800" b="1" dirty="0">
                <a:ea typeface="+mn-lt"/>
                <a:cs typeface="+mn-lt"/>
              </a:rPr>
              <a:t>Slide prepared by: </a:t>
            </a:r>
            <a:r>
              <a:rPr lang="en-US" sz="1800" b="1" i="1" dirty="0">
                <a:ea typeface="+mn-lt"/>
                <a:cs typeface="+mn-lt"/>
              </a:rPr>
              <a:t>[Kushal Kachhadiya]</a:t>
            </a:r>
            <a:endParaRPr lang="en-US" i="1" dirty="0"/>
          </a:p>
          <a:p>
            <a:pPr marL="285750" indent="-285750">
              <a:buFont typeface="Arial"/>
              <a:buChar char="•"/>
            </a:pPr>
            <a:endParaRPr lang="en-US" sz="1800" dirty="0">
              <a:ea typeface="+mn-lt"/>
              <a:cs typeface="+mn-lt"/>
            </a:endParaRPr>
          </a:p>
          <a:p>
            <a:endParaRPr lang="en-US" sz="1800" dirty="0">
              <a:ea typeface="+mn-lt"/>
              <a:cs typeface="+mn-lt"/>
            </a:endParaRPr>
          </a:p>
          <a:p>
            <a:pPr algn="ctr"/>
            <a:endParaRPr lang="en-US" sz="1800" dirty="0">
              <a:cs typeface="Arial"/>
            </a:endParaRPr>
          </a:p>
          <a:p>
            <a:pPr marL="285750" indent="-285750">
              <a:buFont typeface="Arial"/>
              <a:buChar char="•"/>
            </a:pPr>
            <a:endParaRPr lang="en-US" sz="1800" dirty="0">
              <a:cs typeface="Arial"/>
            </a:endParaRPr>
          </a:p>
          <a:p>
            <a:pPr marL="1555750" lvl="1" indent="-285750"/>
            <a:endParaRPr lang="en-US" sz="1800" dirty="0">
              <a:cs typeface="Arial"/>
            </a:endParaRPr>
          </a:p>
          <a:p>
            <a:endParaRPr lang="en-US" sz="1800" dirty="0">
              <a:cs typeface="Arial"/>
            </a:endParaRPr>
          </a:p>
        </p:txBody>
      </p:sp>
    </p:spTree>
    <p:extLst>
      <p:ext uri="{BB962C8B-B14F-4D97-AF65-F5344CB8AC3E}">
        <p14:creationId xmlns:p14="http://schemas.microsoft.com/office/powerpoint/2010/main" val="1887257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2881" y="768365"/>
            <a:ext cx="9475914" cy="578521"/>
          </a:xfrm>
        </p:spPr>
        <p:txBody>
          <a:bodyPr/>
          <a:lstStyle/>
          <a:p>
            <a:r>
              <a:rPr lang="en-US">
                <a:cs typeface="Arial"/>
              </a:rPr>
              <a:t>Main Point #3</a:t>
            </a:r>
            <a:endParaRPr lang="en-US"/>
          </a:p>
        </p:txBody>
      </p:sp>
      <p:sp>
        <p:nvSpPr>
          <p:cNvPr id="5" name="Slide Number Placeholder 4"/>
          <p:cNvSpPr>
            <a:spLocks noGrp="1"/>
          </p:cNvSpPr>
          <p:nvPr>
            <p:ph type="sldNum" sz="quarter" idx="19"/>
          </p:nvPr>
        </p:nvSpPr>
        <p:spPr>
          <a:xfrm>
            <a:off x="199082" y="8497455"/>
            <a:ext cx="529132" cy="486834"/>
          </a:xfrm>
        </p:spPr>
        <p:txBody>
          <a:bodyPr/>
          <a:lstStyle/>
          <a:p>
            <a:fld id="{DEF3F5F5-7776-394F-A41F-3BAFC9CC9F8E}" type="slidenum">
              <a:rPr lang="en-US" smtClean="0"/>
              <a:pPr/>
              <a:t>17</a:t>
            </a:fld>
            <a:endParaRPr lang="en-US"/>
          </a:p>
        </p:txBody>
      </p:sp>
      <p:sp>
        <p:nvSpPr>
          <p:cNvPr id="8" name="Text Placeholder 7"/>
          <p:cNvSpPr>
            <a:spLocks noGrp="1"/>
          </p:cNvSpPr>
          <p:nvPr>
            <p:ph type="body" sz="quarter" idx="15"/>
          </p:nvPr>
        </p:nvSpPr>
        <p:spPr>
          <a:xfrm>
            <a:off x="812881" y="1581665"/>
            <a:ext cx="14904913" cy="5026333"/>
          </a:xfrm>
        </p:spPr>
        <p:txBody>
          <a:bodyPr vert="horz" lIns="0" tIns="0" rIns="0" bIns="0" rtlCol="0" anchor="t">
            <a:noAutofit/>
          </a:bodyPr>
          <a:lstStyle/>
          <a:p>
            <a:r>
              <a:rPr lang="en-US" sz="1800" b="1" dirty="0">
                <a:ea typeface="+mn-lt"/>
                <a:cs typeface="+mn-lt"/>
              </a:rPr>
              <a:t>Main point to support Side B</a:t>
            </a:r>
            <a:endParaRPr lang="en-US" sz="1800" dirty="0">
              <a:ea typeface="+mn-lt"/>
              <a:cs typeface="+mn-lt"/>
            </a:endParaRPr>
          </a:p>
          <a:p>
            <a:pPr marL="285750" indent="-285750">
              <a:buFont typeface="Arial,Sans-Serif"/>
              <a:buChar char="•"/>
            </a:pPr>
            <a:r>
              <a:rPr lang="en-US" sz="1800" dirty="0">
                <a:cs typeface="Arial"/>
              </a:rPr>
              <a:t>In contrast, the artificial intelligence is beneficial in many ways but it also have some drawbacks which have significant effects on human life that are described in the following ways :</a:t>
            </a:r>
          </a:p>
          <a:p>
            <a:pPr marL="285750" indent="-285750">
              <a:buFont typeface="Arial,Sans-Serif"/>
              <a:buChar char="•"/>
            </a:pPr>
            <a:r>
              <a:rPr lang="en-US" sz="1800" dirty="0">
                <a:cs typeface="Arial"/>
              </a:rPr>
              <a:t>Firstly, It will snatch away a lot of employment opportunities of workers from industries which will lead to unemployment issues in the world that can create a havoc for whole community. This will lead to economic recession in many countries which depends on daily wage workers. Additionally , by replacing the worker with AI It also endangers the life of human the machines do not have the ability to think for other person or have feelings.</a:t>
            </a:r>
          </a:p>
          <a:p>
            <a:pPr marL="285750" indent="-285750">
              <a:buFont typeface="Arial,Sans-Serif"/>
              <a:buChar char="•"/>
            </a:pPr>
            <a:r>
              <a:rPr lang="en-US" sz="1800" dirty="0">
                <a:cs typeface="Arial"/>
              </a:rPr>
              <a:t>Secondly, in IT industry no matter how advanced AI would be but the logical program would only be created by a human as we are the only one who have ability to think and create a logical operation for a problem machine cannot execute a  machine level code as they would not be able to create a logical solution they can only do tasks which are repetitive. Apart from this, the transition of replacing workers with AI can only possible with help of programmers who could write a machine code which will tell the robots to perform the given tasks.</a:t>
            </a:r>
          </a:p>
          <a:p>
            <a:endParaRPr lang="en-US" sz="1800" dirty="0">
              <a:ea typeface="+mn-lt"/>
              <a:cs typeface="+mn-lt"/>
            </a:endParaRPr>
          </a:p>
          <a:p>
            <a:endParaRPr lang="en-US" sz="1800" dirty="0">
              <a:ea typeface="+mn-lt"/>
              <a:cs typeface="+mn-lt"/>
            </a:endParaRPr>
          </a:p>
          <a:p>
            <a:pPr algn="ctr"/>
            <a:endParaRPr lang="en-US" sz="1800" dirty="0">
              <a:cs typeface="Arial"/>
            </a:endParaRPr>
          </a:p>
          <a:p>
            <a:pPr marL="285750" indent="-285750">
              <a:buFont typeface="Arial"/>
              <a:buChar char="•"/>
            </a:pPr>
            <a:endParaRPr lang="en-US" sz="1800" dirty="0">
              <a:cs typeface="Arial"/>
            </a:endParaRPr>
          </a:p>
          <a:p>
            <a:pPr marL="1555750" lvl="1" indent="-285750"/>
            <a:endParaRPr lang="en-US" sz="1800" dirty="0">
              <a:cs typeface="Arial"/>
            </a:endParaRPr>
          </a:p>
          <a:p>
            <a:endParaRPr lang="en-US" sz="1800" dirty="0">
              <a:cs typeface="Arial"/>
            </a:endParaRPr>
          </a:p>
        </p:txBody>
      </p:sp>
      <p:sp>
        <p:nvSpPr>
          <p:cNvPr id="2" name="Text Placeholder 7">
            <a:extLst>
              <a:ext uri="{FF2B5EF4-FFF2-40B4-BE49-F238E27FC236}">
                <a16:creationId xmlns:a16="http://schemas.microsoft.com/office/drawing/2014/main" id="{3B79DA0D-6CB7-402B-855F-56AB8AA6D27F}"/>
              </a:ext>
            </a:extLst>
          </p:cNvPr>
          <p:cNvSpPr txBox="1">
            <a:spLocks/>
          </p:cNvSpPr>
          <p:nvPr/>
        </p:nvSpPr>
        <p:spPr>
          <a:xfrm>
            <a:off x="809534" y="7870011"/>
            <a:ext cx="14904913" cy="352466"/>
          </a:xfrm>
          <a:prstGeom prst="rect">
            <a:avLst/>
          </a:prstGeom>
        </p:spPr>
        <p:txBody>
          <a:bodyPr vert="horz" lIns="0" tIns="0" rIns="0" bIns="0" rtlCol="0" anchor="t">
            <a:noAutofit/>
          </a:bodyPr>
          <a:lstStyle>
            <a:lvl1pPr marL="0" indent="0" algn="l" defTabSz="781583" rtl="0" eaLnBrk="1" latinLnBrk="0" hangingPunct="1">
              <a:lnSpc>
                <a:spcPct val="110000"/>
              </a:lnSpc>
              <a:spcBef>
                <a:spcPts val="1600"/>
              </a:spcBef>
              <a:buClr>
                <a:schemeClr val="accent2"/>
              </a:buClr>
              <a:buFontTx/>
              <a:buNone/>
              <a:defRPr sz="3200" kern="1200" baseline="0">
                <a:solidFill>
                  <a:schemeClr val="accent5"/>
                </a:solidFill>
                <a:latin typeface="+mn-lt"/>
                <a:ea typeface="+mn-ea"/>
                <a:cs typeface="+mn-cs"/>
              </a:defRPr>
            </a:lvl1pPr>
            <a:lvl2pPr marL="1270073" indent="-488490" algn="l" defTabSz="781583" rtl="0" eaLnBrk="1" latinLnBrk="0" hangingPunct="1">
              <a:lnSpc>
                <a:spcPct val="110000"/>
              </a:lnSpc>
              <a:spcBef>
                <a:spcPct val="20000"/>
              </a:spcBef>
              <a:buClr>
                <a:schemeClr val="accent2"/>
              </a:buClr>
              <a:buSzPct val="75000"/>
              <a:buFont typeface="Arial"/>
              <a:buChar char="•"/>
              <a:defRPr sz="3200" kern="1200">
                <a:solidFill>
                  <a:schemeClr val="accent5"/>
                </a:solidFill>
                <a:latin typeface="+mn-lt"/>
                <a:ea typeface="+mn-ea"/>
                <a:cs typeface="+mn-cs"/>
              </a:defRPr>
            </a:lvl2pPr>
            <a:lvl3pPr marL="2020367" indent="-457200" algn="l" defTabSz="781583" rtl="0" eaLnBrk="1" latinLnBrk="0" hangingPunct="1">
              <a:lnSpc>
                <a:spcPct val="110000"/>
              </a:lnSpc>
              <a:spcBef>
                <a:spcPct val="20000"/>
              </a:spcBef>
              <a:buClr>
                <a:schemeClr val="accent2"/>
              </a:buClr>
              <a:buSzPct val="60000"/>
              <a:buFont typeface="Arial"/>
              <a:buChar char="•"/>
              <a:defRPr sz="3200" kern="1200" baseline="0">
                <a:solidFill>
                  <a:schemeClr val="accent5"/>
                </a:solidFill>
                <a:latin typeface="+mn-lt"/>
                <a:ea typeface="+mn-ea"/>
                <a:cs typeface="+mn-cs"/>
              </a:defRPr>
            </a:lvl3pPr>
            <a:lvl4pPr marL="2735542" indent="-390792" algn="l" defTabSz="781583" rtl="0" eaLnBrk="1" latinLnBrk="0" hangingPunct="1">
              <a:lnSpc>
                <a:spcPct val="120000"/>
              </a:lnSpc>
              <a:spcBef>
                <a:spcPts val="1104"/>
              </a:spcBef>
              <a:buClr>
                <a:schemeClr val="accent2"/>
              </a:buClr>
              <a:buSzPct val="90000"/>
              <a:buFont typeface="Arial"/>
              <a:buChar char="–"/>
              <a:defRPr sz="2100" kern="1200">
                <a:solidFill>
                  <a:srgbClr val="599A83"/>
                </a:solidFill>
                <a:latin typeface="+mn-lt"/>
                <a:ea typeface="+mn-ea"/>
                <a:cs typeface="+mn-cs"/>
              </a:defRPr>
            </a:lvl4pPr>
            <a:lvl5pPr marL="3517125" indent="-390792" algn="l" defTabSz="781583" rtl="0" eaLnBrk="1" latinLnBrk="0" hangingPunct="1">
              <a:spcBef>
                <a:spcPct val="20000"/>
              </a:spcBef>
              <a:buFont typeface="Arial"/>
              <a:buChar char="»"/>
              <a:defRPr sz="3400" kern="1200">
                <a:solidFill>
                  <a:schemeClr val="accent5"/>
                </a:solidFill>
                <a:latin typeface="+mn-lt"/>
                <a:ea typeface="+mn-ea"/>
                <a:cs typeface="+mn-cs"/>
              </a:defRPr>
            </a:lvl5pPr>
            <a:lvl6pPr marL="4298709" indent="-390792" algn="l" defTabSz="781583" rtl="0" eaLnBrk="1" latinLnBrk="0" hangingPunct="1">
              <a:spcBef>
                <a:spcPct val="20000"/>
              </a:spcBef>
              <a:buFont typeface="Arial"/>
              <a:buChar char="•"/>
              <a:defRPr sz="3400" kern="1200">
                <a:solidFill>
                  <a:schemeClr val="tx1"/>
                </a:solidFill>
                <a:latin typeface="+mn-lt"/>
                <a:ea typeface="+mn-ea"/>
                <a:cs typeface="+mn-cs"/>
              </a:defRPr>
            </a:lvl6pPr>
            <a:lvl7pPr marL="5080292" indent="-390792" algn="l" defTabSz="781583" rtl="0" eaLnBrk="1" latinLnBrk="0" hangingPunct="1">
              <a:spcBef>
                <a:spcPct val="20000"/>
              </a:spcBef>
              <a:buFont typeface="Arial"/>
              <a:buChar char="•"/>
              <a:defRPr sz="3400" kern="1200">
                <a:solidFill>
                  <a:schemeClr val="tx1"/>
                </a:solidFill>
                <a:latin typeface="+mn-lt"/>
                <a:ea typeface="+mn-ea"/>
                <a:cs typeface="+mn-cs"/>
              </a:defRPr>
            </a:lvl7pPr>
            <a:lvl8pPr marL="5861876" indent="-390792" algn="l" defTabSz="781583" rtl="0" eaLnBrk="1" latinLnBrk="0" hangingPunct="1">
              <a:spcBef>
                <a:spcPct val="20000"/>
              </a:spcBef>
              <a:buFont typeface="Arial"/>
              <a:buChar char="•"/>
              <a:defRPr sz="3400" kern="1200">
                <a:solidFill>
                  <a:schemeClr val="tx1"/>
                </a:solidFill>
                <a:latin typeface="+mn-lt"/>
                <a:ea typeface="+mn-ea"/>
                <a:cs typeface="+mn-cs"/>
              </a:defRPr>
            </a:lvl8pPr>
            <a:lvl9pPr marL="6643459" indent="-390792" algn="l" defTabSz="781583" rtl="0" eaLnBrk="1" latinLnBrk="0" hangingPunct="1">
              <a:spcBef>
                <a:spcPct val="20000"/>
              </a:spcBef>
              <a:buFont typeface="Arial"/>
              <a:buChar char="•"/>
              <a:defRPr sz="3400" kern="1200">
                <a:solidFill>
                  <a:schemeClr val="tx1"/>
                </a:solidFill>
                <a:latin typeface="+mn-lt"/>
                <a:ea typeface="+mn-ea"/>
                <a:cs typeface="+mn-cs"/>
              </a:defRPr>
            </a:lvl9pPr>
          </a:lstStyle>
          <a:p>
            <a:r>
              <a:rPr lang="en-US" sz="1800" b="1" dirty="0">
                <a:ea typeface="+mn-lt"/>
                <a:cs typeface="+mn-lt"/>
              </a:rPr>
              <a:t>Slide prepared by: </a:t>
            </a:r>
            <a:r>
              <a:rPr lang="en-US" sz="1800" b="1" i="1" dirty="0">
                <a:ea typeface="+mn-lt"/>
                <a:cs typeface="+mn-lt"/>
              </a:rPr>
              <a:t>[Kunj Patel]</a:t>
            </a:r>
            <a:endParaRPr lang="en-US" i="1" dirty="0"/>
          </a:p>
          <a:p>
            <a:pPr marL="285750" indent="-285750">
              <a:buFont typeface="Arial"/>
              <a:buChar char="•"/>
            </a:pPr>
            <a:endParaRPr lang="en-US" sz="1800" dirty="0">
              <a:ea typeface="+mn-lt"/>
              <a:cs typeface="+mn-lt"/>
            </a:endParaRPr>
          </a:p>
          <a:p>
            <a:endParaRPr lang="en-US" sz="1800" dirty="0">
              <a:ea typeface="+mn-lt"/>
              <a:cs typeface="+mn-lt"/>
            </a:endParaRPr>
          </a:p>
          <a:p>
            <a:pPr algn="ctr"/>
            <a:endParaRPr lang="en-US" sz="1800" dirty="0">
              <a:cs typeface="Arial"/>
            </a:endParaRPr>
          </a:p>
          <a:p>
            <a:pPr marL="285750" indent="-285750">
              <a:buFont typeface="Arial"/>
              <a:buChar char="•"/>
            </a:pPr>
            <a:endParaRPr lang="en-US" sz="1800" dirty="0">
              <a:cs typeface="Arial"/>
            </a:endParaRPr>
          </a:p>
          <a:p>
            <a:pPr marL="1555750" lvl="1" indent="-285750"/>
            <a:endParaRPr lang="en-US" sz="1800" dirty="0">
              <a:cs typeface="Arial"/>
            </a:endParaRPr>
          </a:p>
          <a:p>
            <a:endParaRPr lang="en-US" sz="1800" dirty="0">
              <a:cs typeface="Arial"/>
            </a:endParaRPr>
          </a:p>
        </p:txBody>
      </p:sp>
    </p:spTree>
    <p:extLst>
      <p:ext uri="{BB962C8B-B14F-4D97-AF65-F5344CB8AC3E}">
        <p14:creationId xmlns:p14="http://schemas.microsoft.com/office/powerpoint/2010/main" val="2144120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2881" y="768365"/>
            <a:ext cx="9475914" cy="578521"/>
          </a:xfrm>
        </p:spPr>
        <p:txBody>
          <a:bodyPr/>
          <a:lstStyle/>
          <a:p>
            <a:r>
              <a:rPr lang="en-US">
                <a:cs typeface="Arial"/>
              </a:rPr>
              <a:t>Main Point #4</a:t>
            </a:r>
            <a:endParaRPr lang="en-US"/>
          </a:p>
        </p:txBody>
      </p:sp>
      <p:sp>
        <p:nvSpPr>
          <p:cNvPr id="5" name="Slide Number Placeholder 4"/>
          <p:cNvSpPr>
            <a:spLocks noGrp="1"/>
          </p:cNvSpPr>
          <p:nvPr>
            <p:ph type="sldNum" sz="quarter" idx="19"/>
          </p:nvPr>
        </p:nvSpPr>
        <p:spPr>
          <a:xfrm>
            <a:off x="199082" y="8497455"/>
            <a:ext cx="529132" cy="486834"/>
          </a:xfrm>
        </p:spPr>
        <p:txBody>
          <a:bodyPr/>
          <a:lstStyle/>
          <a:p>
            <a:fld id="{DEF3F5F5-7776-394F-A41F-3BAFC9CC9F8E}" type="slidenum">
              <a:rPr lang="en-US" smtClean="0"/>
              <a:pPr/>
              <a:t>18</a:t>
            </a:fld>
            <a:endParaRPr lang="en-US"/>
          </a:p>
        </p:txBody>
      </p:sp>
      <p:sp>
        <p:nvSpPr>
          <p:cNvPr id="8" name="Text Placeholder 7"/>
          <p:cNvSpPr>
            <a:spLocks noGrp="1"/>
          </p:cNvSpPr>
          <p:nvPr>
            <p:ph type="body" sz="quarter" idx="15"/>
          </p:nvPr>
        </p:nvSpPr>
        <p:spPr>
          <a:xfrm>
            <a:off x="812881" y="1581665"/>
            <a:ext cx="14904913" cy="5026333"/>
          </a:xfrm>
        </p:spPr>
        <p:txBody>
          <a:bodyPr vert="horz" lIns="0" tIns="0" rIns="0" bIns="0" rtlCol="0" anchor="t">
            <a:noAutofit/>
          </a:bodyPr>
          <a:lstStyle/>
          <a:p>
            <a:r>
              <a:rPr lang="en-US" sz="1800" b="1" dirty="0">
                <a:ea typeface="+mn-lt"/>
                <a:cs typeface="+mn-lt"/>
              </a:rPr>
              <a:t>Main point to support Side B</a:t>
            </a:r>
            <a:endParaRPr lang="en-US" sz="1800" dirty="0">
              <a:ea typeface="+mn-lt"/>
              <a:cs typeface="+mn-lt"/>
            </a:endParaRPr>
          </a:p>
          <a:p>
            <a:pPr marL="285750" indent="-285750">
              <a:buFont typeface="Arial,Sans-Serif"/>
              <a:buChar char="•"/>
            </a:pPr>
            <a:r>
              <a:rPr lang="en-US" dirty="0">
                <a:cs typeface="Arial"/>
              </a:rPr>
              <a:t>Workers should be replaced by Automated machines because its makes the work  easier and faster.</a:t>
            </a:r>
          </a:p>
          <a:p>
            <a:pPr marL="285750" indent="-285750">
              <a:buFont typeface="Arial,Sans-Serif"/>
              <a:buChar char="•"/>
            </a:pPr>
            <a:r>
              <a:rPr lang="en-US" dirty="0">
                <a:cs typeface="Arial"/>
              </a:rPr>
              <a:t>In some of the factories the workers need more time to move the large heavy weighted materials from one place to another while machines can complete the same work more effectively and takes less time</a:t>
            </a:r>
          </a:p>
          <a:p>
            <a:pPr marL="285750" indent="-285750">
              <a:buFont typeface="Arial,Sans-Serif"/>
              <a:buChar char="•"/>
            </a:pPr>
            <a:r>
              <a:rPr lang="en-US" dirty="0">
                <a:cs typeface="Arial"/>
              </a:rPr>
              <a:t>Another point to support side A is wastage of the raw materials should be reduced. </a:t>
            </a:r>
          </a:p>
          <a:p>
            <a:pPr marL="285750" indent="-285750">
              <a:buFont typeface="Arial"/>
              <a:buChar char="•"/>
            </a:pPr>
            <a:endParaRPr lang="en-US" dirty="0">
              <a:ea typeface="+mn-lt"/>
              <a:cs typeface="+mn-lt"/>
            </a:endParaRPr>
          </a:p>
          <a:p>
            <a:endParaRPr lang="en-US" sz="1800" dirty="0">
              <a:ea typeface="+mn-lt"/>
              <a:cs typeface="+mn-lt"/>
            </a:endParaRPr>
          </a:p>
          <a:p>
            <a:pPr algn="ctr"/>
            <a:endParaRPr lang="en-US" sz="1800" dirty="0">
              <a:cs typeface="Arial"/>
            </a:endParaRPr>
          </a:p>
          <a:p>
            <a:pPr marL="285750" indent="-285750">
              <a:buFont typeface="Arial"/>
              <a:buChar char="•"/>
            </a:pPr>
            <a:endParaRPr lang="en-US" sz="1800" dirty="0">
              <a:cs typeface="Arial"/>
            </a:endParaRPr>
          </a:p>
          <a:p>
            <a:pPr marL="1555750" lvl="1" indent="-285750"/>
            <a:endParaRPr lang="en-US" sz="1800" dirty="0">
              <a:cs typeface="Arial"/>
            </a:endParaRPr>
          </a:p>
          <a:p>
            <a:endParaRPr lang="en-US" sz="1800" dirty="0">
              <a:cs typeface="Arial"/>
            </a:endParaRPr>
          </a:p>
        </p:txBody>
      </p:sp>
      <p:sp>
        <p:nvSpPr>
          <p:cNvPr id="2" name="Text Placeholder 7">
            <a:extLst>
              <a:ext uri="{FF2B5EF4-FFF2-40B4-BE49-F238E27FC236}">
                <a16:creationId xmlns:a16="http://schemas.microsoft.com/office/drawing/2014/main" id="{3B79DA0D-6CB7-402B-855F-56AB8AA6D27F}"/>
              </a:ext>
            </a:extLst>
          </p:cNvPr>
          <p:cNvSpPr txBox="1">
            <a:spLocks/>
          </p:cNvSpPr>
          <p:nvPr/>
        </p:nvSpPr>
        <p:spPr>
          <a:xfrm>
            <a:off x="809534" y="7870011"/>
            <a:ext cx="14904913" cy="352466"/>
          </a:xfrm>
          <a:prstGeom prst="rect">
            <a:avLst/>
          </a:prstGeom>
        </p:spPr>
        <p:txBody>
          <a:bodyPr vert="horz" lIns="0" tIns="0" rIns="0" bIns="0" rtlCol="0" anchor="t">
            <a:noAutofit/>
          </a:bodyPr>
          <a:lstStyle>
            <a:lvl1pPr marL="0" indent="0" algn="l" defTabSz="781583" rtl="0" eaLnBrk="1" latinLnBrk="0" hangingPunct="1">
              <a:lnSpc>
                <a:spcPct val="110000"/>
              </a:lnSpc>
              <a:spcBef>
                <a:spcPts val="1600"/>
              </a:spcBef>
              <a:buClr>
                <a:schemeClr val="accent2"/>
              </a:buClr>
              <a:buFontTx/>
              <a:buNone/>
              <a:defRPr sz="3200" kern="1200" baseline="0">
                <a:solidFill>
                  <a:schemeClr val="accent5"/>
                </a:solidFill>
                <a:latin typeface="+mn-lt"/>
                <a:ea typeface="+mn-ea"/>
                <a:cs typeface="+mn-cs"/>
              </a:defRPr>
            </a:lvl1pPr>
            <a:lvl2pPr marL="1270073" indent="-488490" algn="l" defTabSz="781583" rtl="0" eaLnBrk="1" latinLnBrk="0" hangingPunct="1">
              <a:lnSpc>
                <a:spcPct val="110000"/>
              </a:lnSpc>
              <a:spcBef>
                <a:spcPct val="20000"/>
              </a:spcBef>
              <a:buClr>
                <a:schemeClr val="accent2"/>
              </a:buClr>
              <a:buSzPct val="75000"/>
              <a:buFont typeface="Arial"/>
              <a:buChar char="•"/>
              <a:defRPr sz="3200" kern="1200">
                <a:solidFill>
                  <a:schemeClr val="accent5"/>
                </a:solidFill>
                <a:latin typeface="+mn-lt"/>
                <a:ea typeface="+mn-ea"/>
                <a:cs typeface="+mn-cs"/>
              </a:defRPr>
            </a:lvl2pPr>
            <a:lvl3pPr marL="2020367" indent="-457200" algn="l" defTabSz="781583" rtl="0" eaLnBrk="1" latinLnBrk="0" hangingPunct="1">
              <a:lnSpc>
                <a:spcPct val="110000"/>
              </a:lnSpc>
              <a:spcBef>
                <a:spcPct val="20000"/>
              </a:spcBef>
              <a:buClr>
                <a:schemeClr val="accent2"/>
              </a:buClr>
              <a:buSzPct val="60000"/>
              <a:buFont typeface="Arial"/>
              <a:buChar char="•"/>
              <a:defRPr sz="3200" kern="1200" baseline="0">
                <a:solidFill>
                  <a:schemeClr val="accent5"/>
                </a:solidFill>
                <a:latin typeface="+mn-lt"/>
                <a:ea typeface="+mn-ea"/>
                <a:cs typeface="+mn-cs"/>
              </a:defRPr>
            </a:lvl3pPr>
            <a:lvl4pPr marL="2735542" indent="-390792" algn="l" defTabSz="781583" rtl="0" eaLnBrk="1" latinLnBrk="0" hangingPunct="1">
              <a:lnSpc>
                <a:spcPct val="120000"/>
              </a:lnSpc>
              <a:spcBef>
                <a:spcPts val="1104"/>
              </a:spcBef>
              <a:buClr>
                <a:schemeClr val="accent2"/>
              </a:buClr>
              <a:buSzPct val="90000"/>
              <a:buFont typeface="Arial"/>
              <a:buChar char="–"/>
              <a:defRPr sz="2100" kern="1200">
                <a:solidFill>
                  <a:srgbClr val="599A83"/>
                </a:solidFill>
                <a:latin typeface="+mn-lt"/>
                <a:ea typeface="+mn-ea"/>
                <a:cs typeface="+mn-cs"/>
              </a:defRPr>
            </a:lvl4pPr>
            <a:lvl5pPr marL="3517125" indent="-390792" algn="l" defTabSz="781583" rtl="0" eaLnBrk="1" latinLnBrk="0" hangingPunct="1">
              <a:spcBef>
                <a:spcPct val="20000"/>
              </a:spcBef>
              <a:buFont typeface="Arial"/>
              <a:buChar char="»"/>
              <a:defRPr sz="3400" kern="1200">
                <a:solidFill>
                  <a:schemeClr val="accent5"/>
                </a:solidFill>
                <a:latin typeface="+mn-lt"/>
                <a:ea typeface="+mn-ea"/>
                <a:cs typeface="+mn-cs"/>
              </a:defRPr>
            </a:lvl5pPr>
            <a:lvl6pPr marL="4298709" indent="-390792" algn="l" defTabSz="781583" rtl="0" eaLnBrk="1" latinLnBrk="0" hangingPunct="1">
              <a:spcBef>
                <a:spcPct val="20000"/>
              </a:spcBef>
              <a:buFont typeface="Arial"/>
              <a:buChar char="•"/>
              <a:defRPr sz="3400" kern="1200">
                <a:solidFill>
                  <a:schemeClr val="tx1"/>
                </a:solidFill>
                <a:latin typeface="+mn-lt"/>
                <a:ea typeface="+mn-ea"/>
                <a:cs typeface="+mn-cs"/>
              </a:defRPr>
            </a:lvl6pPr>
            <a:lvl7pPr marL="5080292" indent="-390792" algn="l" defTabSz="781583" rtl="0" eaLnBrk="1" latinLnBrk="0" hangingPunct="1">
              <a:spcBef>
                <a:spcPct val="20000"/>
              </a:spcBef>
              <a:buFont typeface="Arial"/>
              <a:buChar char="•"/>
              <a:defRPr sz="3400" kern="1200">
                <a:solidFill>
                  <a:schemeClr val="tx1"/>
                </a:solidFill>
                <a:latin typeface="+mn-lt"/>
                <a:ea typeface="+mn-ea"/>
                <a:cs typeface="+mn-cs"/>
              </a:defRPr>
            </a:lvl7pPr>
            <a:lvl8pPr marL="5861876" indent="-390792" algn="l" defTabSz="781583" rtl="0" eaLnBrk="1" latinLnBrk="0" hangingPunct="1">
              <a:spcBef>
                <a:spcPct val="20000"/>
              </a:spcBef>
              <a:buFont typeface="Arial"/>
              <a:buChar char="•"/>
              <a:defRPr sz="3400" kern="1200">
                <a:solidFill>
                  <a:schemeClr val="tx1"/>
                </a:solidFill>
                <a:latin typeface="+mn-lt"/>
                <a:ea typeface="+mn-ea"/>
                <a:cs typeface="+mn-cs"/>
              </a:defRPr>
            </a:lvl8pPr>
            <a:lvl9pPr marL="6643459" indent="-390792" algn="l" defTabSz="781583" rtl="0" eaLnBrk="1" latinLnBrk="0" hangingPunct="1">
              <a:spcBef>
                <a:spcPct val="20000"/>
              </a:spcBef>
              <a:buFont typeface="Arial"/>
              <a:buChar char="•"/>
              <a:defRPr sz="3400" kern="1200">
                <a:solidFill>
                  <a:schemeClr val="tx1"/>
                </a:solidFill>
                <a:latin typeface="+mn-lt"/>
                <a:ea typeface="+mn-ea"/>
                <a:cs typeface="+mn-cs"/>
              </a:defRPr>
            </a:lvl9pPr>
          </a:lstStyle>
          <a:p>
            <a:r>
              <a:rPr lang="en-US" sz="1800" b="1" dirty="0">
                <a:ea typeface="+mn-lt"/>
                <a:cs typeface="+mn-lt"/>
              </a:rPr>
              <a:t>Slide prepared by: </a:t>
            </a:r>
            <a:r>
              <a:rPr lang="en-US" sz="1800" b="1" i="1" dirty="0">
                <a:ea typeface="+mn-lt"/>
                <a:cs typeface="+mn-lt"/>
              </a:rPr>
              <a:t>[</a:t>
            </a:r>
            <a:r>
              <a:rPr lang="en-US" sz="1800" b="1" i="1" dirty="0" err="1">
                <a:ea typeface="+mn-lt"/>
                <a:cs typeface="+mn-lt"/>
              </a:rPr>
              <a:t>RominKumar</a:t>
            </a:r>
            <a:r>
              <a:rPr lang="en-US" sz="1800" b="1" i="1" dirty="0">
                <a:ea typeface="+mn-lt"/>
                <a:cs typeface="+mn-lt"/>
              </a:rPr>
              <a:t> Patel]</a:t>
            </a:r>
            <a:endParaRPr lang="en-US" i="1" dirty="0"/>
          </a:p>
          <a:p>
            <a:pPr marL="285750" indent="-285750">
              <a:buFont typeface="Arial"/>
              <a:buChar char="•"/>
            </a:pPr>
            <a:endParaRPr lang="en-US" sz="1800" dirty="0">
              <a:ea typeface="+mn-lt"/>
              <a:cs typeface="+mn-lt"/>
            </a:endParaRPr>
          </a:p>
          <a:p>
            <a:endParaRPr lang="en-US" sz="1800" dirty="0">
              <a:ea typeface="+mn-lt"/>
              <a:cs typeface="+mn-lt"/>
            </a:endParaRPr>
          </a:p>
          <a:p>
            <a:pPr algn="ctr"/>
            <a:endParaRPr lang="en-US" sz="1800" dirty="0">
              <a:cs typeface="Arial"/>
            </a:endParaRPr>
          </a:p>
          <a:p>
            <a:pPr marL="285750" indent="-285750">
              <a:buFont typeface="Arial"/>
              <a:buChar char="•"/>
            </a:pPr>
            <a:endParaRPr lang="en-US" sz="1800" dirty="0">
              <a:cs typeface="Arial"/>
            </a:endParaRPr>
          </a:p>
          <a:p>
            <a:pPr marL="1555750" lvl="1" indent="-285750"/>
            <a:endParaRPr lang="en-US" sz="1800" dirty="0">
              <a:cs typeface="Arial"/>
            </a:endParaRPr>
          </a:p>
          <a:p>
            <a:endParaRPr lang="en-US" sz="1800" dirty="0">
              <a:cs typeface="Arial"/>
            </a:endParaRPr>
          </a:p>
        </p:txBody>
      </p:sp>
    </p:spTree>
    <p:extLst>
      <p:ext uri="{BB962C8B-B14F-4D97-AF65-F5344CB8AC3E}">
        <p14:creationId xmlns:p14="http://schemas.microsoft.com/office/powerpoint/2010/main" val="3235985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2881" y="768365"/>
            <a:ext cx="9475914" cy="578521"/>
          </a:xfrm>
        </p:spPr>
        <p:txBody>
          <a:bodyPr/>
          <a:lstStyle/>
          <a:p>
            <a:r>
              <a:rPr lang="en-US" dirty="0">
                <a:cs typeface="Arial"/>
              </a:rPr>
              <a:t>Main Point #5</a:t>
            </a:r>
            <a:endParaRPr lang="en-US" dirty="0"/>
          </a:p>
        </p:txBody>
      </p:sp>
      <p:sp>
        <p:nvSpPr>
          <p:cNvPr id="5" name="Slide Number Placeholder 4"/>
          <p:cNvSpPr>
            <a:spLocks noGrp="1"/>
          </p:cNvSpPr>
          <p:nvPr>
            <p:ph type="sldNum" sz="quarter" idx="19"/>
          </p:nvPr>
        </p:nvSpPr>
        <p:spPr>
          <a:xfrm>
            <a:off x="199082" y="8497455"/>
            <a:ext cx="529132" cy="486834"/>
          </a:xfrm>
        </p:spPr>
        <p:txBody>
          <a:bodyPr/>
          <a:lstStyle/>
          <a:p>
            <a:fld id="{DEF3F5F5-7776-394F-A41F-3BAFC9CC9F8E}" type="slidenum">
              <a:rPr lang="en-US" smtClean="0"/>
              <a:pPr/>
              <a:t>19</a:t>
            </a:fld>
            <a:endParaRPr lang="en-US"/>
          </a:p>
        </p:txBody>
      </p:sp>
      <p:sp>
        <p:nvSpPr>
          <p:cNvPr id="8" name="Text Placeholder 7"/>
          <p:cNvSpPr>
            <a:spLocks noGrp="1"/>
          </p:cNvSpPr>
          <p:nvPr>
            <p:ph type="body" sz="quarter" idx="15"/>
          </p:nvPr>
        </p:nvSpPr>
        <p:spPr>
          <a:xfrm>
            <a:off x="812881" y="1581665"/>
            <a:ext cx="14904913" cy="5026333"/>
          </a:xfrm>
        </p:spPr>
        <p:txBody>
          <a:bodyPr vert="horz" lIns="0" tIns="0" rIns="0" bIns="0" rtlCol="0" anchor="t">
            <a:noAutofit/>
          </a:bodyPr>
          <a:lstStyle/>
          <a:p>
            <a:r>
              <a:rPr lang="en-US" sz="1800" b="1" dirty="0">
                <a:ea typeface="+mn-lt"/>
                <a:cs typeface="+mn-lt"/>
              </a:rPr>
              <a:t>Main point to support Side B</a:t>
            </a:r>
            <a:endParaRPr lang="en-US" sz="1800" dirty="0">
              <a:ea typeface="+mn-lt"/>
              <a:cs typeface="+mn-lt"/>
            </a:endParaRPr>
          </a:p>
          <a:p>
            <a:pPr marL="285750" indent="-285750">
              <a:buFont typeface="Arial,Sans-Serif"/>
              <a:buChar char="•"/>
            </a:pPr>
            <a:r>
              <a:rPr lang="en-US" sz="1800" dirty="0">
                <a:ea typeface="+mn-lt"/>
                <a:cs typeface="+mn-lt"/>
              </a:rPr>
              <a:t>AI is taking </a:t>
            </a:r>
            <a:r>
              <a:rPr lang="en-US" sz="1800" dirty="0" err="1">
                <a:ea typeface="+mn-lt"/>
                <a:cs typeface="+mn-lt"/>
              </a:rPr>
              <a:t>over.Machines</a:t>
            </a:r>
            <a:r>
              <a:rPr lang="en-US" sz="1800" dirty="0">
                <a:ea typeface="+mn-lt"/>
                <a:cs typeface="+mn-lt"/>
              </a:rPr>
              <a:t> are taking majority of jobs from humans and that reducing human involvement which will have a significant negative impact on employment standards </a:t>
            </a:r>
          </a:p>
          <a:p>
            <a:pPr marL="285750" indent="-285750">
              <a:buFont typeface="Arial,Sans-Serif"/>
              <a:buChar char="•"/>
            </a:pPr>
            <a:r>
              <a:rPr lang="en-US" sz="1800" dirty="0">
                <a:ea typeface="+mn-lt"/>
                <a:cs typeface="+mn-lt"/>
              </a:rPr>
              <a:t>If most tasks are automated by the AI it will be make human dependent and lazy towards solving a problem and this can affect future generations</a:t>
            </a:r>
          </a:p>
          <a:p>
            <a:pPr marL="285750" indent="-285750">
              <a:buFont typeface="Arial,Sans-Serif"/>
              <a:buChar char="•"/>
            </a:pPr>
            <a:r>
              <a:rPr lang="en-US" sz="1800" dirty="0">
                <a:ea typeface="+mn-lt"/>
                <a:cs typeface="+mn-lt"/>
              </a:rPr>
              <a:t>The Updating of Artificial Intelligence is necessary in order to meet up to the daily advancement and its very expensive. Machines requires costly repairs and maintenance to keep it running</a:t>
            </a:r>
          </a:p>
          <a:p>
            <a:pPr marL="285750" indent="-285750">
              <a:buFont typeface="Arial"/>
              <a:buChar char="•"/>
            </a:pPr>
            <a:endParaRPr lang="en-US" sz="1800" dirty="0">
              <a:ea typeface="+mn-lt"/>
              <a:cs typeface="+mn-lt"/>
            </a:endParaRPr>
          </a:p>
          <a:p>
            <a:endParaRPr lang="en-US" sz="1800" dirty="0">
              <a:ea typeface="+mn-lt"/>
              <a:cs typeface="+mn-lt"/>
            </a:endParaRPr>
          </a:p>
          <a:p>
            <a:pPr algn="ctr"/>
            <a:endParaRPr lang="en-US" sz="1800" dirty="0">
              <a:cs typeface="Arial"/>
            </a:endParaRPr>
          </a:p>
          <a:p>
            <a:pPr marL="285750" indent="-285750">
              <a:buFont typeface="Arial"/>
              <a:buChar char="•"/>
            </a:pPr>
            <a:endParaRPr lang="en-US" sz="1800" dirty="0">
              <a:cs typeface="Arial"/>
            </a:endParaRPr>
          </a:p>
          <a:p>
            <a:pPr marL="1555750" lvl="1" indent="-285750"/>
            <a:endParaRPr lang="en-US" sz="1800" dirty="0">
              <a:cs typeface="Arial"/>
            </a:endParaRPr>
          </a:p>
          <a:p>
            <a:endParaRPr lang="en-US" sz="1800" dirty="0">
              <a:cs typeface="Arial"/>
            </a:endParaRPr>
          </a:p>
        </p:txBody>
      </p:sp>
      <p:sp>
        <p:nvSpPr>
          <p:cNvPr id="2" name="Text Placeholder 7">
            <a:extLst>
              <a:ext uri="{FF2B5EF4-FFF2-40B4-BE49-F238E27FC236}">
                <a16:creationId xmlns:a16="http://schemas.microsoft.com/office/drawing/2014/main" id="{3B79DA0D-6CB7-402B-855F-56AB8AA6D27F}"/>
              </a:ext>
            </a:extLst>
          </p:cNvPr>
          <p:cNvSpPr txBox="1">
            <a:spLocks/>
          </p:cNvSpPr>
          <p:nvPr/>
        </p:nvSpPr>
        <p:spPr>
          <a:xfrm>
            <a:off x="809534" y="7870011"/>
            <a:ext cx="14904913" cy="352466"/>
          </a:xfrm>
          <a:prstGeom prst="rect">
            <a:avLst/>
          </a:prstGeom>
        </p:spPr>
        <p:txBody>
          <a:bodyPr vert="horz" lIns="0" tIns="0" rIns="0" bIns="0" rtlCol="0" anchor="t">
            <a:noAutofit/>
          </a:bodyPr>
          <a:lstStyle>
            <a:lvl1pPr marL="0" indent="0" algn="l" defTabSz="781583" rtl="0" eaLnBrk="1" latinLnBrk="0" hangingPunct="1">
              <a:lnSpc>
                <a:spcPct val="110000"/>
              </a:lnSpc>
              <a:spcBef>
                <a:spcPts val="1600"/>
              </a:spcBef>
              <a:buClr>
                <a:schemeClr val="accent2"/>
              </a:buClr>
              <a:buFontTx/>
              <a:buNone/>
              <a:defRPr sz="3200" kern="1200" baseline="0">
                <a:solidFill>
                  <a:schemeClr val="accent5"/>
                </a:solidFill>
                <a:latin typeface="+mn-lt"/>
                <a:ea typeface="+mn-ea"/>
                <a:cs typeface="+mn-cs"/>
              </a:defRPr>
            </a:lvl1pPr>
            <a:lvl2pPr marL="1270073" indent="-488490" algn="l" defTabSz="781583" rtl="0" eaLnBrk="1" latinLnBrk="0" hangingPunct="1">
              <a:lnSpc>
                <a:spcPct val="110000"/>
              </a:lnSpc>
              <a:spcBef>
                <a:spcPct val="20000"/>
              </a:spcBef>
              <a:buClr>
                <a:schemeClr val="accent2"/>
              </a:buClr>
              <a:buSzPct val="75000"/>
              <a:buFont typeface="Arial"/>
              <a:buChar char="•"/>
              <a:defRPr sz="3200" kern="1200">
                <a:solidFill>
                  <a:schemeClr val="accent5"/>
                </a:solidFill>
                <a:latin typeface="+mn-lt"/>
                <a:ea typeface="+mn-ea"/>
                <a:cs typeface="+mn-cs"/>
              </a:defRPr>
            </a:lvl2pPr>
            <a:lvl3pPr marL="2020367" indent="-457200" algn="l" defTabSz="781583" rtl="0" eaLnBrk="1" latinLnBrk="0" hangingPunct="1">
              <a:lnSpc>
                <a:spcPct val="110000"/>
              </a:lnSpc>
              <a:spcBef>
                <a:spcPct val="20000"/>
              </a:spcBef>
              <a:buClr>
                <a:schemeClr val="accent2"/>
              </a:buClr>
              <a:buSzPct val="60000"/>
              <a:buFont typeface="Arial"/>
              <a:buChar char="•"/>
              <a:defRPr sz="3200" kern="1200" baseline="0">
                <a:solidFill>
                  <a:schemeClr val="accent5"/>
                </a:solidFill>
                <a:latin typeface="+mn-lt"/>
                <a:ea typeface="+mn-ea"/>
                <a:cs typeface="+mn-cs"/>
              </a:defRPr>
            </a:lvl3pPr>
            <a:lvl4pPr marL="2735542" indent="-390792" algn="l" defTabSz="781583" rtl="0" eaLnBrk="1" latinLnBrk="0" hangingPunct="1">
              <a:lnSpc>
                <a:spcPct val="120000"/>
              </a:lnSpc>
              <a:spcBef>
                <a:spcPts val="1104"/>
              </a:spcBef>
              <a:buClr>
                <a:schemeClr val="accent2"/>
              </a:buClr>
              <a:buSzPct val="90000"/>
              <a:buFont typeface="Arial"/>
              <a:buChar char="–"/>
              <a:defRPr sz="2100" kern="1200">
                <a:solidFill>
                  <a:srgbClr val="599A83"/>
                </a:solidFill>
                <a:latin typeface="+mn-lt"/>
                <a:ea typeface="+mn-ea"/>
                <a:cs typeface="+mn-cs"/>
              </a:defRPr>
            </a:lvl4pPr>
            <a:lvl5pPr marL="3517125" indent="-390792" algn="l" defTabSz="781583" rtl="0" eaLnBrk="1" latinLnBrk="0" hangingPunct="1">
              <a:spcBef>
                <a:spcPct val="20000"/>
              </a:spcBef>
              <a:buFont typeface="Arial"/>
              <a:buChar char="»"/>
              <a:defRPr sz="3400" kern="1200">
                <a:solidFill>
                  <a:schemeClr val="accent5"/>
                </a:solidFill>
                <a:latin typeface="+mn-lt"/>
                <a:ea typeface="+mn-ea"/>
                <a:cs typeface="+mn-cs"/>
              </a:defRPr>
            </a:lvl5pPr>
            <a:lvl6pPr marL="4298709" indent="-390792" algn="l" defTabSz="781583" rtl="0" eaLnBrk="1" latinLnBrk="0" hangingPunct="1">
              <a:spcBef>
                <a:spcPct val="20000"/>
              </a:spcBef>
              <a:buFont typeface="Arial"/>
              <a:buChar char="•"/>
              <a:defRPr sz="3400" kern="1200">
                <a:solidFill>
                  <a:schemeClr val="tx1"/>
                </a:solidFill>
                <a:latin typeface="+mn-lt"/>
                <a:ea typeface="+mn-ea"/>
                <a:cs typeface="+mn-cs"/>
              </a:defRPr>
            </a:lvl6pPr>
            <a:lvl7pPr marL="5080292" indent="-390792" algn="l" defTabSz="781583" rtl="0" eaLnBrk="1" latinLnBrk="0" hangingPunct="1">
              <a:spcBef>
                <a:spcPct val="20000"/>
              </a:spcBef>
              <a:buFont typeface="Arial"/>
              <a:buChar char="•"/>
              <a:defRPr sz="3400" kern="1200">
                <a:solidFill>
                  <a:schemeClr val="tx1"/>
                </a:solidFill>
                <a:latin typeface="+mn-lt"/>
                <a:ea typeface="+mn-ea"/>
                <a:cs typeface="+mn-cs"/>
              </a:defRPr>
            </a:lvl7pPr>
            <a:lvl8pPr marL="5861876" indent="-390792" algn="l" defTabSz="781583" rtl="0" eaLnBrk="1" latinLnBrk="0" hangingPunct="1">
              <a:spcBef>
                <a:spcPct val="20000"/>
              </a:spcBef>
              <a:buFont typeface="Arial"/>
              <a:buChar char="•"/>
              <a:defRPr sz="3400" kern="1200">
                <a:solidFill>
                  <a:schemeClr val="tx1"/>
                </a:solidFill>
                <a:latin typeface="+mn-lt"/>
                <a:ea typeface="+mn-ea"/>
                <a:cs typeface="+mn-cs"/>
              </a:defRPr>
            </a:lvl8pPr>
            <a:lvl9pPr marL="6643459" indent="-390792" algn="l" defTabSz="781583" rtl="0" eaLnBrk="1" latinLnBrk="0" hangingPunct="1">
              <a:spcBef>
                <a:spcPct val="20000"/>
              </a:spcBef>
              <a:buFont typeface="Arial"/>
              <a:buChar char="•"/>
              <a:defRPr sz="3400" kern="1200">
                <a:solidFill>
                  <a:schemeClr val="tx1"/>
                </a:solidFill>
                <a:latin typeface="+mn-lt"/>
                <a:ea typeface="+mn-ea"/>
                <a:cs typeface="+mn-cs"/>
              </a:defRPr>
            </a:lvl9pPr>
          </a:lstStyle>
          <a:p>
            <a:r>
              <a:rPr lang="en-US" sz="1800" b="1" dirty="0">
                <a:ea typeface="+mn-lt"/>
                <a:cs typeface="+mn-lt"/>
              </a:rPr>
              <a:t>Slide prepared by: </a:t>
            </a:r>
            <a:r>
              <a:rPr lang="en-US" sz="1800" b="1" i="1" dirty="0">
                <a:ea typeface="+mn-lt"/>
                <a:cs typeface="+mn-lt"/>
              </a:rPr>
              <a:t>[Lucky mark </a:t>
            </a:r>
            <a:r>
              <a:rPr lang="en-US" sz="1800" b="1" i="1">
                <a:ea typeface="+mn-lt"/>
                <a:cs typeface="+mn-lt"/>
              </a:rPr>
              <a:t>Bau]</a:t>
            </a:r>
            <a:endParaRPr lang="en-US" i="1"/>
          </a:p>
          <a:p>
            <a:pPr marL="285750" indent="-285750">
              <a:buFont typeface="Arial"/>
              <a:buChar char="•"/>
            </a:pPr>
            <a:endParaRPr lang="en-US" sz="1800" dirty="0">
              <a:ea typeface="+mn-lt"/>
              <a:cs typeface="+mn-lt"/>
            </a:endParaRPr>
          </a:p>
          <a:p>
            <a:endParaRPr lang="en-US" sz="1800" dirty="0">
              <a:ea typeface="+mn-lt"/>
              <a:cs typeface="+mn-lt"/>
            </a:endParaRPr>
          </a:p>
          <a:p>
            <a:pPr algn="ctr"/>
            <a:endParaRPr lang="en-US" sz="1800" dirty="0">
              <a:cs typeface="Arial"/>
            </a:endParaRPr>
          </a:p>
          <a:p>
            <a:pPr marL="285750" indent="-285750">
              <a:buFont typeface="Arial"/>
              <a:buChar char="•"/>
            </a:pPr>
            <a:endParaRPr lang="en-US" sz="1800" dirty="0">
              <a:cs typeface="Arial"/>
            </a:endParaRPr>
          </a:p>
          <a:p>
            <a:pPr marL="1555750" lvl="1" indent="-285750"/>
            <a:endParaRPr lang="en-US" sz="1800" dirty="0">
              <a:cs typeface="Arial"/>
            </a:endParaRPr>
          </a:p>
          <a:p>
            <a:endParaRPr lang="en-US" sz="1800" dirty="0">
              <a:cs typeface="Arial"/>
            </a:endParaRPr>
          </a:p>
        </p:txBody>
      </p:sp>
    </p:spTree>
    <p:extLst>
      <p:ext uri="{BB962C8B-B14F-4D97-AF65-F5344CB8AC3E}">
        <p14:creationId xmlns:p14="http://schemas.microsoft.com/office/powerpoint/2010/main" val="1733024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2881" y="768365"/>
            <a:ext cx="9475914" cy="578521"/>
          </a:xfrm>
        </p:spPr>
        <p:txBody>
          <a:bodyPr/>
          <a:lstStyle/>
          <a:p>
            <a:r>
              <a:rPr lang="en-US" dirty="0"/>
              <a:t>Overview of Ethical Issue</a:t>
            </a:r>
          </a:p>
        </p:txBody>
      </p:sp>
      <p:sp>
        <p:nvSpPr>
          <p:cNvPr id="5" name="Slide Number Placeholder 4"/>
          <p:cNvSpPr>
            <a:spLocks noGrp="1"/>
          </p:cNvSpPr>
          <p:nvPr>
            <p:ph type="sldNum" sz="quarter" idx="19"/>
          </p:nvPr>
        </p:nvSpPr>
        <p:spPr>
          <a:xfrm>
            <a:off x="199082" y="8497455"/>
            <a:ext cx="529132" cy="486834"/>
          </a:xfrm>
        </p:spPr>
        <p:txBody>
          <a:bodyPr/>
          <a:lstStyle/>
          <a:p>
            <a:fld id="{DEF3F5F5-7776-394F-A41F-3BAFC9CC9F8E}" type="slidenum">
              <a:rPr lang="en-US" smtClean="0"/>
              <a:pPr/>
              <a:t>2</a:t>
            </a:fld>
            <a:endParaRPr lang="en-US"/>
          </a:p>
        </p:txBody>
      </p:sp>
      <p:sp>
        <p:nvSpPr>
          <p:cNvPr id="8" name="Text Placeholder 7"/>
          <p:cNvSpPr>
            <a:spLocks noGrp="1"/>
          </p:cNvSpPr>
          <p:nvPr>
            <p:ph type="body" sz="quarter" idx="15"/>
          </p:nvPr>
        </p:nvSpPr>
        <p:spPr>
          <a:xfrm>
            <a:off x="812881" y="1581665"/>
            <a:ext cx="14904913" cy="6524367"/>
          </a:xfrm>
        </p:spPr>
        <p:txBody>
          <a:bodyPr vert="horz" lIns="0" tIns="0" rIns="0" bIns="0" rtlCol="0" anchor="t">
            <a:noAutofit/>
          </a:bodyPr>
          <a:lstStyle/>
          <a:p>
            <a:r>
              <a:rPr lang="en-US" sz="1800" b="1" dirty="0">
                <a:ea typeface="+mn-lt"/>
                <a:cs typeface="+mn-lt"/>
              </a:rPr>
              <a:t>A clear overview of the ethical issue</a:t>
            </a:r>
            <a:endParaRPr lang="en-US" dirty="0">
              <a:ea typeface="+mn-lt"/>
              <a:cs typeface="+mn-lt"/>
            </a:endParaRPr>
          </a:p>
          <a:p>
            <a:pPr marL="285750" indent="-285750">
              <a:buFont typeface="Arial"/>
              <a:buChar char="•"/>
            </a:pPr>
            <a:r>
              <a:rPr lang="en-US" sz="1800" dirty="0">
                <a:ea typeface="+mn-lt"/>
                <a:cs typeface="+mn-lt"/>
              </a:rPr>
              <a:t>Provide an understanding of what the issue is and why it is a relevant dilemma for people working in the computer industry</a:t>
            </a:r>
            <a:endParaRPr lang="en-US" dirty="0">
              <a:cs typeface="Arial"/>
            </a:endParaRPr>
          </a:p>
          <a:p>
            <a:pPr marL="285750" indent="-285750">
              <a:buFont typeface="Arial"/>
              <a:buChar char="•"/>
            </a:pPr>
            <a:r>
              <a:rPr lang="en-US" sz="1800" dirty="0">
                <a:ea typeface="+mn-lt"/>
                <a:cs typeface="+mn-lt"/>
              </a:rPr>
              <a:t>Pretend you are explaining to someone with no prior knowledge about the topic</a:t>
            </a:r>
            <a:endParaRPr lang="en-US" dirty="0">
              <a:ea typeface="+mn-lt"/>
              <a:cs typeface="+mn-lt"/>
            </a:endParaRPr>
          </a:p>
          <a:p>
            <a:pPr marL="285750" indent="-285750">
              <a:buFont typeface="Arial"/>
              <a:buChar char="•"/>
            </a:pPr>
            <a:r>
              <a:rPr lang="en-US" sz="1800" dirty="0">
                <a:ea typeface="+mn-lt"/>
                <a:cs typeface="+mn-lt"/>
              </a:rPr>
              <a:t>All team members should collaborate to write an effective overview. It would be best to do this together, either in person or using a video conference tool such as Zoom, Microsoft Teams, Discord Video Call, etc.</a:t>
            </a:r>
            <a:endParaRPr lang="en-US" dirty="0">
              <a:ea typeface="+mn-lt"/>
              <a:cs typeface="+mn-lt"/>
            </a:endParaRPr>
          </a:p>
          <a:p>
            <a:pPr marL="285750" indent="-285750">
              <a:buFont typeface="Arial"/>
              <a:buChar char="•"/>
            </a:pPr>
            <a:r>
              <a:rPr lang="en-US" sz="1800" dirty="0">
                <a:ea typeface="+mn-lt"/>
                <a:cs typeface="+mn-lt"/>
              </a:rPr>
              <a:t>This overview should </a:t>
            </a:r>
            <a:r>
              <a:rPr lang="en-US" sz="1800" b="1" u="sng" dirty="0">
                <a:ea typeface="+mn-lt"/>
                <a:cs typeface="+mn-lt"/>
              </a:rPr>
              <a:t>not</a:t>
            </a:r>
            <a:r>
              <a:rPr lang="en-US" sz="1800" dirty="0">
                <a:ea typeface="+mn-lt"/>
                <a:cs typeface="+mn-lt"/>
              </a:rPr>
              <a:t> simply be a list of upcoming points that will be in your presentation. Your goal is to describe the ethical issue itself, and its relevance for people in the computer industry. Your goal is </a:t>
            </a:r>
            <a:r>
              <a:rPr lang="en-US" sz="1800" i="1" dirty="0">
                <a:ea typeface="+mn-lt"/>
                <a:cs typeface="+mn-lt"/>
              </a:rPr>
              <a:t>not</a:t>
            </a:r>
            <a:r>
              <a:rPr lang="en-US" sz="1800" dirty="0">
                <a:ea typeface="+mn-lt"/>
                <a:cs typeface="+mn-lt"/>
              </a:rPr>
              <a:t> to</a:t>
            </a:r>
            <a:r>
              <a:rPr lang="en-US" sz="1800" i="1" dirty="0">
                <a:ea typeface="+mn-lt"/>
                <a:cs typeface="+mn-lt"/>
              </a:rPr>
              <a:t> </a:t>
            </a:r>
            <a:r>
              <a:rPr lang="en-US" sz="1800" dirty="0">
                <a:ea typeface="+mn-lt"/>
                <a:cs typeface="+mn-lt"/>
              </a:rPr>
              <a:t>describe what is coming up in your presentation.</a:t>
            </a:r>
          </a:p>
          <a:p>
            <a:pPr marL="285750" indent="-285750">
              <a:buFont typeface="Arial"/>
              <a:buChar char="•"/>
            </a:pPr>
            <a:r>
              <a:rPr lang="en-US" sz="1800" dirty="0">
                <a:ea typeface="+mn-lt"/>
                <a:cs typeface="+mn-lt"/>
              </a:rPr>
              <a:t>The overview should be approx. 200 words</a:t>
            </a:r>
            <a:endParaRPr lang="en-US" dirty="0">
              <a:cs typeface="Arial"/>
            </a:endParaRPr>
          </a:p>
          <a:p>
            <a:pPr marL="285750" indent="-285750">
              <a:buFont typeface="Arial"/>
              <a:buChar char="•"/>
            </a:pPr>
            <a:endParaRPr lang="en-US" sz="1800" dirty="0">
              <a:cs typeface="Arial"/>
            </a:endParaRPr>
          </a:p>
          <a:p>
            <a:pPr marL="1555750" lvl="1" indent="-285750"/>
            <a:endParaRPr lang="en-US" sz="1800" dirty="0">
              <a:cs typeface="Arial"/>
            </a:endParaRPr>
          </a:p>
          <a:p>
            <a:endParaRPr lang="en-US" sz="1800" dirty="0">
              <a:cs typeface="Arial"/>
            </a:endParaRPr>
          </a:p>
        </p:txBody>
      </p:sp>
    </p:spTree>
    <p:extLst>
      <p:ext uri="{BB962C8B-B14F-4D97-AF65-F5344CB8AC3E}">
        <p14:creationId xmlns:p14="http://schemas.microsoft.com/office/powerpoint/2010/main" val="3836021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22284-B491-8CAF-9F95-6DBD015149BE}"/>
              </a:ext>
            </a:extLst>
          </p:cNvPr>
          <p:cNvSpPr>
            <a:spLocks noGrp="1"/>
          </p:cNvSpPr>
          <p:nvPr>
            <p:ph type="title"/>
          </p:nvPr>
        </p:nvSpPr>
        <p:spPr/>
        <p:txBody>
          <a:bodyPr/>
          <a:lstStyle/>
          <a:p>
            <a:r>
              <a:rPr lang="en-US" dirty="0">
                <a:cs typeface="Arial"/>
              </a:rPr>
              <a:t>Main Point #6</a:t>
            </a:r>
            <a:endParaRPr lang="en-CA" dirty="0"/>
          </a:p>
        </p:txBody>
      </p:sp>
      <p:sp>
        <p:nvSpPr>
          <p:cNvPr id="3" name="Text Placeholder 2">
            <a:extLst>
              <a:ext uri="{FF2B5EF4-FFF2-40B4-BE49-F238E27FC236}">
                <a16:creationId xmlns:a16="http://schemas.microsoft.com/office/drawing/2014/main" id="{62C143A0-AD2E-6499-B0C1-9C2FB86010A7}"/>
              </a:ext>
            </a:extLst>
          </p:cNvPr>
          <p:cNvSpPr>
            <a:spLocks noGrp="1"/>
          </p:cNvSpPr>
          <p:nvPr>
            <p:ph type="body" sz="quarter" idx="15"/>
          </p:nvPr>
        </p:nvSpPr>
        <p:spPr>
          <a:xfrm>
            <a:off x="812882" y="1619794"/>
            <a:ext cx="11615780" cy="3775166"/>
          </a:xfrm>
        </p:spPr>
        <p:txBody>
          <a:bodyPr/>
          <a:lstStyle/>
          <a:p>
            <a:r>
              <a:rPr lang="en-US" sz="1800" b="1" dirty="0">
                <a:ea typeface="+mn-lt"/>
                <a:cs typeface="+mn-lt"/>
              </a:rPr>
              <a:t>Main point to support Side A</a:t>
            </a:r>
          </a:p>
          <a:p>
            <a:r>
              <a:rPr lang="en-US" sz="1800" b="1" dirty="0">
                <a:ea typeface="+mn-lt"/>
                <a:cs typeface="+mn-lt"/>
              </a:rPr>
              <a:t>In the first glance, if workers are replaced by the automated machines then worker will loose their jobs, and if this happens then their regular wages will decrease and by this it will eventually decrease per capita income of the country and it will directly affect the country’s GDP.</a:t>
            </a:r>
          </a:p>
          <a:p>
            <a:r>
              <a:rPr lang="en-US" sz="1800" b="1" dirty="0">
                <a:ea typeface="+mn-lt"/>
                <a:cs typeface="+mn-lt"/>
              </a:rPr>
              <a:t>By using machine instead of worker it will increase the percentage rate of unemployment and if these happens then number of crimes and robberies, thefts will increase as worker will not have any kind of source for income and they will do wrong things to earn money.</a:t>
            </a:r>
          </a:p>
          <a:p>
            <a:r>
              <a:rPr lang="en-US" sz="1800" b="1" dirty="0">
                <a:ea typeface="+mn-lt"/>
                <a:cs typeface="+mn-lt"/>
              </a:rPr>
              <a:t>Production of man made things will start to decrease and there will be less opportunity for worker to represent their talent.</a:t>
            </a:r>
          </a:p>
          <a:p>
            <a:r>
              <a:rPr lang="en-US" sz="1800" b="1" dirty="0">
                <a:ea typeface="+mn-lt"/>
                <a:cs typeface="+mn-lt"/>
              </a:rPr>
              <a:t>If machines are being used then worker will become lazy. They will start to take less interest in doing hard works and won’t do their work with work with passion and dedication. </a:t>
            </a:r>
          </a:p>
          <a:p>
            <a:r>
              <a:rPr lang="en-US" sz="1800" b="1" dirty="0">
                <a:ea typeface="+mn-lt"/>
                <a:cs typeface="+mn-lt"/>
              </a:rPr>
              <a:t>It can cause mental stress on worker’s mind. And there are somethings which should be done by worker only because only worker can do it with more perfection.</a:t>
            </a:r>
          </a:p>
          <a:p>
            <a:r>
              <a:rPr lang="en-US" sz="1800" b="1" dirty="0">
                <a:ea typeface="+mn-lt"/>
                <a:cs typeface="+mn-lt"/>
              </a:rPr>
              <a:t>Investment is too much to implement machines and it’s hard to learn about the functions of machine, handling machine is not everyone’s cup of tea. </a:t>
            </a:r>
          </a:p>
          <a:p>
            <a:endParaRPr lang="en-US" sz="1800" dirty="0">
              <a:ea typeface="+mn-lt"/>
              <a:cs typeface="+mn-lt"/>
            </a:endParaRPr>
          </a:p>
          <a:p>
            <a:endParaRPr lang="en-CA" dirty="0"/>
          </a:p>
        </p:txBody>
      </p:sp>
      <p:sp>
        <p:nvSpPr>
          <p:cNvPr id="4" name="Text Placeholder 3">
            <a:extLst>
              <a:ext uri="{FF2B5EF4-FFF2-40B4-BE49-F238E27FC236}">
                <a16:creationId xmlns:a16="http://schemas.microsoft.com/office/drawing/2014/main" id="{F630BEDD-52BD-18BE-2FCF-F8DEEF3415B2}"/>
              </a:ext>
            </a:extLst>
          </p:cNvPr>
          <p:cNvSpPr>
            <a:spLocks noGrp="1"/>
          </p:cNvSpPr>
          <p:nvPr>
            <p:ph type="body" sz="quarter" idx="14"/>
          </p:nvPr>
        </p:nvSpPr>
        <p:spPr>
          <a:xfrm>
            <a:off x="391885" y="7714702"/>
            <a:ext cx="14974446" cy="486835"/>
          </a:xfrm>
        </p:spPr>
        <p:txBody>
          <a:bodyPr/>
          <a:lstStyle/>
          <a:p>
            <a:r>
              <a:rPr lang="en-US" sz="2400" b="1" dirty="0">
                <a:solidFill>
                  <a:schemeClr val="tx1"/>
                </a:solidFill>
                <a:ea typeface="+mn-lt"/>
                <a:cs typeface="+mn-lt"/>
              </a:rPr>
              <a:t>Slide prepared by: </a:t>
            </a:r>
            <a:r>
              <a:rPr lang="en-US" sz="2400" b="1" i="1" dirty="0">
                <a:solidFill>
                  <a:schemeClr val="tx1"/>
                </a:solidFill>
                <a:ea typeface="+mn-lt"/>
                <a:cs typeface="+mn-lt"/>
              </a:rPr>
              <a:t>[Utsav Jain]</a:t>
            </a:r>
            <a:endParaRPr lang="en-US" sz="2400" i="1" dirty="0">
              <a:solidFill>
                <a:schemeClr val="tx1"/>
              </a:solidFill>
            </a:endParaRPr>
          </a:p>
          <a:p>
            <a:endParaRPr lang="en-CA" dirty="0"/>
          </a:p>
        </p:txBody>
      </p:sp>
      <p:sp>
        <p:nvSpPr>
          <p:cNvPr id="5" name="Slide Number Placeholder 4">
            <a:extLst>
              <a:ext uri="{FF2B5EF4-FFF2-40B4-BE49-F238E27FC236}">
                <a16:creationId xmlns:a16="http://schemas.microsoft.com/office/drawing/2014/main" id="{56BCEB19-F8D5-92BF-57CA-02859A00FBCB}"/>
              </a:ext>
            </a:extLst>
          </p:cNvPr>
          <p:cNvSpPr>
            <a:spLocks noGrp="1"/>
          </p:cNvSpPr>
          <p:nvPr>
            <p:ph type="sldNum" sz="quarter" idx="19"/>
          </p:nvPr>
        </p:nvSpPr>
        <p:spPr/>
        <p:txBody>
          <a:bodyPr/>
          <a:lstStyle/>
          <a:p>
            <a:fld id="{DEF3F5F5-7776-394F-A41F-3BAFC9CC9F8E}" type="slidenum">
              <a:rPr lang="en-US" smtClean="0"/>
              <a:pPr/>
              <a:t>20</a:t>
            </a:fld>
            <a:endParaRPr lang="en-US"/>
          </a:p>
        </p:txBody>
      </p:sp>
    </p:spTree>
    <p:extLst>
      <p:ext uri="{BB962C8B-B14F-4D97-AF65-F5344CB8AC3E}">
        <p14:creationId xmlns:p14="http://schemas.microsoft.com/office/powerpoint/2010/main" val="2059412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Arial"/>
              </a:rPr>
              <a:t>Side B: Real-Life Examples</a:t>
            </a:r>
            <a:endParaRPr lang="en-US"/>
          </a:p>
        </p:txBody>
      </p:sp>
      <p:sp>
        <p:nvSpPr>
          <p:cNvPr id="3" name="Text Placeholder 2"/>
          <p:cNvSpPr>
            <a:spLocks noGrp="1"/>
          </p:cNvSpPr>
          <p:nvPr>
            <p:ph type="body" idx="1"/>
          </p:nvPr>
        </p:nvSpPr>
        <p:spPr>
          <a:xfrm>
            <a:off x="812881" y="4083762"/>
            <a:ext cx="12638048" cy="4071060"/>
          </a:xfrm>
        </p:spPr>
        <p:txBody>
          <a:bodyPr/>
          <a:lstStyle/>
          <a:p>
            <a:endParaRPr lang="en-US" i="1" dirty="0">
              <a:cs typeface="Arial"/>
            </a:endParaRPr>
          </a:p>
          <a:p>
            <a:r>
              <a:rPr lang="en-US" i="1" dirty="0">
                <a:cs typeface="Arial"/>
              </a:rPr>
              <a:t>[</a:t>
            </a:r>
            <a:r>
              <a:rPr lang="en-US" sz="3600" i="1" dirty="0">
                <a:cs typeface="Arial"/>
              </a:rPr>
              <a:t>The disadvantage of should be replaced by automated machine as much as possible</a:t>
            </a:r>
            <a:r>
              <a:rPr lang="en-US" i="1" dirty="0">
                <a:cs typeface="Arial"/>
              </a:rPr>
              <a:t>] </a:t>
            </a:r>
            <a:endParaRPr lang="en-US" dirty="0"/>
          </a:p>
          <a:p>
            <a:pPr marL="457200" indent="-457200">
              <a:buFont typeface="Arial"/>
              <a:buChar char="•"/>
            </a:pPr>
            <a:endParaRPr lang="en-US" i="1" dirty="0">
              <a:cs typeface="Arial"/>
            </a:endParaRPr>
          </a:p>
          <a:p>
            <a:endParaRPr lang="en-US" dirty="0">
              <a:cs typeface="Arial"/>
            </a:endParaRPr>
          </a:p>
        </p:txBody>
      </p:sp>
      <p:sp>
        <p:nvSpPr>
          <p:cNvPr id="5" name="Slide Number Placeholder 4"/>
          <p:cNvSpPr>
            <a:spLocks noGrp="1"/>
          </p:cNvSpPr>
          <p:nvPr>
            <p:ph type="sldNum" sz="quarter" idx="11"/>
          </p:nvPr>
        </p:nvSpPr>
        <p:spPr>
          <a:xfrm>
            <a:off x="199082" y="8572491"/>
            <a:ext cx="529132" cy="486834"/>
          </a:xfrm>
        </p:spPr>
        <p:txBody>
          <a:bodyPr/>
          <a:lstStyle/>
          <a:p>
            <a:fld id="{DEF3F5F5-7776-394F-A41F-3BAFC9CC9F8E}" type="slidenum">
              <a:rPr lang="en-US" smtClean="0"/>
              <a:pPr/>
              <a:t>21</a:t>
            </a:fld>
            <a:endParaRPr lang="en-US"/>
          </a:p>
        </p:txBody>
      </p:sp>
    </p:spTree>
    <p:extLst>
      <p:ext uri="{BB962C8B-B14F-4D97-AF65-F5344CB8AC3E}">
        <p14:creationId xmlns:p14="http://schemas.microsoft.com/office/powerpoint/2010/main" val="845444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2881" y="768365"/>
            <a:ext cx="9475914" cy="578521"/>
          </a:xfrm>
        </p:spPr>
        <p:txBody>
          <a:bodyPr/>
          <a:lstStyle/>
          <a:p>
            <a:r>
              <a:rPr lang="en-US">
                <a:cs typeface="Arial"/>
              </a:rPr>
              <a:t>Example #1</a:t>
            </a:r>
          </a:p>
        </p:txBody>
      </p:sp>
      <p:sp>
        <p:nvSpPr>
          <p:cNvPr id="5" name="Slide Number Placeholder 4"/>
          <p:cNvSpPr>
            <a:spLocks noGrp="1"/>
          </p:cNvSpPr>
          <p:nvPr>
            <p:ph type="sldNum" sz="quarter" idx="19"/>
          </p:nvPr>
        </p:nvSpPr>
        <p:spPr>
          <a:xfrm>
            <a:off x="199082" y="8497455"/>
            <a:ext cx="529132" cy="486834"/>
          </a:xfrm>
        </p:spPr>
        <p:txBody>
          <a:bodyPr/>
          <a:lstStyle/>
          <a:p>
            <a:fld id="{DEF3F5F5-7776-394F-A41F-3BAFC9CC9F8E}" type="slidenum">
              <a:rPr lang="en-US" smtClean="0"/>
              <a:pPr/>
              <a:t>22</a:t>
            </a:fld>
            <a:endParaRPr lang="en-US"/>
          </a:p>
        </p:txBody>
      </p:sp>
      <p:sp>
        <p:nvSpPr>
          <p:cNvPr id="8" name="Text Placeholder 7"/>
          <p:cNvSpPr>
            <a:spLocks noGrp="1"/>
          </p:cNvSpPr>
          <p:nvPr>
            <p:ph type="body" sz="quarter" idx="15"/>
          </p:nvPr>
        </p:nvSpPr>
        <p:spPr>
          <a:xfrm>
            <a:off x="812881" y="1581665"/>
            <a:ext cx="14904913" cy="5026333"/>
          </a:xfrm>
        </p:spPr>
        <p:txBody>
          <a:bodyPr vert="horz" lIns="0" tIns="0" rIns="0" bIns="0" rtlCol="0" anchor="t">
            <a:noAutofit/>
          </a:bodyPr>
          <a:lstStyle/>
          <a:p>
            <a:r>
              <a:rPr lang="en-US" sz="1800" b="1" dirty="0">
                <a:ea typeface="+mn-lt"/>
                <a:cs typeface="+mn-lt"/>
              </a:rPr>
              <a:t>Example to support Side B</a:t>
            </a:r>
            <a:endParaRPr lang="en-US" sz="1800" dirty="0">
              <a:ea typeface="+mn-lt"/>
              <a:cs typeface="+mn-lt"/>
            </a:endParaRPr>
          </a:p>
          <a:p>
            <a:pPr marL="285750" indent="-285750">
              <a:buFont typeface="Arial,Sans-Serif"/>
              <a:buChar char="•"/>
            </a:pPr>
            <a:r>
              <a:rPr lang="en-US" sz="1800" dirty="0">
                <a:ea typeface="+mn-lt"/>
                <a:cs typeface="+mn-lt"/>
              </a:rPr>
              <a:t>There are so many examples which supports my points that are as follows:</a:t>
            </a:r>
          </a:p>
          <a:p>
            <a:pPr marL="285750" indent="-285750">
              <a:buFont typeface="Arial,Sans-Serif"/>
              <a:buChar char="•"/>
            </a:pPr>
            <a:endParaRPr lang="en-US" sz="1800" dirty="0">
              <a:ea typeface="+mn-lt"/>
              <a:cs typeface="+mn-lt"/>
            </a:endParaRPr>
          </a:p>
          <a:p>
            <a:pPr marL="285750" indent="-285750">
              <a:buFont typeface="Arial,Sans-Serif"/>
              <a:buChar char="•"/>
            </a:pPr>
            <a:r>
              <a:rPr lang="en-US" sz="1800" dirty="0">
                <a:ea typeface="+mn-lt"/>
                <a:cs typeface="+mn-lt"/>
              </a:rPr>
              <a:t>For instance, in an oil company there petrochemical engineers who are working as employees who are working their entire work would be replaced by AI then there will be a unemployment problem for them apart from them there many industries which would changed drastically by replacement of AI for employees as that employees would not be having nothing to do .</a:t>
            </a:r>
          </a:p>
          <a:p>
            <a:pPr marL="285750" indent="-285750">
              <a:buFont typeface="Arial,Sans-Serif"/>
              <a:buChar char="•"/>
            </a:pPr>
            <a:r>
              <a:rPr lang="en-US" sz="1800" dirty="0">
                <a:ea typeface="+mn-lt"/>
                <a:cs typeface="+mn-lt"/>
              </a:rPr>
              <a:t>Secondly , in IT industry there will always be opportunity as no matter how advanced technology be AI cannot create a logical execution of code so they can only be useful in doing simple and repetitive tasks.</a:t>
            </a:r>
          </a:p>
          <a:p>
            <a:pPr marL="285750" indent="-285750">
              <a:buFont typeface="Arial,Sans-Serif"/>
              <a:buChar char="•"/>
            </a:pPr>
            <a:r>
              <a:rPr lang="en-US" sz="1800" dirty="0">
                <a:ea typeface="+mn-lt"/>
                <a:cs typeface="+mn-lt"/>
              </a:rPr>
              <a:t>AI would fail in creating logical solutions to the recurring problems they would only be beneficial for reducing the time in </a:t>
            </a:r>
            <a:r>
              <a:rPr lang="en-US" sz="1800" dirty="0" err="1">
                <a:ea typeface="+mn-lt"/>
                <a:cs typeface="+mn-lt"/>
              </a:rPr>
              <a:t>labour</a:t>
            </a:r>
            <a:r>
              <a:rPr lang="en-US" sz="1800" dirty="0">
                <a:ea typeface="+mn-lt"/>
                <a:cs typeface="+mn-lt"/>
              </a:rPr>
              <a:t> work and accidents in chemical power plants but they are not much useful in IT industry for creating problem solving tasks</a:t>
            </a:r>
          </a:p>
          <a:p>
            <a:pPr>
              <a:buFont typeface="Arial"/>
              <a:buChar char="•"/>
            </a:pPr>
            <a:endParaRPr lang="en-US" sz="1800" dirty="0">
              <a:ea typeface="+mn-lt"/>
              <a:cs typeface="+mn-lt"/>
            </a:endParaRPr>
          </a:p>
          <a:p>
            <a:pPr marL="285750" indent="-285750">
              <a:buFont typeface="Arial,Sans-Serif"/>
              <a:buChar char="•"/>
            </a:pPr>
            <a:endParaRPr lang="en-US" sz="1800" dirty="0">
              <a:ea typeface="+mn-lt"/>
              <a:cs typeface="+mn-lt"/>
            </a:endParaRPr>
          </a:p>
          <a:p>
            <a:pPr marL="285750" indent="-285750">
              <a:buFont typeface="Arial"/>
              <a:buChar char="•"/>
            </a:pPr>
            <a:endParaRPr lang="en-US" sz="1800" dirty="0">
              <a:ea typeface="+mn-lt"/>
              <a:cs typeface="+mn-lt"/>
            </a:endParaRPr>
          </a:p>
          <a:p>
            <a:endParaRPr lang="en-US" sz="1800" dirty="0">
              <a:ea typeface="+mn-lt"/>
              <a:cs typeface="+mn-lt"/>
            </a:endParaRPr>
          </a:p>
          <a:p>
            <a:pPr algn="ctr"/>
            <a:endParaRPr lang="en-US" sz="1800" dirty="0">
              <a:cs typeface="Arial"/>
            </a:endParaRPr>
          </a:p>
          <a:p>
            <a:pPr marL="285750" indent="-285750"/>
            <a:endParaRPr lang="en-US" sz="1800" dirty="0">
              <a:cs typeface="Arial"/>
            </a:endParaRPr>
          </a:p>
          <a:p>
            <a:pPr marL="1555750" lvl="1" indent="-285750"/>
            <a:endParaRPr lang="en-US" sz="1800" dirty="0">
              <a:cs typeface="Arial"/>
            </a:endParaRPr>
          </a:p>
          <a:p>
            <a:endParaRPr lang="en-US" sz="1800" dirty="0">
              <a:cs typeface="Arial"/>
            </a:endParaRPr>
          </a:p>
        </p:txBody>
      </p:sp>
      <p:sp>
        <p:nvSpPr>
          <p:cNvPr id="2" name="Text Placeholder 7">
            <a:extLst>
              <a:ext uri="{FF2B5EF4-FFF2-40B4-BE49-F238E27FC236}">
                <a16:creationId xmlns:a16="http://schemas.microsoft.com/office/drawing/2014/main" id="{3B79DA0D-6CB7-402B-855F-56AB8AA6D27F}"/>
              </a:ext>
            </a:extLst>
          </p:cNvPr>
          <p:cNvSpPr txBox="1">
            <a:spLocks/>
          </p:cNvSpPr>
          <p:nvPr/>
        </p:nvSpPr>
        <p:spPr>
          <a:xfrm>
            <a:off x="809534" y="7870011"/>
            <a:ext cx="14904913" cy="352466"/>
          </a:xfrm>
          <a:prstGeom prst="rect">
            <a:avLst/>
          </a:prstGeom>
        </p:spPr>
        <p:txBody>
          <a:bodyPr vert="horz" lIns="0" tIns="0" rIns="0" bIns="0" rtlCol="0" anchor="t">
            <a:noAutofit/>
          </a:bodyPr>
          <a:lstStyle>
            <a:lvl1pPr marL="0" indent="0" algn="l" defTabSz="781583" rtl="0" eaLnBrk="1" latinLnBrk="0" hangingPunct="1">
              <a:lnSpc>
                <a:spcPct val="110000"/>
              </a:lnSpc>
              <a:spcBef>
                <a:spcPts val="1600"/>
              </a:spcBef>
              <a:buClr>
                <a:schemeClr val="accent2"/>
              </a:buClr>
              <a:buFontTx/>
              <a:buNone/>
              <a:defRPr sz="3200" kern="1200" baseline="0">
                <a:solidFill>
                  <a:schemeClr val="accent5"/>
                </a:solidFill>
                <a:latin typeface="+mn-lt"/>
                <a:ea typeface="+mn-ea"/>
                <a:cs typeface="+mn-cs"/>
              </a:defRPr>
            </a:lvl1pPr>
            <a:lvl2pPr marL="1270073" indent="-488490" algn="l" defTabSz="781583" rtl="0" eaLnBrk="1" latinLnBrk="0" hangingPunct="1">
              <a:lnSpc>
                <a:spcPct val="110000"/>
              </a:lnSpc>
              <a:spcBef>
                <a:spcPct val="20000"/>
              </a:spcBef>
              <a:buClr>
                <a:schemeClr val="accent2"/>
              </a:buClr>
              <a:buSzPct val="75000"/>
              <a:buFont typeface="Arial"/>
              <a:buChar char="•"/>
              <a:defRPr sz="3200" kern="1200">
                <a:solidFill>
                  <a:schemeClr val="accent5"/>
                </a:solidFill>
                <a:latin typeface="+mn-lt"/>
                <a:ea typeface="+mn-ea"/>
                <a:cs typeface="+mn-cs"/>
              </a:defRPr>
            </a:lvl2pPr>
            <a:lvl3pPr marL="2020367" indent="-457200" algn="l" defTabSz="781583" rtl="0" eaLnBrk="1" latinLnBrk="0" hangingPunct="1">
              <a:lnSpc>
                <a:spcPct val="110000"/>
              </a:lnSpc>
              <a:spcBef>
                <a:spcPct val="20000"/>
              </a:spcBef>
              <a:buClr>
                <a:schemeClr val="accent2"/>
              </a:buClr>
              <a:buSzPct val="60000"/>
              <a:buFont typeface="Arial"/>
              <a:buChar char="•"/>
              <a:defRPr sz="3200" kern="1200" baseline="0">
                <a:solidFill>
                  <a:schemeClr val="accent5"/>
                </a:solidFill>
                <a:latin typeface="+mn-lt"/>
                <a:ea typeface="+mn-ea"/>
                <a:cs typeface="+mn-cs"/>
              </a:defRPr>
            </a:lvl3pPr>
            <a:lvl4pPr marL="2735542" indent="-390792" algn="l" defTabSz="781583" rtl="0" eaLnBrk="1" latinLnBrk="0" hangingPunct="1">
              <a:lnSpc>
                <a:spcPct val="120000"/>
              </a:lnSpc>
              <a:spcBef>
                <a:spcPts val="1104"/>
              </a:spcBef>
              <a:buClr>
                <a:schemeClr val="accent2"/>
              </a:buClr>
              <a:buSzPct val="90000"/>
              <a:buFont typeface="Arial"/>
              <a:buChar char="–"/>
              <a:defRPr sz="2100" kern="1200">
                <a:solidFill>
                  <a:srgbClr val="599A83"/>
                </a:solidFill>
                <a:latin typeface="+mn-lt"/>
                <a:ea typeface="+mn-ea"/>
                <a:cs typeface="+mn-cs"/>
              </a:defRPr>
            </a:lvl4pPr>
            <a:lvl5pPr marL="3517125" indent="-390792" algn="l" defTabSz="781583" rtl="0" eaLnBrk="1" latinLnBrk="0" hangingPunct="1">
              <a:spcBef>
                <a:spcPct val="20000"/>
              </a:spcBef>
              <a:buFont typeface="Arial"/>
              <a:buChar char="»"/>
              <a:defRPr sz="3400" kern="1200">
                <a:solidFill>
                  <a:schemeClr val="accent5"/>
                </a:solidFill>
                <a:latin typeface="+mn-lt"/>
                <a:ea typeface="+mn-ea"/>
                <a:cs typeface="+mn-cs"/>
              </a:defRPr>
            </a:lvl5pPr>
            <a:lvl6pPr marL="4298709" indent="-390792" algn="l" defTabSz="781583" rtl="0" eaLnBrk="1" latinLnBrk="0" hangingPunct="1">
              <a:spcBef>
                <a:spcPct val="20000"/>
              </a:spcBef>
              <a:buFont typeface="Arial"/>
              <a:buChar char="•"/>
              <a:defRPr sz="3400" kern="1200">
                <a:solidFill>
                  <a:schemeClr val="tx1"/>
                </a:solidFill>
                <a:latin typeface="+mn-lt"/>
                <a:ea typeface="+mn-ea"/>
                <a:cs typeface="+mn-cs"/>
              </a:defRPr>
            </a:lvl6pPr>
            <a:lvl7pPr marL="5080292" indent="-390792" algn="l" defTabSz="781583" rtl="0" eaLnBrk="1" latinLnBrk="0" hangingPunct="1">
              <a:spcBef>
                <a:spcPct val="20000"/>
              </a:spcBef>
              <a:buFont typeface="Arial"/>
              <a:buChar char="•"/>
              <a:defRPr sz="3400" kern="1200">
                <a:solidFill>
                  <a:schemeClr val="tx1"/>
                </a:solidFill>
                <a:latin typeface="+mn-lt"/>
                <a:ea typeface="+mn-ea"/>
                <a:cs typeface="+mn-cs"/>
              </a:defRPr>
            </a:lvl7pPr>
            <a:lvl8pPr marL="5861876" indent="-390792" algn="l" defTabSz="781583" rtl="0" eaLnBrk="1" latinLnBrk="0" hangingPunct="1">
              <a:spcBef>
                <a:spcPct val="20000"/>
              </a:spcBef>
              <a:buFont typeface="Arial"/>
              <a:buChar char="•"/>
              <a:defRPr sz="3400" kern="1200">
                <a:solidFill>
                  <a:schemeClr val="tx1"/>
                </a:solidFill>
                <a:latin typeface="+mn-lt"/>
                <a:ea typeface="+mn-ea"/>
                <a:cs typeface="+mn-cs"/>
              </a:defRPr>
            </a:lvl8pPr>
            <a:lvl9pPr marL="6643459" indent="-390792" algn="l" defTabSz="781583" rtl="0" eaLnBrk="1" latinLnBrk="0" hangingPunct="1">
              <a:spcBef>
                <a:spcPct val="20000"/>
              </a:spcBef>
              <a:buFont typeface="Arial"/>
              <a:buChar char="•"/>
              <a:defRPr sz="3400" kern="1200">
                <a:solidFill>
                  <a:schemeClr val="tx1"/>
                </a:solidFill>
                <a:latin typeface="+mn-lt"/>
                <a:ea typeface="+mn-ea"/>
                <a:cs typeface="+mn-cs"/>
              </a:defRPr>
            </a:lvl9pPr>
          </a:lstStyle>
          <a:p>
            <a:r>
              <a:rPr lang="en-US" sz="1800" b="1" dirty="0">
                <a:ea typeface="+mn-lt"/>
                <a:cs typeface="+mn-lt"/>
              </a:rPr>
              <a:t>Slide prepared by</a:t>
            </a:r>
            <a:r>
              <a:rPr lang="en-US" sz="1800" b="1">
                <a:ea typeface="+mn-lt"/>
                <a:cs typeface="+mn-lt"/>
              </a:rPr>
              <a:t>: </a:t>
            </a:r>
            <a:r>
              <a:rPr lang="en-US" sz="1800" b="1" i="1">
                <a:ea typeface="+mn-lt"/>
                <a:cs typeface="+mn-lt"/>
              </a:rPr>
              <a:t>[Kunj Patel]</a:t>
            </a:r>
            <a:endParaRPr lang="en-US" i="1"/>
          </a:p>
          <a:p>
            <a:pPr marL="285750" indent="-285750">
              <a:buFont typeface="Arial"/>
              <a:buChar char="•"/>
            </a:pPr>
            <a:endParaRPr lang="en-US" sz="1800" dirty="0">
              <a:ea typeface="+mn-lt"/>
              <a:cs typeface="+mn-lt"/>
            </a:endParaRPr>
          </a:p>
          <a:p>
            <a:endParaRPr lang="en-US" sz="1800" dirty="0">
              <a:ea typeface="+mn-lt"/>
              <a:cs typeface="+mn-lt"/>
            </a:endParaRPr>
          </a:p>
          <a:p>
            <a:pPr algn="ctr"/>
            <a:endParaRPr lang="en-US" sz="1800" dirty="0">
              <a:cs typeface="Arial"/>
            </a:endParaRPr>
          </a:p>
          <a:p>
            <a:pPr marL="285750" indent="-285750">
              <a:buFont typeface="Arial"/>
              <a:buChar char="•"/>
            </a:pPr>
            <a:endParaRPr lang="en-US" sz="1800" dirty="0">
              <a:cs typeface="Arial"/>
            </a:endParaRPr>
          </a:p>
          <a:p>
            <a:pPr marL="1555750" lvl="1" indent="-285750"/>
            <a:endParaRPr lang="en-US" sz="1800" dirty="0">
              <a:cs typeface="Arial"/>
            </a:endParaRPr>
          </a:p>
          <a:p>
            <a:endParaRPr lang="en-US" sz="1800" dirty="0">
              <a:cs typeface="Arial"/>
            </a:endParaRPr>
          </a:p>
        </p:txBody>
      </p:sp>
    </p:spTree>
    <p:extLst>
      <p:ext uri="{BB962C8B-B14F-4D97-AF65-F5344CB8AC3E}">
        <p14:creationId xmlns:p14="http://schemas.microsoft.com/office/powerpoint/2010/main" val="2507468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2881" y="768365"/>
            <a:ext cx="9475914" cy="578521"/>
          </a:xfrm>
        </p:spPr>
        <p:txBody>
          <a:bodyPr/>
          <a:lstStyle/>
          <a:p>
            <a:r>
              <a:rPr lang="en-US">
                <a:cs typeface="Arial"/>
              </a:rPr>
              <a:t>Example #2</a:t>
            </a:r>
          </a:p>
        </p:txBody>
      </p:sp>
      <p:sp>
        <p:nvSpPr>
          <p:cNvPr id="5" name="Slide Number Placeholder 4"/>
          <p:cNvSpPr>
            <a:spLocks noGrp="1"/>
          </p:cNvSpPr>
          <p:nvPr>
            <p:ph type="sldNum" sz="quarter" idx="19"/>
          </p:nvPr>
        </p:nvSpPr>
        <p:spPr>
          <a:xfrm>
            <a:off x="199082" y="8497455"/>
            <a:ext cx="529132" cy="486834"/>
          </a:xfrm>
        </p:spPr>
        <p:txBody>
          <a:bodyPr/>
          <a:lstStyle/>
          <a:p>
            <a:fld id="{DEF3F5F5-7776-394F-A41F-3BAFC9CC9F8E}" type="slidenum">
              <a:rPr lang="en-US" smtClean="0"/>
              <a:pPr/>
              <a:t>23</a:t>
            </a:fld>
            <a:endParaRPr lang="en-US"/>
          </a:p>
        </p:txBody>
      </p:sp>
      <p:sp>
        <p:nvSpPr>
          <p:cNvPr id="8" name="Text Placeholder 7"/>
          <p:cNvSpPr>
            <a:spLocks noGrp="1"/>
          </p:cNvSpPr>
          <p:nvPr>
            <p:ph type="body" sz="quarter" idx="15"/>
          </p:nvPr>
        </p:nvSpPr>
        <p:spPr>
          <a:xfrm>
            <a:off x="812881" y="1581665"/>
            <a:ext cx="14904913" cy="5026333"/>
          </a:xfrm>
        </p:spPr>
        <p:txBody>
          <a:bodyPr vert="horz" lIns="0" tIns="0" rIns="0" bIns="0" rtlCol="0" anchor="t">
            <a:noAutofit/>
          </a:bodyPr>
          <a:lstStyle/>
          <a:p>
            <a:r>
              <a:rPr lang="en-US" sz="1800" b="1" dirty="0">
                <a:ea typeface="+mn-lt"/>
                <a:cs typeface="+mn-lt"/>
              </a:rPr>
              <a:t>Example to support Side B</a:t>
            </a:r>
            <a:endParaRPr lang="en-US" sz="1800" dirty="0">
              <a:ea typeface="+mn-lt"/>
              <a:cs typeface="+mn-lt"/>
            </a:endParaRPr>
          </a:p>
          <a:p>
            <a:pPr marL="285750" indent="-285750">
              <a:buFont typeface="Arial,Sans-Serif"/>
              <a:buChar char="•"/>
            </a:pPr>
            <a:r>
              <a:rPr lang="en-US" sz="2400" dirty="0">
                <a:ea typeface="+mn-lt"/>
                <a:cs typeface="+mn-lt"/>
              </a:rPr>
              <a:t>AI is extremely important for weather forecasting. Most of the human error has been decreased by Artificial Intelligence.</a:t>
            </a:r>
          </a:p>
          <a:p>
            <a:pPr marL="285750" indent="-285750">
              <a:buFont typeface="Arial,Sans-Serif"/>
              <a:buChar char="•"/>
            </a:pPr>
            <a:r>
              <a:rPr lang="en-US" sz="2400" dirty="0">
                <a:ea typeface="+mn-lt"/>
                <a:cs typeface="+mn-lt"/>
              </a:rPr>
              <a:t> When playing some computer games like FIFA,COC,GTA and so on, you discovered there’s a difficult level that’s nearly impossible to beat because of the AI behind the game. A well-designed program makes decisions and carries out actions faster and quicker.</a:t>
            </a:r>
          </a:p>
          <a:p>
            <a:pPr marL="285750" indent="-285750">
              <a:buFont typeface="Arial,Sans-Serif"/>
              <a:buChar char="•"/>
            </a:pPr>
            <a:r>
              <a:rPr lang="en-US" sz="2400" dirty="0">
                <a:ea typeface="+mn-lt"/>
                <a:cs typeface="+mn-lt"/>
              </a:rPr>
              <a:t>Applications like Google Map, Siri are used frequently. There’s no need to ask a person for directions you can used your mobile apps.</a:t>
            </a:r>
          </a:p>
          <a:p>
            <a:pPr marL="285750" indent="-285750">
              <a:buFont typeface="Arial,Sans-Serif"/>
              <a:buChar char="•"/>
            </a:pPr>
            <a:r>
              <a:rPr lang="en-US" sz="2400" dirty="0">
                <a:ea typeface="+mn-lt"/>
                <a:cs typeface="+mn-lt"/>
              </a:rPr>
              <a:t>Healthwise AI help doctors predict illnesses at their earlier stages.</a:t>
            </a:r>
          </a:p>
          <a:p>
            <a:pPr>
              <a:buFont typeface="Arial"/>
              <a:buChar char="•"/>
            </a:pPr>
            <a:endParaRPr lang="en-US" sz="1800" dirty="0">
              <a:ea typeface="+mn-lt"/>
              <a:cs typeface="+mn-lt"/>
            </a:endParaRPr>
          </a:p>
          <a:p>
            <a:pPr marL="285750" indent="-285750">
              <a:buFont typeface="Arial,Sans-Serif"/>
              <a:buChar char="•"/>
            </a:pPr>
            <a:endParaRPr lang="en-US" sz="1800" dirty="0">
              <a:ea typeface="+mn-lt"/>
              <a:cs typeface="+mn-lt"/>
            </a:endParaRPr>
          </a:p>
          <a:p>
            <a:pPr marL="285750" indent="-285750">
              <a:buFont typeface="Arial"/>
              <a:buChar char="•"/>
            </a:pPr>
            <a:endParaRPr lang="en-US" sz="1800" dirty="0">
              <a:ea typeface="+mn-lt"/>
              <a:cs typeface="+mn-lt"/>
            </a:endParaRPr>
          </a:p>
          <a:p>
            <a:endParaRPr lang="en-US" sz="1800" dirty="0">
              <a:ea typeface="+mn-lt"/>
              <a:cs typeface="+mn-lt"/>
            </a:endParaRPr>
          </a:p>
          <a:p>
            <a:pPr algn="ctr"/>
            <a:endParaRPr lang="en-US" sz="1800" dirty="0">
              <a:cs typeface="Arial"/>
            </a:endParaRPr>
          </a:p>
          <a:p>
            <a:pPr marL="285750" indent="-285750"/>
            <a:endParaRPr lang="en-US" sz="1800" dirty="0">
              <a:cs typeface="Arial"/>
            </a:endParaRPr>
          </a:p>
          <a:p>
            <a:pPr marL="1555750" lvl="1" indent="-285750"/>
            <a:endParaRPr lang="en-US" sz="1800" dirty="0">
              <a:cs typeface="Arial"/>
            </a:endParaRPr>
          </a:p>
          <a:p>
            <a:endParaRPr lang="en-US" sz="1800" dirty="0">
              <a:cs typeface="Arial"/>
            </a:endParaRPr>
          </a:p>
        </p:txBody>
      </p:sp>
      <p:sp>
        <p:nvSpPr>
          <p:cNvPr id="2" name="Text Placeholder 7">
            <a:extLst>
              <a:ext uri="{FF2B5EF4-FFF2-40B4-BE49-F238E27FC236}">
                <a16:creationId xmlns:a16="http://schemas.microsoft.com/office/drawing/2014/main" id="{3B79DA0D-6CB7-402B-855F-56AB8AA6D27F}"/>
              </a:ext>
            </a:extLst>
          </p:cNvPr>
          <p:cNvSpPr txBox="1">
            <a:spLocks/>
          </p:cNvSpPr>
          <p:nvPr/>
        </p:nvSpPr>
        <p:spPr>
          <a:xfrm>
            <a:off x="809534" y="7870011"/>
            <a:ext cx="14904913" cy="352466"/>
          </a:xfrm>
          <a:prstGeom prst="rect">
            <a:avLst/>
          </a:prstGeom>
        </p:spPr>
        <p:txBody>
          <a:bodyPr vert="horz" lIns="0" tIns="0" rIns="0" bIns="0" rtlCol="0" anchor="t">
            <a:noAutofit/>
          </a:bodyPr>
          <a:lstStyle>
            <a:lvl1pPr marL="0" indent="0" algn="l" defTabSz="781583" rtl="0" eaLnBrk="1" latinLnBrk="0" hangingPunct="1">
              <a:lnSpc>
                <a:spcPct val="110000"/>
              </a:lnSpc>
              <a:spcBef>
                <a:spcPts val="1600"/>
              </a:spcBef>
              <a:buClr>
                <a:schemeClr val="accent2"/>
              </a:buClr>
              <a:buFontTx/>
              <a:buNone/>
              <a:defRPr sz="3200" kern="1200" baseline="0">
                <a:solidFill>
                  <a:schemeClr val="accent5"/>
                </a:solidFill>
                <a:latin typeface="+mn-lt"/>
                <a:ea typeface="+mn-ea"/>
                <a:cs typeface="+mn-cs"/>
              </a:defRPr>
            </a:lvl1pPr>
            <a:lvl2pPr marL="1270073" indent="-488490" algn="l" defTabSz="781583" rtl="0" eaLnBrk="1" latinLnBrk="0" hangingPunct="1">
              <a:lnSpc>
                <a:spcPct val="110000"/>
              </a:lnSpc>
              <a:spcBef>
                <a:spcPct val="20000"/>
              </a:spcBef>
              <a:buClr>
                <a:schemeClr val="accent2"/>
              </a:buClr>
              <a:buSzPct val="75000"/>
              <a:buFont typeface="Arial"/>
              <a:buChar char="•"/>
              <a:defRPr sz="3200" kern="1200">
                <a:solidFill>
                  <a:schemeClr val="accent5"/>
                </a:solidFill>
                <a:latin typeface="+mn-lt"/>
                <a:ea typeface="+mn-ea"/>
                <a:cs typeface="+mn-cs"/>
              </a:defRPr>
            </a:lvl2pPr>
            <a:lvl3pPr marL="2020367" indent="-457200" algn="l" defTabSz="781583" rtl="0" eaLnBrk="1" latinLnBrk="0" hangingPunct="1">
              <a:lnSpc>
                <a:spcPct val="110000"/>
              </a:lnSpc>
              <a:spcBef>
                <a:spcPct val="20000"/>
              </a:spcBef>
              <a:buClr>
                <a:schemeClr val="accent2"/>
              </a:buClr>
              <a:buSzPct val="60000"/>
              <a:buFont typeface="Arial"/>
              <a:buChar char="•"/>
              <a:defRPr sz="3200" kern="1200" baseline="0">
                <a:solidFill>
                  <a:schemeClr val="accent5"/>
                </a:solidFill>
                <a:latin typeface="+mn-lt"/>
                <a:ea typeface="+mn-ea"/>
                <a:cs typeface="+mn-cs"/>
              </a:defRPr>
            </a:lvl3pPr>
            <a:lvl4pPr marL="2735542" indent="-390792" algn="l" defTabSz="781583" rtl="0" eaLnBrk="1" latinLnBrk="0" hangingPunct="1">
              <a:lnSpc>
                <a:spcPct val="120000"/>
              </a:lnSpc>
              <a:spcBef>
                <a:spcPts val="1104"/>
              </a:spcBef>
              <a:buClr>
                <a:schemeClr val="accent2"/>
              </a:buClr>
              <a:buSzPct val="90000"/>
              <a:buFont typeface="Arial"/>
              <a:buChar char="–"/>
              <a:defRPr sz="2100" kern="1200">
                <a:solidFill>
                  <a:srgbClr val="599A83"/>
                </a:solidFill>
                <a:latin typeface="+mn-lt"/>
                <a:ea typeface="+mn-ea"/>
                <a:cs typeface="+mn-cs"/>
              </a:defRPr>
            </a:lvl4pPr>
            <a:lvl5pPr marL="3517125" indent="-390792" algn="l" defTabSz="781583" rtl="0" eaLnBrk="1" latinLnBrk="0" hangingPunct="1">
              <a:spcBef>
                <a:spcPct val="20000"/>
              </a:spcBef>
              <a:buFont typeface="Arial"/>
              <a:buChar char="»"/>
              <a:defRPr sz="3400" kern="1200">
                <a:solidFill>
                  <a:schemeClr val="accent5"/>
                </a:solidFill>
                <a:latin typeface="+mn-lt"/>
                <a:ea typeface="+mn-ea"/>
                <a:cs typeface="+mn-cs"/>
              </a:defRPr>
            </a:lvl5pPr>
            <a:lvl6pPr marL="4298709" indent="-390792" algn="l" defTabSz="781583" rtl="0" eaLnBrk="1" latinLnBrk="0" hangingPunct="1">
              <a:spcBef>
                <a:spcPct val="20000"/>
              </a:spcBef>
              <a:buFont typeface="Arial"/>
              <a:buChar char="•"/>
              <a:defRPr sz="3400" kern="1200">
                <a:solidFill>
                  <a:schemeClr val="tx1"/>
                </a:solidFill>
                <a:latin typeface="+mn-lt"/>
                <a:ea typeface="+mn-ea"/>
                <a:cs typeface="+mn-cs"/>
              </a:defRPr>
            </a:lvl6pPr>
            <a:lvl7pPr marL="5080292" indent="-390792" algn="l" defTabSz="781583" rtl="0" eaLnBrk="1" latinLnBrk="0" hangingPunct="1">
              <a:spcBef>
                <a:spcPct val="20000"/>
              </a:spcBef>
              <a:buFont typeface="Arial"/>
              <a:buChar char="•"/>
              <a:defRPr sz="3400" kern="1200">
                <a:solidFill>
                  <a:schemeClr val="tx1"/>
                </a:solidFill>
                <a:latin typeface="+mn-lt"/>
                <a:ea typeface="+mn-ea"/>
                <a:cs typeface="+mn-cs"/>
              </a:defRPr>
            </a:lvl7pPr>
            <a:lvl8pPr marL="5861876" indent="-390792" algn="l" defTabSz="781583" rtl="0" eaLnBrk="1" latinLnBrk="0" hangingPunct="1">
              <a:spcBef>
                <a:spcPct val="20000"/>
              </a:spcBef>
              <a:buFont typeface="Arial"/>
              <a:buChar char="•"/>
              <a:defRPr sz="3400" kern="1200">
                <a:solidFill>
                  <a:schemeClr val="tx1"/>
                </a:solidFill>
                <a:latin typeface="+mn-lt"/>
                <a:ea typeface="+mn-ea"/>
                <a:cs typeface="+mn-cs"/>
              </a:defRPr>
            </a:lvl8pPr>
            <a:lvl9pPr marL="6643459" indent="-390792" algn="l" defTabSz="781583" rtl="0" eaLnBrk="1" latinLnBrk="0" hangingPunct="1">
              <a:spcBef>
                <a:spcPct val="20000"/>
              </a:spcBef>
              <a:buFont typeface="Arial"/>
              <a:buChar char="•"/>
              <a:defRPr sz="3400" kern="1200">
                <a:solidFill>
                  <a:schemeClr val="tx1"/>
                </a:solidFill>
                <a:latin typeface="+mn-lt"/>
                <a:ea typeface="+mn-ea"/>
                <a:cs typeface="+mn-cs"/>
              </a:defRPr>
            </a:lvl9pPr>
          </a:lstStyle>
          <a:p>
            <a:r>
              <a:rPr lang="en-US" sz="1800" b="1" dirty="0">
                <a:ea typeface="+mn-lt"/>
                <a:cs typeface="+mn-lt"/>
              </a:rPr>
              <a:t>Slide prepared by: </a:t>
            </a:r>
            <a:r>
              <a:rPr lang="en-US" sz="1800" b="1" i="1" dirty="0">
                <a:ea typeface="+mn-lt"/>
                <a:cs typeface="+mn-lt"/>
              </a:rPr>
              <a:t>[Lucky mark </a:t>
            </a:r>
            <a:r>
              <a:rPr lang="en-US" sz="1800" b="1" i="1" dirty="0" err="1">
                <a:ea typeface="+mn-lt"/>
                <a:cs typeface="+mn-lt"/>
              </a:rPr>
              <a:t>Bou</a:t>
            </a:r>
            <a:r>
              <a:rPr lang="en-US" sz="1800" b="1" i="1" dirty="0">
                <a:ea typeface="+mn-lt"/>
                <a:cs typeface="+mn-lt"/>
              </a:rPr>
              <a:t>]</a:t>
            </a:r>
            <a:endParaRPr lang="en-US" i="1" dirty="0"/>
          </a:p>
          <a:p>
            <a:pPr marL="285750" indent="-285750">
              <a:buFont typeface="Arial"/>
              <a:buChar char="•"/>
            </a:pPr>
            <a:endParaRPr lang="en-US" sz="1800" dirty="0">
              <a:ea typeface="+mn-lt"/>
              <a:cs typeface="+mn-lt"/>
            </a:endParaRPr>
          </a:p>
          <a:p>
            <a:endParaRPr lang="en-US" sz="1800" dirty="0">
              <a:ea typeface="+mn-lt"/>
              <a:cs typeface="+mn-lt"/>
            </a:endParaRPr>
          </a:p>
          <a:p>
            <a:pPr algn="ctr"/>
            <a:endParaRPr lang="en-US" sz="1800" dirty="0">
              <a:cs typeface="Arial"/>
            </a:endParaRPr>
          </a:p>
          <a:p>
            <a:pPr marL="285750" indent="-285750">
              <a:buFont typeface="Arial"/>
              <a:buChar char="•"/>
            </a:pPr>
            <a:endParaRPr lang="en-US" sz="1800" dirty="0">
              <a:cs typeface="Arial"/>
            </a:endParaRPr>
          </a:p>
          <a:p>
            <a:pPr marL="1555750" lvl="1" indent="-285750"/>
            <a:endParaRPr lang="en-US" sz="1800" dirty="0">
              <a:cs typeface="Arial"/>
            </a:endParaRPr>
          </a:p>
          <a:p>
            <a:endParaRPr lang="en-US" sz="1800" dirty="0">
              <a:cs typeface="Arial"/>
            </a:endParaRPr>
          </a:p>
        </p:txBody>
      </p:sp>
    </p:spTree>
    <p:extLst>
      <p:ext uri="{BB962C8B-B14F-4D97-AF65-F5344CB8AC3E}">
        <p14:creationId xmlns:p14="http://schemas.microsoft.com/office/powerpoint/2010/main" val="1679153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2881" y="768365"/>
            <a:ext cx="9475914" cy="578521"/>
          </a:xfrm>
        </p:spPr>
        <p:txBody>
          <a:bodyPr/>
          <a:lstStyle/>
          <a:p>
            <a:r>
              <a:rPr lang="en-US">
                <a:cs typeface="Arial"/>
              </a:rPr>
              <a:t>Example #3</a:t>
            </a:r>
          </a:p>
        </p:txBody>
      </p:sp>
      <p:sp>
        <p:nvSpPr>
          <p:cNvPr id="5" name="Slide Number Placeholder 4"/>
          <p:cNvSpPr>
            <a:spLocks noGrp="1"/>
          </p:cNvSpPr>
          <p:nvPr>
            <p:ph type="sldNum" sz="quarter" idx="19"/>
          </p:nvPr>
        </p:nvSpPr>
        <p:spPr>
          <a:xfrm>
            <a:off x="199082" y="8497455"/>
            <a:ext cx="529132" cy="486834"/>
          </a:xfrm>
        </p:spPr>
        <p:txBody>
          <a:bodyPr/>
          <a:lstStyle/>
          <a:p>
            <a:fld id="{DEF3F5F5-7776-394F-A41F-3BAFC9CC9F8E}" type="slidenum">
              <a:rPr lang="en-US" smtClean="0"/>
              <a:pPr/>
              <a:t>24</a:t>
            </a:fld>
            <a:endParaRPr lang="en-US"/>
          </a:p>
        </p:txBody>
      </p:sp>
      <p:sp>
        <p:nvSpPr>
          <p:cNvPr id="8" name="Text Placeholder 7"/>
          <p:cNvSpPr>
            <a:spLocks noGrp="1"/>
          </p:cNvSpPr>
          <p:nvPr>
            <p:ph type="body" sz="quarter" idx="15"/>
          </p:nvPr>
        </p:nvSpPr>
        <p:spPr>
          <a:xfrm>
            <a:off x="812881" y="1581665"/>
            <a:ext cx="14904913" cy="5026333"/>
          </a:xfrm>
        </p:spPr>
        <p:txBody>
          <a:bodyPr vert="horz" lIns="0" tIns="0" rIns="0" bIns="0" rtlCol="0" anchor="t">
            <a:noAutofit/>
          </a:bodyPr>
          <a:lstStyle/>
          <a:p>
            <a:r>
              <a:rPr lang="en-US" sz="1800" b="1" dirty="0">
                <a:ea typeface="+mn-lt"/>
                <a:cs typeface="+mn-lt"/>
              </a:rPr>
              <a:t>Example to support Side B</a:t>
            </a:r>
            <a:endParaRPr lang="en-US" sz="1800" dirty="0">
              <a:ea typeface="+mn-lt"/>
              <a:cs typeface="+mn-lt"/>
            </a:endParaRPr>
          </a:p>
          <a:p>
            <a:pPr>
              <a:buFont typeface="Arial"/>
              <a:buChar char="•"/>
            </a:pPr>
            <a:r>
              <a:rPr lang="en-US" sz="1800" dirty="0">
                <a:ea typeface="+mn-lt"/>
                <a:cs typeface="+mn-lt"/>
              </a:rPr>
              <a:t>Talking about the example, once I’ve faced these kind of situation in my real life. </a:t>
            </a:r>
          </a:p>
          <a:p>
            <a:pPr>
              <a:buFont typeface="Arial"/>
              <a:buChar char="•"/>
            </a:pPr>
            <a:r>
              <a:rPr lang="en-US" sz="1800" dirty="0">
                <a:ea typeface="+mn-lt"/>
                <a:cs typeface="+mn-lt"/>
              </a:rPr>
              <a:t>This happened about 2 years ago, there was a friend of mine whose father was the owner of a factory that produce sugar. So at that time demand of machines were rising rapidly and everyone was willing to use machines instead of workers and so my friend’s father did. He removed many workers from his factory to implement machine instead of workers. </a:t>
            </a:r>
          </a:p>
          <a:p>
            <a:pPr>
              <a:buFont typeface="Arial"/>
              <a:buChar char="•"/>
            </a:pPr>
            <a:r>
              <a:rPr lang="en-US" sz="1800" dirty="0">
                <a:ea typeface="+mn-lt"/>
                <a:cs typeface="+mn-lt"/>
              </a:rPr>
              <a:t>He implemented plenty of machines and one of my friends was also working in that factory and he also got fired because of implementation of machines. When he got fired he was not having any kind of job to do. He lost his source of income. And after some months he wasn’t able to get a new job even after trying so hard for it. He got in mental pressure because he was unemployed and to earn money he decided to choose wrong path to earn money. He started to do small robberies and thefts which was not a good idea at all. To save him from this situation we helped him and gave him a job in my father’s factory. </a:t>
            </a:r>
          </a:p>
          <a:p>
            <a:pPr>
              <a:buFont typeface="Arial"/>
              <a:buChar char="•"/>
            </a:pPr>
            <a:r>
              <a:rPr lang="en-US" sz="1800" dirty="0">
                <a:ea typeface="+mn-lt"/>
                <a:cs typeface="+mn-lt"/>
              </a:rPr>
              <a:t>In the end, I would like to say that it can be kind of bad and risky for people and a person himself too.</a:t>
            </a:r>
          </a:p>
          <a:p>
            <a:pPr>
              <a:buFont typeface="Arial"/>
              <a:buChar char="•"/>
            </a:pPr>
            <a:endParaRPr lang="en-US" sz="1800" dirty="0">
              <a:ea typeface="+mn-lt"/>
              <a:cs typeface="+mn-lt"/>
            </a:endParaRPr>
          </a:p>
          <a:p>
            <a:pPr marL="285750" indent="-285750">
              <a:buFont typeface="Arial,Sans-Serif"/>
              <a:buChar char="•"/>
            </a:pPr>
            <a:endParaRPr lang="en-US" sz="1800" dirty="0">
              <a:ea typeface="+mn-lt"/>
              <a:cs typeface="+mn-lt"/>
            </a:endParaRPr>
          </a:p>
          <a:p>
            <a:pPr marL="285750" indent="-285750">
              <a:buFont typeface="Arial"/>
              <a:buChar char="•"/>
            </a:pPr>
            <a:endParaRPr lang="en-US" sz="1800" dirty="0">
              <a:ea typeface="+mn-lt"/>
              <a:cs typeface="+mn-lt"/>
            </a:endParaRPr>
          </a:p>
          <a:p>
            <a:endParaRPr lang="en-US" sz="1800" dirty="0">
              <a:ea typeface="+mn-lt"/>
              <a:cs typeface="+mn-lt"/>
            </a:endParaRPr>
          </a:p>
          <a:p>
            <a:pPr algn="ctr"/>
            <a:endParaRPr lang="en-US" sz="1800" dirty="0">
              <a:cs typeface="Arial"/>
            </a:endParaRPr>
          </a:p>
          <a:p>
            <a:pPr marL="285750" indent="-285750"/>
            <a:endParaRPr lang="en-US" sz="1800" dirty="0">
              <a:cs typeface="Arial"/>
            </a:endParaRPr>
          </a:p>
          <a:p>
            <a:pPr marL="1555750" lvl="1" indent="-285750"/>
            <a:endParaRPr lang="en-US" sz="1800" dirty="0">
              <a:cs typeface="Arial"/>
            </a:endParaRPr>
          </a:p>
          <a:p>
            <a:endParaRPr lang="en-US" sz="1800" dirty="0">
              <a:cs typeface="Arial"/>
            </a:endParaRPr>
          </a:p>
        </p:txBody>
      </p:sp>
      <p:sp>
        <p:nvSpPr>
          <p:cNvPr id="2" name="Text Placeholder 7">
            <a:extLst>
              <a:ext uri="{FF2B5EF4-FFF2-40B4-BE49-F238E27FC236}">
                <a16:creationId xmlns:a16="http://schemas.microsoft.com/office/drawing/2014/main" id="{3B79DA0D-6CB7-402B-855F-56AB8AA6D27F}"/>
              </a:ext>
            </a:extLst>
          </p:cNvPr>
          <p:cNvSpPr txBox="1">
            <a:spLocks/>
          </p:cNvSpPr>
          <p:nvPr/>
        </p:nvSpPr>
        <p:spPr>
          <a:xfrm>
            <a:off x="809534" y="7870011"/>
            <a:ext cx="14904913" cy="352466"/>
          </a:xfrm>
          <a:prstGeom prst="rect">
            <a:avLst/>
          </a:prstGeom>
        </p:spPr>
        <p:txBody>
          <a:bodyPr vert="horz" lIns="0" tIns="0" rIns="0" bIns="0" rtlCol="0" anchor="t">
            <a:noAutofit/>
          </a:bodyPr>
          <a:lstStyle>
            <a:lvl1pPr marL="0" indent="0" algn="l" defTabSz="781583" rtl="0" eaLnBrk="1" latinLnBrk="0" hangingPunct="1">
              <a:lnSpc>
                <a:spcPct val="110000"/>
              </a:lnSpc>
              <a:spcBef>
                <a:spcPts val="1600"/>
              </a:spcBef>
              <a:buClr>
                <a:schemeClr val="accent2"/>
              </a:buClr>
              <a:buFontTx/>
              <a:buNone/>
              <a:defRPr sz="3200" kern="1200" baseline="0">
                <a:solidFill>
                  <a:schemeClr val="accent5"/>
                </a:solidFill>
                <a:latin typeface="+mn-lt"/>
                <a:ea typeface="+mn-ea"/>
                <a:cs typeface="+mn-cs"/>
              </a:defRPr>
            </a:lvl1pPr>
            <a:lvl2pPr marL="1270073" indent="-488490" algn="l" defTabSz="781583" rtl="0" eaLnBrk="1" latinLnBrk="0" hangingPunct="1">
              <a:lnSpc>
                <a:spcPct val="110000"/>
              </a:lnSpc>
              <a:spcBef>
                <a:spcPct val="20000"/>
              </a:spcBef>
              <a:buClr>
                <a:schemeClr val="accent2"/>
              </a:buClr>
              <a:buSzPct val="75000"/>
              <a:buFont typeface="Arial"/>
              <a:buChar char="•"/>
              <a:defRPr sz="3200" kern="1200">
                <a:solidFill>
                  <a:schemeClr val="accent5"/>
                </a:solidFill>
                <a:latin typeface="+mn-lt"/>
                <a:ea typeface="+mn-ea"/>
                <a:cs typeface="+mn-cs"/>
              </a:defRPr>
            </a:lvl2pPr>
            <a:lvl3pPr marL="2020367" indent="-457200" algn="l" defTabSz="781583" rtl="0" eaLnBrk="1" latinLnBrk="0" hangingPunct="1">
              <a:lnSpc>
                <a:spcPct val="110000"/>
              </a:lnSpc>
              <a:spcBef>
                <a:spcPct val="20000"/>
              </a:spcBef>
              <a:buClr>
                <a:schemeClr val="accent2"/>
              </a:buClr>
              <a:buSzPct val="60000"/>
              <a:buFont typeface="Arial"/>
              <a:buChar char="•"/>
              <a:defRPr sz="3200" kern="1200" baseline="0">
                <a:solidFill>
                  <a:schemeClr val="accent5"/>
                </a:solidFill>
                <a:latin typeface="+mn-lt"/>
                <a:ea typeface="+mn-ea"/>
                <a:cs typeface="+mn-cs"/>
              </a:defRPr>
            </a:lvl3pPr>
            <a:lvl4pPr marL="2735542" indent="-390792" algn="l" defTabSz="781583" rtl="0" eaLnBrk="1" latinLnBrk="0" hangingPunct="1">
              <a:lnSpc>
                <a:spcPct val="120000"/>
              </a:lnSpc>
              <a:spcBef>
                <a:spcPts val="1104"/>
              </a:spcBef>
              <a:buClr>
                <a:schemeClr val="accent2"/>
              </a:buClr>
              <a:buSzPct val="90000"/>
              <a:buFont typeface="Arial"/>
              <a:buChar char="–"/>
              <a:defRPr sz="2100" kern="1200">
                <a:solidFill>
                  <a:srgbClr val="599A83"/>
                </a:solidFill>
                <a:latin typeface="+mn-lt"/>
                <a:ea typeface="+mn-ea"/>
                <a:cs typeface="+mn-cs"/>
              </a:defRPr>
            </a:lvl4pPr>
            <a:lvl5pPr marL="3517125" indent="-390792" algn="l" defTabSz="781583" rtl="0" eaLnBrk="1" latinLnBrk="0" hangingPunct="1">
              <a:spcBef>
                <a:spcPct val="20000"/>
              </a:spcBef>
              <a:buFont typeface="Arial"/>
              <a:buChar char="»"/>
              <a:defRPr sz="3400" kern="1200">
                <a:solidFill>
                  <a:schemeClr val="accent5"/>
                </a:solidFill>
                <a:latin typeface="+mn-lt"/>
                <a:ea typeface="+mn-ea"/>
                <a:cs typeface="+mn-cs"/>
              </a:defRPr>
            </a:lvl5pPr>
            <a:lvl6pPr marL="4298709" indent="-390792" algn="l" defTabSz="781583" rtl="0" eaLnBrk="1" latinLnBrk="0" hangingPunct="1">
              <a:spcBef>
                <a:spcPct val="20000"/>
              </a:spcBef>
              <a:buFont typeface="Arial"/>
              <a:buChar char="•"/>
              <a:defRPr sz="3400" kern="1200">
                <a:solidFill>
                  <a:schemeClr val="tx1"/>
                </a:solidFill>
                <a:latin typeface="+mn-lt"/>
                <a:ea typeface="+mn-ea"/>
                <a:cs typeface="+mn-cs"/>
              </a:defRPr>
            </a:lvl6pPr>
            <a:lvl7pPr marL="5080292" indent="-390792" algn="l" defTabSz="781583" rtl="0" eaLnBrk="1" latinLnBrk="0" hangingPunct="1">
              <a:spcBef>
                <a:spcPct val="20000"/>
              </a:spcBef>
              <a:buFont typeface="Arial"/>
              <a:buChar char="•"/>
              <a:defRPr sz="3400" kern="1200">
                <a:solidFill>
                  <a:schemeClr val="tx1"/>
                </a:solidFill>
                <a:latin typeface="+mn-lt"/>
                <a:ea typeface="+mn-ea"/>
                <a:cs typeface="+mn-cs"/>
              </a:defRPr>
            </a:lvl7pPr>
            <a:lvl8pPr marL="5861876" indent="-390792" algn="l" defTabSz="781583" rtl="0" eaLnBrk="1" latinLnBrk="0" hangingPunct="1">
              <a:spcBef>
                <a:spcPct val="20000"/>
              </a:spcBef>
              <a:buFont typeface="Arial"/>
              <a:buChar char="•"/>
              <a:defRPr sz="3400" kern="1200">
                <a:solidFill>
                  <a:schemeClr val="tx1"/>
                </a:solidFill>
                <a:latin typeface="+mn-lt"/>
                <a:ea typeface="+mn-ea"/>
                <a:cs typeface="+mn-cs"/>
              </a:defRPr>
            </a:lvl8pPr>
            <a:lvl9pPr marL="6643459" indent="-390792" algn="l" defTabSz="781583" rtl="0" eaLnBrk="1" latinLnBrk="0" hangingPunct="1">
              <a:spcBef>
                <a:spcPct val="20000"/>
              </a:spcBef>
              <a:buFont typeface="Arial"/>
              <a:buChar char="•"/>
              <a:defRPr sz="3400" kern="1200">
                <a:solidFill>
                  <a:schemeClr val="tx1"/>
                </a:solidFill>
                <a:latin typeface="+mn-lt"/>
                <a:ea typeface="+mn-ea"/>
                <a:cs typeface="+mn-cs"/>
              </a:defRPr>
            </a:lvl9pPr>
          </a:lstStyle>
          <a:p>
            <a:r>
              <a:rPr lang="en-US" sz="1800" b="1" dirty="0">
                <a:ea typeface="+mn-lt"/>
                <a:cs typeface="+mn-lt"/>
              </a:rPr>
              <a:t>Slide prepared by: </a:t>
            </a:r>
            <a:r>
              <a:rPr lang="en-US" sz="1800" b="1" i="1">
                <a:ea typeface="+mn-lt"/>
                <a:cs typeface="+mn-lt"/>
              </a:rPr>
              <a:t>[Utsav Jain]</a:t>
            </a:r>
            <a:endParaRPr lang="en-US" i="1" dirty="0"/>
          </a:p>
          <a:p>
            <a:pPr marL="285750" indent="-285750">
              <a:buFont typeface="Arial"/>
              <a:buChar char="•"/>
            </a:pPr>
            <a:endParaRPr lang="en-US" sz="1800" dirty="0">
              <a:ea typeface="+mn-lt"/>
              <a:cs typeface="+mn-lt"/>
            </a:endParaRPr>
          </a:p>
          <a:p>
            <a:endParaRPr lang="en-US" sz="1800" dirty="0">
              <a:ea typeface="+mn-lt"/>
              <a:cs typeface="+mn-lt"/>
            </a:endParaRPr>
          </a:p>
          <a:p>
            <a:pPr algn="ctr"/>
            <a:endParaRPr lang="en-US" sz="1800" dirty="0">
              <a:cs typeface="Arial"/>
            </a:endParaRPr>
          </a:p>
          <a:p>
            <a:pPr marL="285750" indent="-285750">
              <a:buFont typeface="Arial"/>
              <a:buChar char="•"/>
            </a:pPr>
            <a:endParaRPr lang="en-US" sz="1800" dirty="0">
              <a:cs typeface="Arial"/>
            </a:endParaRPr>
          </a:p>
          <a:p>
            <a:pPr marL="1555750" lvl="1" indent="-285750"/>
            <a:endParaRPr lang="en-US" sz="1800" dirty="0">
              <a:cs typeface="Arial"/>
            </a:endParaRPr>
          </a:p>
          <a:p>
            <a:endParaRPr lang="en-US" sz="1800" dirty="0">
              <a:cs typeface="Arial"/>
            </a:endParaRPr>
          </a:p>
        </p:txBody>
      </p:sp>
    </p:spTree>
    <p:extLst>
      <p:ext uri="{BB962C8B-B14F-4D97-AF65-F5344CB8AC3E}">
        <p14:creationId xmlns:p14="http://schemas.microsoft.com/office/powerpoint/2010/main" val="1675686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Arial"/>
              </a:rPr>
              <a:t>References</a:t>
            </a:r>
            <a:endParaRPr lang="en-US"/>
          </a:p>
        </p:txBody>
      </p:sp>
      <p:sp>
        <p:nvSpPr>
          <p:cNvPr id="5" name="Slide Number Placeholder 4"/>
          <p:cNvSpPr>
            <a:spLocks noGrp="1"/>
          </p:cNvSpPr>
          <p:nvPr>
            <p:ph type="sldNum" sz="quarter" idx="11"/>
          </p:nvPr>
        </p:nvSpPr>
        <p:spPr>
          <a:xfrm>
            <a:off x="199082" y="8572491"/>
            <a:ext cx="529132" cy="486834"/>
          </a:xfrm>
        </p:spPr>
        <p:txBody>
          <a:bodyPr/>
          <a:lstStyle/>
          <a:p>
            <a:fld id="{DEF3F5F5-7776-394F-A41F-3BAFC9CC9F8E}" type="slidenum">
              <a:rPr lang="en-US" smtClean="0"/>
              <a:pPr/>
              <a:t>25</a:t>
            </a:fld>
            <a:endParaRPr lang="en-US"/>
          </a:p>
        </p:txBody>
      </p:sp>
    </p:spTree>
    <p:extLst>
      <p:ext uri="{BB962C8B-B14F-4D97-AF65-F5344CB8AC3E}">
        <p14:creationId xmlns:p14="http://schemas.microsoft.com/office/powerpoint/2010/main" val="2330937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2881" y="768365"/>
            <a:ext cx="9475914" cy="578521"/>
          </a:xfrm>
        </p:spPr>
        <p:txBody>
          <a:bodyPr/>
          <a:lstStyle/>
          <a:p>
            <a:r>
              <a:rPr lang="en-US">
                <a:cs typeface="Arial"/>
              </a:rPr>
              <a:t>References</a:t>
            </a:r>
          </a:p>
        </p:txBody>
      </p:sp>
      <p:sp>
        <p:nvSpPr>
          <p:cNvPr id="5" name="Slide Number Placeholder 4"/>
          <p:cNvSpPr>
            <a:spLocks noGrp="1"/>
          </p:cNvSpPr>
          <p:nvPr>
            <p:ph type="sldNum" sz="quarter" idx="19"/>
          </p:nvPr>
        </p:nvSpPr>
        <p:spPr>
          <a:xfrm>
            <a:off x="199082" y="8497455"/>
            <a:ext cx="529132" cy="486834"/>
          </a:xfrm>
        </p:spPr>
        <p:txBody>
          <a:bodyPr/>
          <a:lstStyle/>
          <a:p>
            <a:fld id="{DEF3F5F5-7776-394F-A41F-3BAFC9CC9F8E}" type="slidenum">
              <a:rPr lang="en-US" smtClean="0"/>
              <a:pPr/>
              <a:t>26</a:t>
            </a:fld>
            <a:endParaRPr lang="en-US"/>
          </a:p>
        </p:txBody>
      </p:sp>
      <p:sp>
        <p:nvSpPr>
          <p:cNvPr id="8" name="Text Placeholder 7"/>
          <p:cNvSpPr>
            <a:spLocks noGrp="1"/>
          </p:cNvSpPr>
          <p:nvPr>
            <p:ph type="body" sz="quarter" idx="15"/>
          </p:nvPr>
        </p:nvSpPr>
        <p:spPr>
          <a:xfrm>
            <a:off x="812881" y="1581665"/>
            <a:ext cx="14904913" cy="5026333"/>
          </a:xfrm>
        </p:spPr>
        <p:txBody>
          <a:bodyPr vert="horz" lIns="0" tIns="0" rIns="0" bIns="0" rtlCol="0" anchor="t">
            <a:noAutofit/>
          </a:bodyPr>
          <a:lstStyle/>
          <a:p>
            <a:pPr>
              <a:buFont typeface="Arial"/>
              <a:buChar char="•"/>
            </a:pPr>
            <a:r>
              <a:rPr lang="en-CA"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Side A : Real </a:t>
            </a:r>
            <a:r>
              <a:rPr lang="en-CA" sz="1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life example</a:t>
            </a:r>
            <a:endParaRPr lang="en-CA"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a:buFont typeface="Arial"/>
              <a:buChar char="•"/>
            </a:pPr>
            <a:endParaRPr lang="en-CA" sz="1800"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pPr>
              <a:buFont typeface="Arial"/>
              <a:buChar char="•"/>
            </a:pPr>
            <a:r>
              <a:rPr lang="en-CA"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[1]"The Impact of Robotic Process Automation on the Automotive Industry", </a:t>
            </a:r>
          </a:p>
          <a:p>
            <a:r>
              <a:rPr lang="en-CA" sz="1800" i="1" dirty="0">
                <a:effectLst/>
                <a:latin typeface="Calibri" panose="020F0502020204030204" pitchFamily="34" charset="0"/>
                <a:ea typeface="Calibri" panose="020F0502020204030204" pitchFamily="34" charset="0"/>
                <a:cs typeface="Times New Roman" panose="02020603050405020304" pitchFamily="18" charset="0"/>
              </a:rPr>
              <a:t>The Impact of Robotic Process Automation on the Automotive Industry</a:t>
            </a:r>
            <a:r>
              <a:rPr lang="en-CA" sz="1800" dirty="0">
                <a:effectLst/>
                <a:latin typeface="Calibri" panose="020F0502020204030204" pitchFamily="34" charset="0"/>
                <a:ea typeface="Calibri" panose="020F0502020204030204" pitchFamily="34" charset="0"/>
                <a:cs typeface="Times New Roman" panose="02020603050405020304" pitchFamily="18" charset="0"/>
              </a:rPr>
              <a:t>, 2022. </a:t>
            </a:r>
          </a:p>
          <a:p>
            <a:r>
              <a:rPr lang="en-CA" sz="1800" dirty="0">
                <a:effectLst/>
                <a:latin typeface="Calibri" panose="020F0502020204030204" pitchFamily="34" charset="0"/>
                <a:ea typeface="Calibri" panose="020F0502020204030204" pitchFamily="34" charset="0"/>
                <a:cs typeface="Times New Roman" panose="02020603050405020304" pitchFamily="18" charset="0"/>
              </a:rPr>
              <a:t>[Online]. Available</a:t>
            </a:r>
            <a:r>
              <a:rPr lang="en-CA"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hlinkClick r:id="rId2"/>
              </a:rPr>
              <a:t>The Impact of Robotic Process Automation on the Automotive Industry | by </a:t>
            </a:r>
            <a:r>
              <a:rPr lang="en-US" sz="1400" dirty="0" err="1">
                <a:hlinkClick r:id="rId2"/>
              </a:rPr>
              <a:t>CiGen</a:t>
            </a:r>
            <a:r>
              <a:rPr lang="en-US" sz="1400" dirty="0">
                <a:hlinkClick r:id="rId2"/>
              </a:rPr>
              <a:t> RPA | Medium</a:t>
            </a:r>
            <a:r>
              <a:rPr lang="en-CA" sz="2400" dirty="0">
                <a:effectLst/>
                <a:latin typeface="Calibri" panose="020F0502020204030204" pitchFamily="34" charset="0"/>
                <a:ea typeface="Calibri" panose="020F0502020204030204" pitchFamily="34" charset="0"/>
                <a:cs typeface="Times New Roman" panose="02020603050405020304" pitchFamily="18" charset="0"/>
              </a:rPr>
              <a:t>.</a:t>
            </a:r>
          </a:p>
          <a:p>
            <a:r>
              <a:rPr lang="en-CA" sz="1800" dirty="0">
                <a:effectLst/>
                <a:latin typeface="Calibri" panose="020F0502020204030204" pitchFamily="34" charset="0"/>
                <a:ea typeface="Calibri" panose="020F0502020204030204" pitchFamily="34" charset="0"/>
                <a:cs typeface="Times New Roman" panose="02020603050405020304" pitchFamily="18" charset="0"/>
              </a:rPr>
              <a:t> [Accessed: 05- Jul- 2022].</a:t>
            </a:r>
          </a:p>
          <a:p>
            <a:pPr marL="285750" indent="-285750">
              <a:buFont typeface="Arial,Sans-Serif"/>
              <a:buChar char="•"/>
            </a:pPr>
            <a:endParaRPr lang="en-US" sz="1800" dirty="0">
              <a:ea typeface="+mn-lt"/>
              <a:cs typeface="+mn-lt"/>
            </a:endParaRPr>
          </a:p>
          <a:p>
            <a:pPr marL="285750" indent="-285750">
              <a:buFont typeface="Arial"/>
              <a:buChar char="•"/>
            </a:pPr>
            <a:endParaRPr lang="en-US" sz="1800" dirty="0">
              <a:ea typeface="+mn-lt"/>
              <a:cs typeface="+mn-lt"/>
            </a:endParaRPr>
          </a:p>
          <a:p>
            <a:endParaRPr lang="en-US" sz="1800" dirty="0">
              <a:ea typeface="+mn-lt"/>
              <a:cs typeface="+mn-lt"/>
            </a:endParaRPr>
          </a:p>
          <a:p>
            <a:pPr algn="ctr"/>
            <a:endParaRPr lang="en-US" sz="1800" dirty="0">
              <a:cs typeface="Arial"/>
            </a:endParaRPr>
          </a:p>
          <a:p>
            <a:pPr marL="285750" indent="-285750"/>
            <a:endParaRPr lang="en-US" sz="1800" dirty="0">
              <a:cs typeface="Arial"/>
            </a:endParaRPr>
          </a:p>
          <a:p>
            <a:pPr marL="1555750" lvl="1" indent="-285750"/>
            <a:endParaRPr lang="en-US" sz="1800" dirty="0">
              <a:cs typeface="Arial"/>
            </a:endParaRPr>
          </a:p>
          <a:p>
            <a:endParaRPr lang="en-US" sz="1800" dirty="0">
              <a:cs typeface="Arial"/>
            </a:endParaRPr>
          </a:p>
        </p:txBody>
      </p:sp>
    </p:spTree>
    <p:extLst>
      <p:ext uri="{BB962C8B-B14F-4D97-AF65-F5344CB8AC3E}">
        <p14:creationId xmlns:p14="http://schemas.microsoft.com/office/powerpoint/2010/main" val="1392949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2881" y="768365"/>
            <a:ext cx="9475914" cy="578521"/>
          </a:xfrm>
        </p:spPr>
        <p:txBody>
          <a:bodyPr/>
          <a:lstStyle/>
          <a:p>
            <a:r>
              <a:rPr lang="en-US">
                <a:cs typeface="Arial"/>
              </a:rPr>
              <a:t>References</a:t>
            </a:r>
          </a:p>
        </p:txBody>
      </p:sp>
      <p:sp>
        <p:nvSpPr>
          <p:cNvPr id="5" name="Slide Number Placeholder 4"/>
          <p:cNvSpPr>
            <a:spLocks noGrp="1"/>
          </p:cNvSpPr>
          <p:nvPr>
            <p:ph type="sldNum" sz="quarter" idx="19"/>
          </p:nvPr>
        </p:nvSpPr>
        <p:spPr>
          <a:xfrm>
            <a:off x="199082" y="8497455"/>
            <a:ext cx="529132" cy="486834"/>
          </a:xfrm>
        </p:spPr>
        <p:txBody>
          <a:bodyPr/>
          <a:lstStyle/>
          <a:p>
            <a:fld id="{DEF3F5F5-7776-394F-A41F-3BAFC9CC9F8E}" type="slidenum">
              <a:rPr lang="en-US" smtClean="0"/>
              <a:pPr/>
              <a:t>27</a:t>
            </a:fld>
            <a:endParaRPr lang="en-US"/>
          </a:p>
        </p:txBody>
      </p:sp>
      <p:sp>
        <p:nvSpPr>
          <p:cNvPr id="8" name="Text Placeholder 7"/>
          <p:cNvSpPr>
            <a:spLocks noGrp="1"/>
          </p:cNvSpPr>
          <p:nvPr>
            <p:ph type="body" sz="quarter" idx="15"/>
          </p:nvPr>
        </p:nvSpPr>
        <p:spPr>
          <a:xfrm>
            <a:off x="812881" y="1581665"/>
            <a:ext cx="14904913" cy="5026333"/>
          </a:xfrm>
        </p:spPr>
        <p:txBody>
          <a:bodyPr vert="horz" lIns="0" tIns="0" rIns="0" bIns="0" rtlCol="0" anchor="t">
            <a:noAutofit/>
          </a:bodyPr>
          <a:lstStyle/>
          <a:p>
            <a:r>
              <a:rPr lang="en-US" sz="1800">
                <a:ea typeface="+mn-lt"/>
                <a:cs typeface="+mn-lt"/>
              </a:rPr>
              <a:t>Please use IEEE format</a:t>
            </a:r>
            <a:endParaRPr lang="en-US"/>
          </a:p>
          <a:p>
            <a:pPr>
              <a:buFont typeface="Arial"/>
              <a:buChar char="•"/>
            </a:pPr>
            <a:endParaRPr lang="en-US" sz="1800">
              <a:ea typeface="+mn-lt"/>
              <a:cs typeface="+mn-lt"/>
            </a:endParaRPr>
          </a:p>
          <a:p>
            <a:pPr marL="285750" indent="-285750">
              <a:buFont typeface="Arial,Sans-Serif"/>
              <a:buChar char="•"/>
            </a:pPr>
            <a:endParaRPr lang="en-US" sz="1800">
              <a:ea typeface="+mn-lt"/>
              <a:cs typeface="+mn-lt"/>
            </a:endParaRPr>
          </a:p>
          <a:p>
            <a:pPr marL="285750" indent="-285750">
              <a:buFont typeface="Arial"/>
              <a:buChar char="•"/>
            </a:pPr>
            <a:endParaRPr lang="en-US" sz="1800">
              <a:ea typeface="+mn-lt"/>
              <a:cs typeface="+mn-lt"/>
            </a:endParaRPr>
          </a:p>
          <a:p>
            <a:endParaRPr lang="en-US" sz="1800">
              <a:ea typeface="+mn-lt"/>
              <a:cs typeface="+mn-lt"/>
            </a:endParaRPr>
          </a:p>
          <a:p>
            <a:pPr algn="ctr"/>
            <a:endParaRPr lang="en-US" sz="1800">
              <a:cs typeface="Arial"/>
            </a:endParaRPr>
          </a:p>
          <a:p>
            <a:pPr marL="285750" indent="-285750"/>
            <a:endParaRPr lang="en-US" sz="1800">
              <a:cs typeface="Arial"/>
            </a:endParaRPr>
          </a:p>
          <a:p>
            <a:pPr marL="1555750" lvl="1" indent="-285750"/>
            <a:endParaRPr lang="en-US" sz="1800">
              <a:cs typeface="Arial"/>
            </a:endParaRPr>
          </a:p>
          <a:p>
            <a:endParaRPr lang="en-US" sz="1800">
              <a:cs typeface="Arial"/>
            </a:endParaRPr>
          </a:p>
        </p:txBody>
      </p:sp>
    </p:spTree>
    <p:extLst>
      <p:ext uri="{BB962C8B-B14F-4D97-AF65-F5344CB8AC3E}">
        <p14:creationId xmlns:p14="http://schemas.microsoft.com/office/powerpoint/2010/main" val="341500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a:rPr>
              <a:t>Side A: Main Points</a:t>
            </a:r>
            <a:endParaRPr lang="en-US" dirty="0"/>
          </a:p>
        </p:txBody>
      </p:sp>
      <p:sp>
        <p:nvSpPr>
          <p:cNvPr id="3" name="Text Placeholder 2"/>
          <p:cNvSpPr>
            <a:spLocks noGrp="1"/>
          </p:cNvSpPr>
          <p:nvPr>
            <p:ph type="body" idx="1"/>
          </p:nvPr>
        </p:nvSpPr>
        <p:spPr>
          <a:xfrm>
            <a:off x="812881" y="4083762"/>
            <a:ext cx="12638048" cy="1716147"/>
          </a:xfrm>
        </p:spPr>
        <p:txBody>
          <a:bodyPr/>
          <a:lstStyle/>
          <a:p>
            <a:endParaRPr lang="en-US" i="1" dirty="0">
              <a:cs typeface="Arial"/>
            </a:endParaRPr>
          </a:p>
          <a:p>
            <a:r>
              <a:rPr lang="en-US" i="1" dirty="0">
                <a:cs typeface="Arial"/>
              </a:rPr>
              <a:t>[</a:t>
            </a:r>
            <a:r>
              <a:rPr lang="en-US" sz="3600" i="1" dirty="0">
                <a:cs typeface="Arial"/>
              </a:rPr>
              <a:t>The advantage of should be replaced by automated machine as much as possible] </a:t>
            </a:r>
          </a:p>
          <a:p>
            <a:endParaRPr lang="en-US" dirty="0">
              <a:cs typeface="Arial"/>
            </a:endParaRPr>
          </a:p>
        </p:txBody>
      </p:sp>
      <p:sp>
        <p:nvSpPr>
          <p:cNvPr id="5" name="Slide Number Placeholder 4"/>
          <p:cNvSpPr>
            <a:spLocks noGrp="1"/>
          </p:cNvSpPr>
          <p:nvPr>
            <p:ph type="sldNum" sz="quarter" idx="11"/>
          </p:nvPr>
        </p:nvSpPr>
        <p:spPr>
          <a:xfrm>
            <a:off x="199082" y="8572491"/>
            <a:ext cx="529132" cy="486834"/>
          </a:xfrm>
        </p:spPr>
        <p:txBody>
          <a:bodyPr/>
          <a:lstStyle/>
          <a:p>
            <a:fld id="{DEF3F5F5-7776-394F-A41F-3BAFC9CC9F8E}" type="slidenum">
              <a:rPr lang="en-US" smtClean="0"/>
              <a:pPr/>
              <a:t>3</a:t>
            </a:fld>
            <a:endParaRPr lang="en-US"/>
          </a:p>
        </p:txBody>
      </p:sp>
    </p:spTree>
    <p:extLst>
      <p:ext uri="{BB962C8B-B14F-4D97-AF65-F5344CB8AC3E}">
        <p14:creationId xmlns:p14="http://schemas.microsoft.com/office/powerpoint/2010/main" val="357303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2881" y="768365"/>
            <a:ext cx="9475914" cy="578521"/>
          </a:xfrm>
        </p:spPr>
        <p:txBody>
          <a:bodyPr/>
          <a:lstStyle/>
          <a:p>
            <a:r>
              <a:rPr lang="en-US">
                <a:cs typeface="Arial"/>
              </a:rPr>
              <a:t>Main Point #1</a:t>
            </a:r>
          </a:p>
        </p:txBody>
      </p:sp>
      <p:sp>
        <p:nvSpPr>
          <p:cNvPr id="5" name="Slide Number Placeholder 4"/>
          <p:cNvSpPr>
            <a:spLocks noGrp="1"/>
          </p:cNvSpPr>
          <p:nvPr>
            <p:ph type="sldNum" sz="quarter" idx="19"/>
          </p:nvPr>
        </p:nvSpPr>
        <p:spPr>
          <a:xfrm>
            <a:off x="199082" y="8497455"/>
            <a:ext cx="529132" cy="486834"/>
          </a:xfrm>
        </p:spPr>
        <p:txBody>
          <a:bodyPr/>
          <a:lstStyle/>
          <a:p>
            <a:fld id="{DEF3F5F5-7776-394F-A41F-3BAFC9CC9F8E}" type="slidenum">
              <a:rPr lang="en-US" smtClean="0"/>
              <a:pPr/>
              <a:t>4</a:t>
            </a:fld>
            <a:endParaRPr lang="en-US"/>
          </a:p>
        </p:txBody>
      </p:sp>
      <p:sp>
        <p:nvSpPr>
          <p:cNvPr id="8" name="Text Placeholder 7"/>
          <p:cNvSpPr>
            <a:spLocks noGrp="1"/>
          </p:cNvSpPr>
          <p:nvPr>
            <p:ph type="body" sz="quarter" idx="15"/>
          </p:nvPr>
        </p:nvSpPr>
        <p:spPr>
          <a:xfrm>
            <a:off x="812881" y="1581665"/>
            <a:ext cx="14904913" cy="5026333"/>
          </a:xfrm>
        </p:spPr>
        <p:txBody>
          <a:bodyPr vert="horz" lIns="0" tIns="0" rIns="0" bIns="0" rtlCol="0" anchor="t">
            <a:noAutofit/>
          </a:bodyPr>
          <a:lstStyle/>
          <a:p>
            <a:pPr marL="285750" indent="-285750">
              <a:buFont typeface="Arial,Sans-Serif"/>
              <a:buChar char="•"/>
            </a:pPr>
            <a:r>
              <a:rPr lang="en-US" sz="3200" b="1" dirty="0">
                <a:ea typeface="+mn-lt"/>
                <a:cs typeface="+mn-lt"/>
              </a:rPr>
              <a:t>Main point to support Side A</a:t>
            </a:r>
            <a:endParaRPr lang="en-US" sz="3200" dirty="0">
              <a:ea typeface="+mn-lt"/>
              <a:cs typeface="+mn-lt"/>
            </a:endParaRPr>
          </a:p>
          <a:p>
            <a:pPr marL="285750" indent="-285750">
              <a:buFont typeface="Arial,Sans-Serif"/>
              <a:buChar char="•"/>
            </a:pPr>
            <a:r>
              <a:rPr lang="en-US" sz="1600" dirty="0">
                <a:ea typeface="+mn-lt"/>
                <a:cs typeface="+mn-lt"/>
              </a:rPr>
              <a:t>Workers should be replaced by Automated machine as much as possible because some work is impossible for workers and that work can be done by only automated machine. This is possible in some condition and in some condition, this is not possible.</a:t>
            </a:r>
          </a:p>
          <a:p>
            <a:pPr marL="285750" indent="-285750">
              <a:buFont typeface="Arial,Sans-Serif"/>
              <a:buChar char="•"/>
            </a:pPr>
            <a:r>
              <a:rPr lang="en-US" sz="1600" dirty="0">
                <a:ea typeface="+mn-lt"/>
                <a:cs typeface="+mn-lt"/>
              </a:rPr>
              <a:t>First, let’s talk about the condition in which this is possible. Weighing work in some work does not require a worker. Weighing work requires an automated machine.</a:t>
            </a:r>
          </a:p>
          <a:p>
            <a:pPr marL="285750" indent="-285750">
              <a:buFont typeface="Arial,Sans-Serif"/>
              <a:buChar char="•"/>
            </a:pPr>
            <a:r>
              <a:rPr lang="en-US" sz="1800" dirty="0">
                <a:ea typeface="+mn-lt"/>
                <a:cs typeface="+mn-lt"/>
              </a:rPr>
              <a:t>Recently, the automated machine is operated by some small and big company; such as manufacturing companies, and automobiles companies.</a:t>
            </a:r>
            <a:endParaRPr lang="en-US" dirty="0">
              <a:ea typeface="+mn-lt"/>
              <a:cs typeface="+mn-lt"/>
            </a:endParaRPr>
          </a:p>
          <a:p>
            <a:pPr marL="285750" indent="-285750">
              <a:buFont typeface="Arial,Sans-Serif"/>
              <a:buChar char="•"/>
            </a:pPr>
            <a:r>
              <a:rPr lang="en-US" sz="1800" dirty="0">
                <a:ea typeface="+mn-lt"/>
                <a:cs typeface="+mn-lt"/>
              </a:rPr>
              <a:t>Some worker is used to Automated machine in different field, like Mechanical engineering field and mechanical . Some students use automated machine for study. Some farmers also use automated machine to cultivate the land.</a:t>
            </a:r>
          </a:p>
          <a:p>
            <a:pPr marL="285750" indent="-285750">
              <a:buFont typeface="Arial,Sans-Serif"/>
              <a:buChar char="•"/>
            </a:pPr>
            <a:r>
              <a:rPr lang="en-US" sz="1800" dirty="0">
                <a:ea typeface="+mn-lt"/>
                <a:cs typeface="+mn-lt"/>
              </a:rPr>
              <a:t>The advantage of this is that weighty work can easily go to any automobile company and the work is easily completed without the need of a worker. It can boost the company’s sales by improving the efficiency of the robot.</a:t>
            </a:r>
          </a:p>
          <a:p>
            <a:endParaRPr lang="en-US" dirty="0">
              <a:ea typeface="+mn-lt"/>
              <a:cs typeface="+mn-lt"/>
            </a:endParaRPr>
          </a:p>
          <a:p>
            <a:pPr marL="285750" indent="-285750">
              <a:buFont typeface="Arial"/>
              <a:buChar char="•"/>
            </a:pPr>
            <a:endParaRPr lang="en-US" sz="1800" dirty="0">
              <a:ea typeface="+mn-lt"/>
              <a:cs typeface="+mn-lt"/>
            </a:endParaRPr>
          </a:p>
          <a:p>
            <a:pPr marL="285750" indent="-285750">
              <a:buFont typeface="Arial"/>
              <a:buChar char="•"/>
            </a:pPr>
            <a:endParaRPr lang="en-US" sz="1800" dirty="0">
              <a:ea typeface="+mn-lt"/>
              <a:cs typeface="+mn-lt"/>
            </a:endParaRPr>
          </a:p>
          <a:p>
            <a:endParaRPr lang="en-US" sz="1800" dirty="0">
              <a:ea typeface="+mn-lt"/>
              <a:cs typeface="+mn-lt"/>
            </a:endParaRPr>
          </a:p>
          <a:p>
            <a:pPr algn="ctr"/>
            <a:endParaRPr lang="en-US" sz="1800" dirty="0">
              <a:cs typeface="Arial"/>
            </a:endParaRPr>
          </a:p>
          <a:p>
            <a:pPr marL="285750" indent="-285750">
              <a:buFont typeface="Arial"/>
              <a:buChar char="•"/>
            </a:pPr>
            <a:endParaRPr lang="en-US" sz="1800" dirty="0">
              <a:cs typeface="Arial"/>
            </a:endParaRPr>
          </a:p>
          <a:p>
            <a:pPr marL="1555750" lvl="1" indent="-285750"/>
            <a:endParaRPr lang="en-US" sz="1800" dirty="0">
              <a:cs typeface="Arial"/>
            </a:endParaRPr>
          </a:p>
          <a:p>
            <a:endParaRPr lang="en-US" sz="1800" dirty="0">
              <a:cs typeface="Arial"/>
            </a:endParaRPr>
          </a:p>
        </p:txBody>
      </p:sp>
      <p:sp>
        <p:nvSpPr>
          <p:cNvPr id="2" name="Text Placeholder 7">
            <a:extLst>
              <a:ext uri="{FF2B5EF4-FFF2-40B4-BE49-F238E27FC236}">
                <a16:creationId xmlns:a16="http://schemas.microsoft.com/office/drawing/2014/main" id="{3B79DA0D-6CB7-402B-855F-56AB8AA6D27F}"/>
              </a:ext>
            </a:extLst>
          </p:cNvPr>
          <p:cNvSpPr txBox="1">
            <a:spLocks/>
          </p:cNvSpPr>
          <p:nvPr/>
        </p:nvSpPr>
        <p:spPr>
          <a:xfrm>
            <a:off x="809534" y="7870011"/>
            <a:ext cx="14904913" cy="352466"/>
          </a:xfrm>
          <a:prstGeom prst="rect">
            <a:avLst/>
          </a:prstGeom>
        </p:spPr>
        <p:txBody>
          <a:bodyPr vert="horz" lIns="0" tIns="0" rIns="0" bIns="0" rtlCol="0" anchor="t">
            <a:noAutofit/>
          </a:bodyPr>
          <a:lstStyle>
            <a:lvl1pPr marL="0" indent="0" algn="l" defTabSz="781583" rtl="0" eaLnBrk="1" latinLnBrk="0" hangingPunct="1">
              <a:lnSpc>
                <a:spcPct val="110000"/>
              </a:lnSpc>
              <a:spcBef>
                <a:spcPts val="1600"/>
              </a:spcBef>
              <a:buClr>
                <a:schemeClr val="accent2"/>
              </a:buClr>
              <a:buFontTx/>
              <a:buNone/>
              <a:defRPr sz="3200" kern="1200" baseline="0">
                <a:solidFill>
                  <a:schemeClr val="accent5"/>
                </a:solidFill>
                <a:latin typeface="+mn-lt"/>
                <a:ea typeface="+mn-ea"/>
                <a:cs typeface="+mn-cs"/>
              </a:defRPr>
            </a:lvl1pPr>
            <a:lvl2pPr marL="1270073" indent="-488490" algn="l" defTabSz="781583" rtl="0" eaLnBrk="1" latinLnBrk="0" hangingPunct="1">
              <a:lnSpc>
                <a:spcPct val="110000"/>
              </a:lnSpc>
              <a:spcBef>
                <a:spcPct val="20000"/>
              </a:spcBef>
              <a:buClr>
                <a:schemeClr val="accent2"/>
              </a:buClr>
              <a:buSzPct val="75000"/>
              <a:buFont typeface="Arial"/>
              <a:buChar char="•"/>
              <a:defRPr sz="3200" kern="1200">
                <a:solidFill>
                  <a:schemeClr val="accent5"/>
                </a:solidFill>
                <a:latin typeface="+mn-lt"/>
                <a:ea typeface="+mn-ea"/>
                <a:cs typeface="+mn-cs"/>
              </a:defRPr>
            </a:lvl2pPr>
            <a:lvl3pPr marL="2020367" indent="-457200" algn="l" defTabSz="781583" rtl="0" eaLnBrk="1" latinLnBrk="0" hangingPunct="1">
              <a:lnSpc>
                <a:spcPct val="110000"/>
              </a:lnSpc>
              <a:spcBef>
                <a:spcPct val="20000"/>
              </a:spcBef>
              <a:buClr>
                <a:schemeClr val="accent2"/>
              </a:buClr>
              <a:buSzPct val="60000"/>
              <a:buFont typeface="Arial"/>
              <a:buChar char="•"/>
              <a:defRPr sz="3200" kern="1200" baseline="0">
                <a:solidFill>
                  <a:schemeClr val="accent5"/>
                </a:solidFill>
                <a:latin typeface="+mn-lt"/>
                <a:ea typeface="+mn-ea"/>
                <a:cs typeface="+mn-cs"/>
              </a:defRPr>
            </a:lvl3pPr>
            <a:lvl4pPr marL="2735542" indent="-390792" algn="l" defTabSz="781583" rtl="0" eaLnBrk="1" latinLnBrk="0" hangingPunct="1">
              <a:lnSpc>
                <a:spcPct val="120000"/>
              </a:lnSpc>
              <a:spcBef>
                <a:spcPts val="1104"/>
              </a:spcBef>
              <a:buClr>
                <a:schemeClr val="accent2"/>
              </a:buClr>
              <a:buSzPct val="90000"/>
              <a:buFont typeface="Arial"/>
              <a:buChar char="–"/>
              <a:defRPr sz="2100" kern="1200">
                <a:solidFill>
                  <a:srgbClr val="599A83"/>
                </a:solidFill>
                <a:latin typeface="+mn-lt"/>
                <a:ea typeface="+mn-ea"/>
                <a:cs typeface="+mn-cs"/>
              </a:defRPr>
            </a:lvl4pPr>
            <a:lvl5pPr marL="3517125" indent="-390792" algn="l" defTabSz="781583" rtl="0" eaLnBrk="1" latinLnBrk="0" hangingPunct="1">
              <a:spcBef>
                <a:spcPct val="20000"/>
              </a:spcBef>
              <a:buFont typeface="Arial"/>
              <a:buChar char="»"/>
              <a:defRPr sz="3400" kern="1200">
                <a:solidFill>
                  <a:schemeClr val="accent5"/>
                </a:solidFill>
                <a:latin typeface="+mn-lt"/>
                <a:ea typeface="+mn-ea"/>
                <a:cs typeface="+mn-cs"/>
              </a:defRPr>
            </a:lvl5pPr>
            <a:lvl6pPr marL="4298709" indent="-390792" algn="l" defTabSz="781583" rtl="0" eaLnBrk="1" latinLnBrk="0" hangingPunct="1">
              <a:spcBef>
                <a:spcPct val="20000"/>
              </a:spcBef>
              <a:buFont typeface="Arial"/>
              <a:buChar char="•"/>
              <a:defRPr sz="3400" kern="1200">
                <a:solidFill>
                  <a:schemeClr val="tx1"/>
                </a:solidFill>
                <a:latin typeface="+mn-lt"/>
                <a:ea typeface="+mn-ea"/>
                <a:cs typeface="+mn-cs"/>
              </a:defRPr>
            </a:lvl6pPr>
            <a:lvl7pPr marL="5080292" indent="-390792" algn="l" defTabSz="781583" rtl="0" eaLnBrk="1" latinLnBrk="0" hangingPunct="1">
              <a:spcBef>
                <a:spcPct val="20000"/>
              </a:spcBef>
              <a:buFont typeface="Arial"/>
              <a:buChar char="•"/>
              <a:defRPr sz="3400" kern="1200">
                <a:solidFill>
                  <a:schemeClr val="tx1"/>
                </a:solidFill>
                <a:latin typeface="+mn-lt"/>
                <a:ea typeface="+mn-ea"/>
                <a:cs typeface="+mn-cs"/>
              </a:defRPr>
            </a:lvl7pPr>
            <a:lvl8pPr marL="5861876" indent="-390792" algn="l" defTabSz="781583" rtl="0" eaLnBrk="1" latinLnBrk="0" hangingPunct="1">
              <a:spcBef>
                <a:spcPct val="20000"/>
              </a:spcBef>
              <a:buFont typeface="Arial"/>
              <a:buChar char="•"/>
              <a:defRPr sz="3400" kern="1200">
                <a:solidFill>
                  <a:schemeClr val="tx1"/>
                </a:solidFill>
                <a:latin typeface="+mn-lt"/>
                <a:ea typeface="+mn-ea"/>
                <a:cs typeface="+mn-cs"/>
              </a:defRPr>
            </a:lvl8pPr>
            <a:lvl9pPr marL="6643459" indent="-390792" algn="l" defTabSz="781583" rtl="0" eaLnBrk="1" latinLnBrk="0" hangingPunct="1">
              <a:spcBef>
                <a:spcPct val="20000"/>
              </a:spcBef>
              <a:buFont typeface="Arial"/>
              <a:buChar char="•"/>
              <a:defRPr sz="3400" kern="1200">
                <a:solidFill>
                  <a:schemeClr val="tx1"/>
                </a:solidFill>
                <a:latin typeface="+mn-lt"/>
                <a:ea typeface="+mn-ea"/>
                <a:cs typeface="+mn-cs"/>
              </a:defRPr>
            </a:lvl9pPr>
          </a:lstStyle>
          <a:p>
            <a:r>
              <a:rPr lang="en-US" sz="1800" b="1" dirty="0">
                <a:ea typeface="+mn-lt"/>
                <a:cs typeface="+mn-lt"/>
              </a:rPr>
              <a:t>Slide prepared by: </a:t>
            </a:r>
            <a:r>
              <a:rPr lang="en-US" sz="1800" b="1" i="1" dirty="0">
                <a:ea typeface="+mn-lt"/>
                <a:cs typeface="+mn-lt"/>
              </a:rPr>
              <a:t>[Sahil Kakadiya]</a:t>
            </a:r>
            <a:endParaRPr lang="en-US" i="1" dirty="0"/>
          </a:p>
          <a:p>
            <a:pPr marL="285750" indent="-285750">
              <a:buFont typeface="Arial"/>
              <a:buChar char="•"/>
            </a:pPr>
            <a:endParaRPr lang="en-US" sz="1800" dirty="0">
              <a:ea typeface="+mn-lt"/>
              <a:cs typeface="+mn-lt"/>
            </a:endParaRPr>
          </a:p>
          <a:p>
            <a:endParaRPr lang="en-US" sz="1800" dirty="0">
              <a:ea typeface="+mn-lt"/>
              <a:cs typeface="+mn-lt"/>
            </a:endParaRPr>
          </a:p>
          <a:p>
            <a:pPr algn="ctr"/>
            <a:endParaRPr lang="en-US" sz="1800" dirty="0">
              <a:cs typeface="Arial"/>
            </a:endParaRPr>
          </a:p>
          <a:p>
            <a:pPr marL="285750" indent="-285750">
              <a:buFont typeface="Arial"/>
              <a:buChar char="•"/>
            </a:pPr>
            <a:endParaRPr lang="en-US" sz="1800" dirty="0">
              <a:cs typeface="Arial"/>
            </a:endParaRPr>
          </a:p>
          <a:p>
            <a:pPr marL="1555750" lvl="1" indent="-285750"/>
            <a:endParaRPr lang="en-US" sz="1800" dirty="0">
              <a:cs typeface="Arial"/>
            </a:endParaRPr>
          </a:p>
          <a:p>
            <a:endParaRPr lang="en-US" sz="1800" dirty="0">
              <a:cs typeface="Arial"/>
            </a:endParaRPr>
          </a:p>
        </p:txBody>
      </p:sp>
    </p:spTree>
    <p:extLst>
      <p:ext uri="{BB962C8B-B14F-4D97-AF65-F5344CB8AC3E}">
        <p14:creationId xmlns:p14="http://schemas.microsoft.com/office/powerpoint/2010/main" val="1649414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2881" y="768365"/>
            <a:ext cx="9475914" cy="578521"/>
          </a:xfrm>
        </p:spPr>
        <p:txBody>
          <a:bodyPr/>
          <a:lstStyle/>
          <a:p>
            <a:r>
              <a:rPr lang="en-US">
                <a:cs typeface="Arial"/>
              </a:rPr>
              <a:t>Main Point #2</a:t>
            </a:r>
          </a:p>
        </p:txBody>
      </p:sp>
      <p:sp>
        <p:nvSpPr>
          <p:cNvPr id="5" name="Slide Number Placeholder 4"/>
          <p:cNvSpPr>
            <a:spLocks noGrp="1"/>
          </p:cNvSpPr>
          <p:nvPr>
            <p:ph type="sldNum" sz="quarter" idx="19"/>
          </p:nvPr>
        </p:nvSpPr>
        <p:spPr>
          <a:xfrm>
            <a:off x="199082" y="8497455"/>
            <a:ext cx="529132" cy="486834"/>
          </a:xfrm>
        </p:spPr>
        <p:txBody>
          <a:bodyPr/>
          <a:lstStyle/>
          <a:p>
            <a:fld id="{DEF3F5F5-7776-394F-A41F-3BAFC9CC9F8E}" type="slidenum">
              <a:rPr lang="en-US" smtClean="0"/>
              <a:pPr/>
              <a:t>5</a:t>
            </a:fld>
            <a:endParaRPr lang="en-US"/>
          </a:p>
        </p:txBody>
      </p:sp>
      <p:sp>
        <p:nvSpPr>
          <p:cNvPr id="8" name="Text Placeholder 7"/>
          <p:cNvSpPr>
            <a:spLocks noGrp="1"/>
          </p:cNvSpPr>
          <p:nvPr>
            <p:ph type="body" sz="quarter" idx="15"/>
          </p:nvPr>
        </p:nvSpPr>
        <p:spPr>
          <a:xfrm>
            <a:off x="812881" y="1581665"/>
            <a:ext cx="14904913" cy="5026333"/>
          </a:xfrm>
        </p:spPr>
        <p:txBody>
          <a:bodyPr vert="horz" lIns="0" tIns="0" rIns="0" bIns="0" rtlCol="0" anchor="t">
            <a:noAutofit/>
          </a:bodyPr>
          <a:lstStyle/>
          <a:p>
            <a:r>
              <a:rPr lang="en-US" b="1" dirty="0">
                <a:ea typeface="+mn-lt"/>
                <a:cs typeface="+mn-lt"/>
              </a:rPr>
              <a:t>Main point to support Side A</a:t>
            </a:r>
            <a:endParaRPr lang="en-US" dirty="0">
              <a:ea typeface="+mn-lt"/>
              <a:cs typeface="+mn-lt"/>
            </a:endParaRPr>
          </a:p>
          <a:p>
            <a:pPr marL="285750" indent="-285750">
              <a:buFont typeface="Arial,Sans-Serif"/>
              <a:buChar char="•"/>
            </a:pPr>
            <a:r>
              <a:rPr lang="en-US" sz="1800" dirty="0">
                <a:ea typeface="+mn-lt"/>
                <a:cs typeface="+mn-lt"/>
              </a:rPr>
              <a:t>As some work or tasks needs to be more accurate or precise and for that we need to work with more accuracy as well to be focused more and these can be achieved by replacing human-workforce with novel high-tech machines and software as much as possible thus Side A is more ethically correct.</a:t>
            </a:r>
            <a:endParaRPr lang="en-US" dirty="0">
              <a:ea typeface="+mn-lt"/>
              <a:cs typeface="+mn-lt"/>
            </a:endParaRPr>
          </a:p>
          <a:p>
            <a:pPr marL="285750" indent="-285750">
              <a:buFont typeface="Arial,Sans-Serif"/>
              <a:buChar char="•"/>
            </a:pPr>
            <a:r>
              <a:rPr lang="en-US" sz="1800" dirty="0">
                <a:ea typeface="+mn-lt"/>
                <a:cs typeface="+mn-lt"/>
              </a:rPr>
              <a:t>Likewise, with the help of advanced automated machines, we can easily upsurge the pace of production and can be able to improve the quality of products for better </a:t>
            </a:r>
          </a:p>
          <a:p>
            <a:pPr marL="285750" indent="-285750">
              <a:buFont typeface="Arial,Sans-Serif"/>
              <a:buChar char="•"/>
            </a:pPr>
            <a:r>
              <a:rPr lang="en-US" sz="1800" dirty="0">
                <a:ea typeface="+mn-lt"/>
                <a:cs typeface="+mn-lt"/>
              </a:rPr>
              <a:t>Moreover, while developing software or an applications if we get it done by machines it will perform accurately and consume least time as compared to human beings and able to fix bugs at a moment which sometimes seems impossible for human/programmer .</a:t>
            </a:r>
            <a:endParaRPr lang="en-US" dirty="0">
              <a:ea typeface="+mn-lt"/>
              <a:cs typeface="+mn-lt"/>
            </a:endParaRPr>
          </a:p>
          <a:p>
            <a:pPr marL="285750" indent="-285750">
              <a:buFont typeface="Arial,Sans-Serif"/>
              <a:buChar char="•"/>
            </a:pPr>
            <a:r>
              <a:rPr lang="en-US" sz="1800" dirty="0">
                <a:ea typeface="+mn-lt"/>
                <a:cs typeface="+mn-lt"/>
              </a:rPr>
              <a:t>And most important point is that it can be cost-effective as we are not going to pay employee and it can get us better profit with excellent productions and by doing this it will also help to contribute to country’s GDP and increase rate of developing for developing countries .</a:t>
            </a:r>
          </a:p>
          <a:p>
            <a:pPr marL="285750" indent="-285750">
              <a:buFont typeface="Arial,Sans-Serif"/>
              <a:buChar char="•"/>
            </a:pPr>
            <a:r>
              <a:rPr lang="en-US" sz="1800" dirty="0">
                <a:ea typeface="+mn-lt"/>
                <a:cs typeface="+mn-lt"/>
              </a:rPr>
              <a:t>While talking about automation in automobile industries it will check every safety measures and automatic driving system easily prevents from accidents and gets us better experience then human drivers.</a:t>
            </a:r>
          </a:p>
          <a:p>
            <a:endParaRPr lang="en-US" sz="1800" dirty="0">
              <a:ea typeface="+mn-lt"/>
              <a:cs typeface="+mn-lt"/>
            </a:endParaRPr>
          </a:p>
          <a:p>
            <a:pPr algn="ctr"/>
            <a:endParaRPr lang="en-US" sz="1800" dirty="0">
              <a:cs typeface="Arial"/>
            </a:endParaRPr>
          </a:p>
          <a:p>
            <a:pPr marL="285750" indent="-285750">
              <a:buFont typeface="Arial"/>
              <a:buChar char="•"/>
            </a:pPr>
            <a:endParaRPr lang="en-US" sz="1800" dirty="0">
              <a:cs typeface="Arial"/>
            </a:endParaRPr>
          </a:p>
          <a:p>
            <a:pPr marL="1555750" lvl="1" indent="-285750"/>
            <a:endParaRPr lang="en-US" sz="1800" dirty="0">
              <a:cs typeface="Arial"/>
            </a:endParaRPr>
          </a:p>
          <a:p>
            <a:endParaRPr lang="en-US" sz="1800" dirty="0">
              <a:cs typeface="Arial"/>
            </a:endParaRPr>
          </a:p>
        </p:txBody>
      </p:sp>
      <p:sp>
        <p:nvSpPr>
          <p:cNvPr id="2" name="Text Placeholder 7">
            <a:extLst>
              <a:ext uri="{FF2B5EF4-FFF2-40B4-BE49-F238E27FC236}">
                <a16:creationId xmlns:a16="http://schemas.microsoft.com/office/drawing/2014/main" id="{3B79DA0D-6CB7-402B-855F-56AB8AA6D27F}"/>
              </a:ext>
            </a:extLst>
          </p:cNvPr>
          <p:cNvSpPr txBox="1">
            <a:spLocks/>
          </p:cNvSpPr>
          <p:nvPr/>
        </p:nvSpPr>
        <p:spPr>
          <a:xfrm>
            <a:off x="809534" y="7870011"/>
            <a:ext cx="14904913" cy="352466"/>
          </a:xfrm>
          <a:prstGeom prst="rect">
            <a:avLst/>
          </a:prstGeom>
        </p:spPr>
        <p:txBody>
          <a:bodyPr vert="horz" lIns="0" tIns="0" rIns="0" bIns="0" rtlCol="0" anchor="t">
            <a:noAutofit/>
          </a:bodyPr>
          <a:lstStyle>
            <a:lvl1pPr marL="0" indent="0" algn="l" defTabSz="781583" rtl="0" eaLnBrk="1" latinLnBrk="0" hangingPunct="1">
              <a:lnSpc>
                <a:spcPct val="110000"/>
              </a:lnSpc>
              <a:spcBef>
                <a:spcPts val="1600"/>
              </a:spcBef>
              <a:buClr>
                <a:schemeClr val="accent2"/>
              </a:buClr>
              <a:buFontTx/>
              <a:buNone/>
              <a:defRPr sz="3200" kern="1200" baseline="0">
                <a:solidFill>
                  <a:schemeClr val="accent5"/>
                </a:solidFill>
                <a:latin typeface="+mn-lt"/>
                <a:ea typeface="+mn-ea"/>
                <a:cs typeface="+mn-cs"/>
              </a:defRPr>
            </a:lvl1pPr>
            <a:lvl2pPr marL="1270073" indent="-488490" algn="l" defTabSz="781583" rtl="0" eaLnBrk="1" latinLnBrk="0" hangingPunct="1">
              <a:lnSpc>
                <a:spcPct val="110000"/>
              </a:lnSpc>
              <a:spcBef>
                <a:spcPct val="20000"/>
              </a:spcBef>
              <a:buClr>
                <a:schemeClr val="accent2"/>
              </a:buClr>
              <a:buSzPct val="75000"/>
              <a:buFont typeface="Arial"/>
              <a:buChar char="•"/>
              <a:defRPr sz="3200" kern="1200">
                <a:solidFill>
                  <a:schemeClr val="accent5"/>
                </a:solidFill>
                <a:latin typeface="+mn-lt"/>
                <a:ea typeface="+mn-ea"/>
                <a:cs typeface="+mn-cs"/>
              </a:defRPr>
            </a:lvl2pPr>
            <a:lvl3pPr marL="2020367" indent="-457200" algn="l" defTabSz="781583" rtl="0" eaLnBrk="1" latinLnBrk="0" hangingPunct="1">
              <a:lnSpc>
                <a:spcPct val="110000"/>
              </a:lnSpc>
              <a:spcBef>
                <a:spcPct val="20000"/>
              </a:spcBef>
              <a:buClr>
                <a:schemeClr val="accent2"/>
              </a:buClr>
              <a:buSzPct val="60000"/>
              <a:buFont typeface="Arial"/>
              <a:buChar char="•"/>
              <a:defRPr sz="3200" kern="1200" baseline="0">
                <a:solidFill>
                  <a:schemeClr val="accent5"/>
                </a:solidFill>
                <a:latin typeface="+mn-lt"/>
                <a:ea typeface="+mn-ea"/>
                <a:cs typeface="+mn-cs"/>
              </a:defRPr>
            </a:lvl3pPr>
            <a:lvl4pPr marL="2735542" indent="-390792" algn="l" defTabSz="781583" rtl="0" eaLnBrk="1" latinLnBrk="0" hangingPunct="1">
              <a:lnSpc>
                <a:spcPct val="120000"/>
              </a:lnSpc>
              <a:spcBef>
                <a:spcPts val="1104"/>
              </a:spcBef>
              <a:buClr>
                <a:schemeClr val="accent2"/>
              </a:buClr>
              <a:buSzPct val="90000"/>
              <a:buFont typeface="Arial"/>
              <a:buChar char="–"/>
              <a:defRPr sz="2100" kern="1200">
                <a:solidFill>
                  <a:srgbClr val="599A83"/>
                </a:solidFill>
                <a:latin typeface="+mn-lt"/>
                <a:ea typeface="+mn-ea"/>
                <a:cs typeface="+mn-cs"/>
              </a:defRPr>
            </a:lvl4pPr>
            <a:lvl5pPr marL="3517125" indent="-390792" algn="l" defTabSz="781583" rtl="0" eaLnBrk="1" latinLnBrk="0" hangingPunct="1">
              <a:spcBef>
                <a:spcPct val="20000"/>
              </a:spcBef>
              <a:buFont typeface="Arial"/>
              <a:buChar char="»"/>
              <a:defRPr sz="3400" kern="1200">
                <a:solidFill>
                  <a:schemeClr val="accent5"/>
                </a:solidFill>
                <a:latin typeface="+mn-lt"/>
                <a:ea typeface="+mn-ea"/>
                <a:cs typeface="+mn-cs"/>
              </a:defRPr>
            </a:lvl5pPr>
            <a:lvl6pPr marL="4298709" indent="-390792" algn="l" defTabSz="781583" rtl="0" eaLnBrk="1" latinLnBrk="0" hangingPunct="1">
              <a:spcBef>
                <a:spcPct val="20000"/>
              </a:spcBef>
              <a:buFont typeface="Arial"/>
              <a:buChar char="•"/>
              <a:defRPr sz="3400" kern="1200">
                <a:solidFill>
                  <a:schemeClr val="tx1"/>
                </a:solidFill>
                <a:latin typeface="+mn-lt"/>
                <a:ea typeface="+mn-ea"/>
                <a:cs typeface="+mn-cs"/>
              </a:defRPr>
            </a:lvl6pPr>
            <a:lvl7pPr marL="5080292" indent="-390792" algn="l" defTabSz="781583" rtl="0" eaLnBrk="1" latinLnBrk="0" hangingPunct="1">
              <a:spcBef>
                <a:spcPct val="20000"/>
              </a:spcBef>
              <a:buFont typeface="Arial"/>
              <a:buChar char="•"/>
              <a:defRPr sz="3400" kern="1200">
                <a:solidFill>
                  <a:schemeClr val="tx1"/>
                </a:solidFill>
                <a:latin typeface="+mn-lt"/>
                <a:ea typeface="+mn-ea"/>
                <a:cs typeface="+mn-cs"/>
              </a:defRPr>
            </a:lvl7pPr>
            <a:lvl8pPr marL="5861876" indent="-390792" algn="l" defTabSz="781583" rtl="0" eaLnBrk="1" latinLnBrk="0" hangingPunct="1">
              <a:spcBef>
                <a:spcPct val="20000"/>
              </a:spcBef>
              <a:buFont typeface="Arial"/>
              <a:buChar char="•"/>
              <a:defRPr sz="3400" kern="1200">
                <a:solidFill>
                  <a:schemeClr val="tx1"/>
                </a:solidFill>
                <a:latin typeface="+mn-lt"/>
                <a:ea typeface="+mn-ea"/>
                <a:cs typeface="+mn-cs"/>
              </a:defRPr>
            </a:lvl8pPr>
            <a:lvl9pPr marL="6643459" indent="-390792" algn="l" defTabSz="781583" rtl="0" eaLnBrk="1" latinLnBrk="0" hangingPunct="1">
              <a:spcBef>
                <a:spcPct val="20000"/>
              </a:spcBef>
              <a:buFont typeface="Arial"/>
              <a:buChar char="•"/>
              <a:defRPr sz="3400" kern="1200">
                <a:solidFill>
                  <a:schemeClr val="tx1"/>
                </a:solidFill>
                <a:latin typeface="+mn-lt"/>
                <a:ea typeface="+mn-ea"/>
                <a:cs typeface="+mn-cs"/>
              </a:defRPr>
            </a:lvl9pPr>
          </a:lstStyle>
          <a:p>
            <a:r>
              <a:rPr lang="en-US" sz="1800" b="1" dirty="0">
                <a:ea typeface="+mn-lt"/>
                <a:cs typeface="+mn-lt"/>
              </a:rPr>
              <a:t>Slide prepared by: </a:t>
            </a:r>
            <a:r>
              <a:rPr lang="en-US" sz="1800" b="1" i="1" dirty="0">
                <a:ea typeface="+mn-lt"/>
                <a:cs typeface="+mn-lt"/>
              </a:rPr>
              <a:t>[Kushal Kachhadiya]</a:t>
            </a:r>
            <a:endParaRPr lang="en-US" i="1" dirty="0"/>
          </a:p>
          <a:p>
            <a:pPr marL="285750" indent="-285750">
              <a:buFont typeface="Arial"/>
              <a:buChar char="•"/>
            </a:pPr>
            <a:endParaRPr lang="en-US" sz="1800" dirty="0">
              <a:ea typeface="+mn-lt"/>
              <a:cs typeface="+mn-lt"/>
            </a:endParaRPr>
          </a:p>
          <a:p>
            <a:endParaRPr lang="en-US" sz="1800" dirty="0">
              <a:ea typeface="+mn-lt"/>
              <a:cs typeface="+mn-lt"/>
            </a:endParaRPr>
          </a:p>
          <a:p>
            <a:pPr algn="ctr"/>
            <a:endParaRPr lang="en-US" sz="1800" dirty="0">
              <a:cs typeface="Arial"/>
            </a:endParaRPr>
          </a:p>
          <a:p>
            <a:pPr marL="285750" indent="-285750">
              <a:buFont typeface="Arial"/>
              <a:buChar char="•"/>
            </a:pPr>
            <a:endParaRPr lang="en-US" sz="1800" dirty="0">
              <a:cs typeface="Arial"/>
            </a:endParaRPr>
          </a:p>
          <a:p>
            <a:pPr marL="1555750" lvl="1" indent="-285750"/>
            <a:endParaRPr lang="en-US" sz="1800" dirty="0">
              <a:cs typeface="Arial"/>
            </a:endParaRPr>
          </a:p>
          <a:p>
            <a:endParaRPr lang="en-US" sz="1800" dirty="0">
              <a:cs typeface="Arial"/>
            </a:endParaRPr>
          </a:p>
        </p:txBody>
      </p:sp>
    </p:spTree>
    <p:extLst>
      <p:ext uri="{BB962C8B-B14F-4D97-AF65-F5344CB8AC3E}">
        <p14:creationId xmlns:p14="http://schemas.microsoft.com/office/powerpoint/2010/main" val="2096277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2881" y="768365"/>
            <a:ext cx="9475914" cy="578521"/>
          </a:xfrm>
        </p:spPr>
        <p:txBody>
          <a:bodyPr/>
          <a:lstStyle/>
          <a:p>
            <a:r>
              <a:rPr lang="en-US">
                <a:cs typeface="Arial"/>
              </a:rPr>
              <a:t>Main Point #3</a:t>
            </a:r>
            <a:endParaRPr lang="en-US"/>
          </a:p>
        </p:txBody>
      </p:sp>
      <p:sp>
        <p:nvSpPr>
          <p:cNvPr id="5" name="Slide Number Placeholder 4"/>
          <p:cNvSpPr>
            <a:spLocks noGrp="1"/>
          </p:cNvSpPr>
          <p:nvPr>
            <p:ph type="sldNum" sz="quarter" idx="19"/>
          </p:nvPr>
        </p:nvSpPr>
        <p:spPr>
          <a:xfrm>
            <a:off x="199082" y="8497455"/>
            <a:ext cx="529132" cy="486834"/>
          </a:xfrm>
        </p:spPr>
        <p:txBody>
          <a:bodyPr/>
          <a:lstStyle/>
          <a:p>
            <a:fld id="{DEF3F5F5-7776-394F-A41F-3BAFC9CC9F8E}" type="slidenum">
              <a:rPr lang="en-US" smtClean="0"/>
              <a:pPr/>
              <a:t>6</a:t>
            </a:fld>
            <a:endParaRPr lang="en-US"/>
          </a:p>
        </p:txBody>
      </p:sp>
      <p:sp>
        <p:nvSpPr>
          <p:cNvPr id="8" name="Text Placeholder 7"/>
          <p:cNvSpPr>
            <a:spLocks noGrp="1"/>
          </p:cNvSpPr>
          <p:nvPr>
            <p:ph type="body" sz="quarter" idx="15"/>
          </p:nvPr>
        </p:nvSpPr>
        <p:spPr>
          <a:xfrm>
            <a:off x="812881" y="1581665"/>
            <a:ext cx="14904913" cy="5026333"/>
          </a:xfrm>
        </p:spPr>
        <p:txBody>
          <a:bodyPr vert="horz" lIns="0" tIns="0" rIns="0" bIns="0" rtlCol="0" anchor="t">
            <a:noAutofit/>
          </a:bodyPr>
          <a:lstStyle/>
          <a:p>
            <a:r>
              <a:rPr lang="en-US" sz="1800" b="1" dirty="0">
                <a:ea typeface="+mn-lt"/>
                <a:cs typeface="+mn-lt"/>
              </a:rPr>
              <a:t>Main point to support Side A</a:t>
            </a:r>
            <a:endParaRPr lang="en-US" sz="1800" dirty="0">
              <a:ea typeface="+mn-lt"/>
              <a:cs typeface="+mn-lt"/>
            </a:endParaRPr>
          </a:p>
          <a:p>
            <a:pPr marL="285750" indent="-285750">
              <a:buFont typeface="Arial,Sans-Serif"/>
              <a:buChar char="•"/>
            </a:pPr>
            <a:r>
              <a:rPr lang="en-US" sz="1800" dirty="0">
                <a:ea typeface="+mn-lt"/>
                <a:cs typeface="+mn-lt"/>
              </a:rPr>
              <a:t>First and foremost, the main reason to replace human worker with Artificial Intelligence is reduce the errors created by human workers in factories as it would lead to minimal losses to the companies. So , it would be cost efficient. Secondly , Artificial intelligence could also save much time which was consumed by workers as they would be programmed in such a way that they could complete task in repetition and rapidly. Finally  It would save much more tedious work of employees and great  amount of valuable time.</a:t>
            </a:r>
          </a:p>
          <a:p>
            <a:pPr marL="285750" indent="-285750">
              <a:buFont typeface="Arial,Sans-Serif"/>
              <a:buChar char="•"/>
            </a:pPr>
            <a:r>
              <a:rPr lang="en-US" sz="1800" dirty="0">
                <a:ea typeface="+mn-lt"/>
                <a:cs typeface="+mn-lt"/>
              </a:rPr>
              <a:t>In addition to that , Artificial intelligence would decrease the number of accidents occurring in factories and outlets as it would strictly follow the safety procedures provided to it . It will also ensure safety of customers and other employees working in the company. Also it would be beneficial in companies producing pesticides and harmful chemicals for replacing employees to artificial intelligence as it would give them more span of life for not working in that environment. It will also lead to less chemical accidents in power plants. Also Artificial intelligence would be beneficial in emergency rescue teams like fire brigade , disaster management team because they could reach at places normal officers could not be able to reach.</a:t>
            </a:r>
          </a:p>
          <a:p>
            <a:pPr marL="285750" indent="-285750">
              <a:buFont typeface="Arial,Sans-Serif"/>
              <a:buChar char="•"/>
            </a:pPr>
            <a:r>
              <a:rPr lang="en-US" sz="1800" dirty="0">
                <a:ea typeface="+mn-lt"/>
                <a:cs typeface="+mn-lt"/>
              </a:rPr>
              <a:t>Finally , Artificial Intelligence could produce itself in assembly line so we don’t need a crew for mass production of them which is required in human force in a company. </a:t>
            </a:r>
            <a:endParaRPr lang="en-US" sz="1800" dirty="0">
              <a:cs typeface="Arial"/>
            </a:endParaRPr>
          </a:p>
          <a:p>
            <a:pPr marL="285750" indent="-285750">
              <a:buFont typeface="Arial"/>
              <a:buChar char="•"/>
            </a:pPr>
            <a:endParaRPr lang="en-US" sz="1800" dirty="0">
              <a:ea typeface="+mn-lt"/>
              <a:cs typeface="+mn-lt"/>
            </a:endParaRPr>
          </a:p>
          <a:p>
            <a:endParaRPr lang="en-US" sz="1800" dirty="0">
              <a:ea typeface="+mn-lt"/>
              <a:cs typeface="+mn-lt"/>
            </a:endParaRPr>
          </a:p>
          <a:p>
            <a:pPr algn="ctr"/>
            <a:endParaRPr lang="en-US" sz="1800" dirty="0">
              <a:cs typeface="Arial"/>
            </a:endParaRPr>
          </a:p>
          <a:p>
            <a:pPr marL="285750" indent="-285750">
              <a:buFont typeface="Arial"/>
              <a:buChar char="•"/>
            </a:pPr>
            <a:endParaRPr lang="en-US" sz="1800" dirty="0">
              <a:cs typeface="Arial"/>
            </a:endParaRPr>
          </a:p>
          <a:p>
            <a:pPr marL="1555750" lvl="1" indent="-285750"/>
            <a:endParaRPr lang="en-US" sz="1800" dirty="0">
              <a:cs typeface="Arial"/>
            </a:endParaRPr>
          </a:p>
          <a:p>
            <a:endParaRPr lang="en-US" sz="1800" dirty="0">
              <a:cs typeface="Arial"/>
            </a:endParaRPr>
          </a:p>
        </p:txBody>
      </p:sp>
      <p:sp>
        <p:nvSpPr>
          <p:cNvPr id="2" name="Text Placeholder 7">
            <a:extLst>
              <a:ext uri="{FF2B5EF4-FFF2-40B4-BE49-F238E27FC236}">
                <a16:creationId xmlns:a16="http://schemas.microsoft.com/office/drawing/2014/main" id="{3B79DA0D-6CB7-402B-855F-56AB8AA6D27F}"/>
              </a:ext>
            </a:extLst>
          </p:cNvPr>
          <p:cNvSpPr txBox="1">
            <a:spLocks/>
          </p:cNvSpPr>
          <p:nvPr/>
        </p:nvSpPr>
        <p:spPr>
          <a:xfrm>
            <a:off x="809534" y="7870011"/>
            <a:ext cx="14904913" cy="352466"/>
          </a:xfrm>
          <a:prstGeom prst="rect">
            <a:avLst/>
          </a:prstGeom>
        </p:spPr>
        <p:txBody>
          <a:bodyPr vert="horz" lIns="0" tIns="0" rIns="0" bIns="0" rtlCol="0" anchor="t">
            <a:noAutofit/>
          </a:bodyPr>
          <a:lstStyle>
            <a:lvl1pPr marL="0" indent="0" algn="l" defTabSz="781583" rtl="0" eaLnBrk="1" latinLnBrk="0" hangingPunct="1">
              <a:lnSpc>
                <a:spcPct val="110000"/>
              </a:lnSpc>
              <a:spcBef>
                <a:spcPts val="1600"/>
              </a:spcBef>
              <a:buClr>
                <a:schemeClr val="accent2"/>
              </a:buClr>
              <a:buFontTx/>
              <a:buNone/>
              <a:defRPr sz="3200" kern="1200" baseline="0">
                <a:solidFill>
                  <a:schemeClr val="accent5"/>
                </a:solidFill>
                <a:latin typeface="+mn-lt"/>
                <a:ea typeface="+mn-ea"/>
                <a:cs typeface="+mn-cs"/>
              </a:defRPr>
            </a:lvl1pPr>
            <a:lvl2pPr marL="1270073" indent="-488490" algn="l" defTabSz="781583" rtl="0" eaLnBrk="1" latinLnBrk="0" hangingPunct="1">
              <a:lnSpc>
                <a:spcPct val="110000"/>
              </a:lnSpc>
              <a:spcBef>
                <a:spcPct val="20000"/>
              </a:spcBef>
              <a:buClr>
                <a:schemeClr val="accent2"/>
              </a:buClr>
              <a:buSzPct val="75000"/>
              <a:buFont typeface="Arial"/>
              <a:buChar char="•"/>
              <a:defRPr sz="3200" kern="1200">
                <a:solidFill>
                  <a:schemeClr val="accent5"/>
                </a:solidFill>
                <a:latin typeface="+mn-lt"/>
                <a:ea typeface="+mn-ea"/>
                <a:cs typeface="+mn-cs"/>
              </a:defRPr>
            </a:lvl2pPr>
            <a:lvl3pPr marL="2020367" indent="-457200" algn="l" defTabSz="781583" rtl="0" eaLnBrk="1" latinLnBrk="0" hangingPunct="1">
              <a:lnSpc>
                <a:spcPct val="110000"/>
              </a:lnSpc>
              <a:spcBef>
                <a:spcPct val="20000"/>
              </a:spcBef>
              <a:buClr>
                <a:schemeClr val="accent2"/>
              </a:buClr>
              <a:buSzPct val="60000"/>
              <a:buFont typeface="Arial"/>
              <a:buChar char="•"/>
              <a:defRPr sz="3200" kern="1200" baseline="0">
                <a:solidFill>
                  <a:schemeClr val="accent5"/>
                </a:solidFill>
                <a:latin typeface="+mn-lt"/>
                <a:ea typeface="+mn-ea"/>
                <a:cs typeface="+mn-cs"/>
              </a:defRPr>
            </a:lvl3pPr>
            <a:lvl4pPr marL="2735542" indent="-390792" algn="l" defTabSz="781583" rtl="0" eaLnBrk="1" latinLnBrk="0" hangingPunct="1">
              <a:lnSpc>
                <a:spcPct val="120000"/>
              </a:lnSpc>
              <a:spcBef>
                <a:spcPts val="1104"/>
              </a:spcBef>
              <a:buClr>
                <a:schemeClr val="accent2"/>
              </a:buClr>
              <a:buSzPct val="90000"/>
              <a:buFont typeface="Arial"/>
              <a:buChar char="–"/>
              <a:defRPr sz="2100" kern="1200">
                <a:solidFill>
                  <a:srgbClr val="599A83"/>
                </a:solidFill>
                <a:latin typeface="+mn-lt"/>
                <a:ea typeface="+mn-ea"/>
                <a:cs typeface="+mn-cs"/>
              </a:defRPr>
            </a:lvl4pPr>
            <a:lvl5pPr marL="3517125" indent="-390792" algn="l" defTabSz="781583" rtl="0" eaLnBrk="1" latinLnBrk="0" hangingPunct="1">
              <a:spcBef>
                <a:spcPct val="20000"/>
              </a:spcBef>
              <a:buFont typeface="Arial"/>
              <a:buChar char="»"/>
              <a:defRPr sz="3400" kern="1200">
                <a:solidFill>
                  <a:schemeClr val="accent5"/>
                </a:solidFill>
                <a:latin typeface="+mn-lt"/>
                <a:ea typeface="+mn-ea"/>
                <a:cs typeface="+mn-cs"/>
              </a:defRPr>
            </a:lvl5pPr>
            <a:lvl6pPr marL="4298709" indent="-390792" algn="l" defTabSz="781583" rtl="0" eaLnBrk="1" latinLnBrk="0" hangingPunct="1">
              <a:spcBef>
                <a:spcPct val="20000"/>
              </a:spcBef>
              <a:buFont typeface="Arial"/>
              <a:buChar char="•"/>
              <a:defRPr sz="3400" kern="1200">
                <a:solidFill>
                  <a:schemeClr val="tx1"/>
                </a:solidFill>
                <a:latin typeface="+mn-lt"/>
                <a:ea typeface="+mn-ea"/>
                <a:cs typeface="+mn-cs"/>
              </a:defRPr>
            </a:lvl6pPr>
            <a:lvl7pPr marL="5080292" indent="-390792" algn="l" defTabSz="781583" rtl="0" eaLnBrk="1" latinLnBrk="0" hangingPunct="1">
              <a:spcBef>
                <a:spcPct val="20000"/>
              </a:spcBef>
              <a:buFont typeface="Arial"/>
              <a:buChar char="•"/>
              <a:defRPr sz="3400" kern="1200">
                <a:solidFill>
                  <a:schemeClr val="tx1"/>
                </a:solidFill>
                <a:latin typeface="+mn-lt"/>
                <a:ea typeface="+mn-ea"/>
                <a:cs typeface="+mn-cs"/>
              </a:defRPr>
            </a:lvl7pPr>
            <a:lvl8pPr marL="5861876" indent="-390792" algn="l" defTabSz="781583" rtl="0" eaLnBrk="1" latinLnBrk="0" hangingPunct="1">
              <a:spcBef>
                <a:spcPct val="20000"/>
              </a:spcBef>
              <a:buFont typeface="Arial"/>
              <a:buChar char="•"/>
              <a:defRPr sz="3400" kern="1200">
                <a:solidFill>
                  <a:schemeClr val="tx1"/>
                </a:solidFill>
                <a:latin typeface="+mn-lt"/>
                <a:ea typeface="+mn-ea"/>
                <a:cs typeface="+mn-cs"/>
              </a:defRPr>
            </a:lvl8pPr>
            <a:lvl9pPr marL="6643459" indent="-390792" algn="l" defTabSz="781583" rtl="0" eaLnBrk="1" latinLnBrk="0" hangingPunct="1">
              <a:spcBef>
                <a:spcPct val="20000"/>
              </a:spcBef>
              <a:buFont typeface="Arial"/>
              <a:buChar char="•"/>
              <a:defRPr sz="3400" kern="1200">
                <a:solidFill>
                  <a:schemeClr val="tx1"/>
                </a:solidFill>
                <a:latin typeface="+mn-lt"/>
                <a:ea typeface="+mn-ea"/>
                <a:cs typeface="+mn-cs"/>
              </a:defRPr>
            </a:lvl9pPr>
          </a:lstStyle>
          <a:p>
            <a:r>
              <a:rPr lang="en-US" sz="1800" b="1" dirty="0">
                <a:ea typeface="+mn-lt"/>
                <a:cs typeface="+mn-lt"/>
              </a:rPr>
              <a:t>Slide prepared by: </a:t>
            </a:r>
            <a:r>
              <a:rPr lang="en-US" sz="1800" b="1" i="1" dirty="0">
                <a:ea typeface="+mn-lt"/>
                <a:cs typeface="+mn-lt"/>
              </a:rPr>
              <a:t>[Kunj Patel]</a:t>
            </a:r>
            <a:endParaRPr lang="en-US" i="1" dirty="0"/>
          </a:p>
          <a:p>
            <a:pPr marL="285750" indent="-285750">
              <a:buFont typeface="Arial"/>
              <a:buChar char="•"/>
            </a:pPr>
            <a:endParaRPr lang="en-US" sz="1800" dirty="0">
              <a:ea typeface="+mn-lt"/>
              <a:cs typeface="+mn-lt"/>
            </a:endParaRPr>
          </a:p>
          <a:p>
            <a:endParaRPr lang="en-US" sz="1800" dirty="0">
              <a:ea typeface="+mn-lt"/>
              <a:cs typeface="+mn-lt"/>
            </a:endParaRPr>
          </a:p>
          <a:p>
            <a:pPr algn="ctr"/>
            <a:endParaRPr lang="en-US" sz="1800" dirty="0">
              <a:cs typeface="Arial"/>
            </a:endParaRPr>
          </a:p>
          <a:p>
            <a:pPr marL="285750" indent="-285750">
              <a:buFont typeface="Arial"/>
              <a:buChar char="•"/>
            </a:pPr>
            <a:endParaRPr lang="en-US" sz="1800" dirty="0">
              <a:cs typeface="Arial"/>
            </a:endParaRPr>
          </a:p>
          <a:p>
            <a:pPr marL="1555750" lvl="1" indent="-285750"/>
            <a:endParaRPr lang="en-US" sz="1800" dirty="0">
              <a:cs typeface="Arial"/>
            </a:endParaRPr>
          </a:p>
          <a:p>
            <a:endParaRPr lang="en-US" sz="1800" dirty="0">
              <a:cs typeface="Arial"/>
            </a:endParaRPr>
          </a:p>
        </p:txBody>
      </p:sp>
    </p:spTree>
    <p:extLst>
      <p:ext uri="{BB962C8B-B14F-4D97-AF65-F5344CB8AC3E}">
        <p14:creationId xmlns:p14="http://schemas.microsoft.com/office/powerpoint/2010/main" val="312542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2881" y="768365"/>
            <a:ext cx="9475914" cy="578521"/>
          </a:xfrm>
        </p:spPr>
        <p:txBody>
          <a:bodyPr/>
          <a:lstStyle/>
          <a:p>
            <a:r>
              <a:rPr lang="en-US">
                <a:cs typeface="Arial"/>
              </a:rPr>
              <a:t>Main Point #4</a:t>
            </a:r>
            <a:endParaRPr lang="en-US"/>
          </a:p>
        </p:txBody>
      </p:sp>
      <p:sp>
        <p:nvSpPr>
          <p:cNvPr id="5" name="Slide Number Placeholder 4"/>
          <p:cNvSpPr>
            <a:spLocks noGrp="1"/>
          </p:cNvSpPr>
          <p:nvPr>
            <p:ph type="sldNum" sz="quarter" idx="19"/>
          </p:nvPr>
        </p:nvSpPr>
        <p:spPr>
          <a:xfrm>
            <a:off x="199082" y="8497455"/>
            <a:ext cx="529132" cy="486834"/>
          </a:xfrm>
        </p:spPr>
        <p:txBody>
          <a:bodyPr/>
          <a:lstStyle/>
          <a:p>
            <a:fld id="{DEF3F5F5-7776-394F-A41F-3BAFC9CC9F8E}" type="slidenum">
              <a:rPr lang="en-US" smtClean="0"/>
              <a:pPr/>
              <a:t>7</a:t>
            </a:fld>
            <a:endParaRPr lang="en-US"/>
          </a:p>
        </p:txBody>
      </p:sp>
      <p:sp>
        <p:nvSpPr>
          <p:cNvPr id="8" name="Text Placeholder 7"/>
          <p:cNvSpPr>
            <a:spLocks noGrp="1"/>
          </p:cNvSpPr>
          <p:nvPr>
            <p:ph type="body" sz="quarter" idx="15"/>
          </p:nvPr>
        </p:nvSpPr>
        <p:spPr>
          <a:xfrm>
            <a:off x="812881" y="1581665"/>
            <a:ext cx="14904913" cy="5026333"/>
          </a:xfrm>
        </p:spPr>
        <p:txBody>
          <a:bodyPr vert="horz" lIns="0" tIns="0" rIns="0" bIns="0" rtlCol="0" anchor="t">
            <a:noAutofit/>
          </a:bodyPr>
          <a:lstStyle/>
          <a:p>
            <a:r>
              <a:rPr lang="en-US" sz="1800" b="1" dirty="0">
                <a:ea typeface="+mn-lt"/>
                <a:cs typeface="+mn-lt"/>
              </a:rPr>
              <a:t>Main point to support Side A</a:t>
            </a:r>
            <a:endParaRPr lang="en-US" sz="1800" dirty="0">
              <a:ea typeface="+mn-lt"/>
              <a:cs typeface="+mn-lt"/>
            </a:endParaRPr>
          </a:p>
          <a:p>
            <a:pPr marL="285750" indent="-285750">
              <a:buFont typeface="Arial,Sans-Serif"/>
              <a:buChar char="•"/>
            </a:pPr>
            <a:r>
              <a:rPr lang="en-US" dirty="0">
                <a:cs typeface="Arial"/>
              </a:rPr>
              <a:t>Workers should be replaced by Automated machines because its makes the work  easier and faster.</a:t>
            </a:r>
          </a:p>
          <a:p>
            <a:pPr marL="285750" indent="-285750">
              <a:buFont typeface="Arial,Sans-Serif"/>
              <a:buChar char="•"/>
            </a:pPr>
            <a:r>
              <a:rPr lang="en-US" dirty="0">
                <a:cs typeface="Arial"/>
              </a:rPr>
              <a:t>In some of the factories the workers need more time to move the large heavy weighted materials from one place to another while machines can complete the same work more effectively and takes less time</a:t>
            </a:r>
          </a:p>
          <a:p>
            <a:pPr marL="285750" indent="-285750">
              <a:buFont typeface="Arial,Sans-Serif"/>
              <a:buChar char="•"/>
            </a:pPr>
            <a:r>
              <a:rPr lang="en-US" dirty="0">
                <a:cs typeface="Arial"/>
              </a:rPr>
              <a:t>Another point to support side A is wastage of the raw materials should be reduced. </a:t>
            </a:r>
          </a:p>
          <a:p>
            <a:pPr marL="285750" indent="-285750">
              <a:buFont typeface="Arial"/>
              <a:buChar char="•"/>
            </a:pPr>
            <a:endParaRPr lang="en-US" sz="1800" dirty="0">
              <a:ea typeface="+mn-lt"/>
              <a:cs typeface="+mn-lt"/>
            </a:endParaRPr>
          </a:p>
          <a:p>
            <a:endParaRPr lang="en-US" sz="1800" dirty="0">
              <a:ea typeface="+mn-lt"/>
              <a:cs typeface="+mn-lt"/>
            </a:endParaRPr>
          </a:p>
          <a:p>
            <a:pPr algn="ctr"/>
            <a:endParaRPr lang="en-US" sz="1800" dirty="0">
              <a:cs typeface="Arial"/>
            </a:endParaRPr>
          </a:p>
          <a:p>
            <a:pPr marL="285750" indent="-285750">
              <a:buFont typeface="Arial"/>
              <a:buChar char="•"/>
            </a:pPr>
            <a:endParaRPr lang="en-US" sz="1800" dirty="0">
              <a:cs typeface="Arial"/>
            </a:endParaRPr>
          </a:p>
          <a:p>
            <a:pPr marL="1555750" lvl="1" indent="-285750"/>
            <a:endParaRPr lang="en-US" sz="1800" dirty="0">
              <a:cs typeface="Arial"/>
            </a:endParaRPr>
          </a:p>
          <a:p>
            <a:endParaRPr lang="en-US" sz="1800" dirty="0">
              <a:cs typeface="Arial"/>
            </a:endParaRPr>
          </a:p>
        </p:txBody>
      </p:sp>
      <p:sp>
        <p:nvSpPr>
          <p:cNvPr id="2" name="Text Placeholder 7">
            <a:extLst>
              <a:ext uri="{FF2B5EF4-FFF2-40B4-BE49-F238E27FC236}">
                <a16:creationId xmlns:a16="http://schemas.microsoft.com/office/drawing/2014/main" id="{3B79DA0D-6CB7-402B-855F-56AB8AA6D27F}"/>
              </a:ext>
            </a:extLst>
          </p:cNvPr>
          <p:cNvSpPr txBox="1">
            <a:spLocks/>
          </p:cNvSpPr>
          <p:nvPr/>
        </p:nvSpPr>
        <p:spPr>
          <a:xfrm>
            <a:off x="809534" y="7870011"/>
            <a:ext cx="14904913" cy="352466"/>
          </a:xfrm>
          <a:prstGeom prst="rect">
            <a:avLst/>
          </a:prstGeom>
        </p:spPr>
        <p:txBody>
          <a:bodyPr vert="horz" lIns="0" tIns="0" rIns="0" bIns="0" rtlCol="0" anchor="t">
            <a:noAutofit/>
          </a:bodyPr>
          <a:lstStyle>
            <a:lvl1pPr marL="0" indent="0" algn="l" defTabSz="781583" rtl="0" eaLnBrk="1" latinLnBrk="0" hangingPunct="1">
              <a:lnSpc>
                <a:spcPct val="110000"/>
              </a:lnSpc>
              <a:spcBef>
                <a:spcPts val="1600"/>
              </a:spcBef>
              <a:buClr>
                <a:schemeClr val="accent2"/>
              </a:buClr>
              <a:buFontTx/>
              <a:buNone/>
              <a:defRPr sz="3200" kern="1200" baseline="0">
                <a:solidFill>
                  <a:schemeClr val="accent5"/>
                </a:solidFill>
                <a:latin typeface="+mn-lt"/>
                <a:ea typeface="+mn-ea"/>
                <a:cs typeface="+mn-cs"/>
              </a:defRPr>
            </a:lvl1pPr>
            <a:lvl2pPr marL="1270073" indent="-488490" algn="l" defTabSz="781583" rtl="0" eaLnBrk="1" latinLnBrk="0" hangingPunct="1">
              <a:lnSpc>
                <a:spcPct val="110000"/>
              </a:lnSpc>
              <a:spcBef>
                <a:spcPct val="20000"/>
              </a:spcBef>
              <a:buClr>
                <a:schemeClr val="accent2"/>
              </a:buClr>
              <a:buSzPct val="75000"/>
              <a:buFont typeface="Arial"/>
              <a:buChar char="•"/>
              <a:defRPr sz="3200" kern="1200">
                <a:solidFill>
                  <a:schemeClr val="accent5"/>
                </a:solidFill>
                <a:latin typeface="+mn-lt"/>
                <a:ea typeface="+mn-ea"/>
                <a:cs typeface="+mn-cs"/>
              </a:defRPr>
            </a:lvl2pPr>
            <a:lvl3pPr marL="2020367" indent="-457200" algn="l" defTabSz="781583" rtl="0" eaLnBrk="1" latinLnBrk="0" hangingPunct="1">
              <a:lnSpc>
                <a:spcPct val="110000"/>
              </a:lnSpc>
              <a:spcBef>
                <a:spcPct val="20000"/>
              </a:spcBef>
              <a:buClr>
                <a:schemeClr val="accent2"/>
              </a:buClr>
              <a:buSzPct val="60000"/>
              <a:buFont typeface="Arial"/>
              <a:buChar char="•"/>
              <a:defRPr sz="3200" kern="1200" baseline="0">
                <a:solidFill>
                  <a:schemeClr val="accent5"/>
                </a:solidFill>
                <a:latin typeface="+mn-lt"/>
                <a:ea typeface="+mn-ea"/>
                <a:cs typeface="+mn-cs"/>
              </a:defRPr>
            </a:lvl3pPr>
            <a:lvl4pPr marL="2735542" indent="-390792" algn="l" defTabSz="781583" rtl="0" eaLnBrk="1" latinLnBrk="0" hangingPunct="1">
              <a:lnSpc>
                <a:spcPct val="120000"/>
              </a:lnSpc>
              <a:spcBef>
                <a:spcPts val="1104"/>
              </a:spcBef>
              <a:buClr>
                <a:schemeClr val="accent2"/>
              </a:buClr>
              <a:buSzPct val="90000"/>
              <a:buFont typeface="Arial"/>
              <a:buChar char="–"/>
              <a:defRPr sz="2100" kern="1200">
                <a:solidFill>
                  <a:srgbClr val="599A83"/>
                </a:solidFill>
                <a:latin typeface="+mn-lt"/>
                <a:ea typeface="+mn-ea"/>
                <a:cs typeface="+mn-cs"/>
              </a:defRPr>
            </a:lvl4pPr>
            <a:lvl5pPr marL="3517125" indent="-390792" algn="l" defTabSz="781583" rtl="0" eaLnBrk="1" latinLnBrk="0" hangingPunct="1">
              <a:spcBef>
                <a:spcPct val="20000"/>
              </a:spcBef>
              <a:buFont typeface="Arial"/>
              <a:buChar char="»"/>
              <a:defRPr sz="3400" kern="1200">
                <a:solidFill>
                  <a:schemeClr val="accent5"/>
                </a:solidFill>
                <a:latin typeface="+mn-lt"/>
                <a:ea typeface="+mn-ea"/>
                <a:cs typeface="+mn-cs"/>
              </a:defRPr>
            </a:lvl5pPr>
            <a:lvl6pPr marL="4298709" indent="-390792" algn="l" defTabSz="781583" rtl="0" eaLnBrk="1" latinLnBrk="0" hangingPunct="1">
              <a:spcBef>
                <a:spcPct val="20000"/>
              </a:spcBef>
              <a:buFont typeface="Arial"/>
              <a:buChar char="•"/>
              <a:defRPr sz="3400" kern="1200">
                <a:solidFill>
                  <a:schemeClr val="tx1"/>
                </a:solidFill>
                <a:latin typeface="+mn-lt"/>
                <a:ea typeface="+mn-ea"/>
                <a:cs typeface="+mn-cs"/>
              </a:defRPr>
            </a:lvl6pPr>
            <a:lvl7pPr marL="5080292" indent="-390792" algn="l" defTabSz="781583" rtl="0" eaLnBrk="1" latinLnBrk="0" hangingPunct="1">
              <a:spcBef>
                <a:spcPct val="20000"/>
              </a:spcBef>
              <a:buFont typeface="Arial"/>
              <a:buChar char="•"/>
              <a:defRPr sz="3400" kern="1200">
                <a:solidFill>
                  <a:schemeClr val="tx1"/>
                </a:solidFill>
                <a:latin typeface="+mn-lt"/>
                <a:ea typeface="+mn-ea"/>
                <a:cs typeface="+mn-cs"/>
              </a:defRPr>
            </a:lvl7pPr>
            <a:lvl8pPr marL="5861876" indent="-390792" algn="l" defTabSz="781583" rtl="0" eaLnBrk="1" latinLnBrk="0" hangingPunct="1">
              <a:spcBef>
                <a:spcPct val="20000"/>
              </a:spcBef>
              <a:buFont typeface="Arial"/>
              <a:buChar char="•"/>
              <a:defRPr sz="3400" kern="1200">
                <a:solidFill>
                  <a:schemeClr val="tx1"/>
                </a:solidFill>
                <a:latin typeface="+mn-lt"/>
                <a:ea typeface="+mn-ea"/>
                <a:cs typeface="+mn-cs"/>
              </a:defRPr>
            </a:lvl8pPr>
            <a:lvl9pPr marL="6643459" indent="-390792" algn="l" defTabSz="781583" rtl="0" eaLnBrk="1" latinLnBrk="0" hangingPunct="1">
              <a:spcBef>
                <a:spcPct val="20000"/>
              </a:spcBef>
              <a:buFont typeface="Arial"/>
              <a:buChar char="•"/>
              <a:defRPr sz="3400" kern="1200">
                <a:solidFill>
                  <a:schemeClr val="tx1"/>
                </a:solidFill>
                <a:latin typeface="+mn-lt"/>
                <a:ea typeface="+mn-ea"/>
                <a:cs typeface="+mn-cs"/>
              </a:defRPr>
            </a:lvl9pPr>
          </a:lstStyle>
          <a:p>
            <a:r>
              <a:rPr lang="en-US" sz="1800" b="1" dirty="0">
                <a:ea typeface="+mn-lt"/>
                <a:cs typeface="+mn-lt"/>
              </a:rPr>
              <a:t>Slide prepared by: </a:t>
            </a:r>
            <a:r>
              <a:rPr lang="en-US" sz="1800" b="1" i="1" dirty="0">
                <a:ea typeface="+mn-lt"/>
                <a:cs typeface="+mn-lt"/>
              </a:rPr>
              <a:t>[</a:t>
            </a:r>
            <a:r>
              <a:rPr lang="en-US" sz="1800" b="1" i="1" dirty="0" err="1">
                <a:ea typeface="+mn-lt"/>
                <a:cs typeface="+mn-lt"/>
              </a:rPr>
              <a:t>Rominkumar</a:t>
            </a:r>
            <a:r>
              <a:rPr lang="en-US" sz="1800" b="1" i="1" dirty="0">
                <a:ea typeface="+mn-lt"/>
                <a:cs typeface="+mn-lt"/>
              </a:rPr>
              <a:t> Patel]</a:t>
            </a:r>
            <a:endParaRPr lang="en-US" sz="1800" i="1" dirty="0"/>
          </a:p>
          <a:p>
            <a:r>
              <a:rPr lang="en-US" sz="1800" b="1" i="1" dirty="0">
                <a:ea typeface="+mn-lt"/>
                <a:cs typeface="+mn-lt"/>
              </a:rPr>
              <a:t>]</a:t>
            </a:r>
            <a:endParaRPr lang="en-US" i="1" dirty="0"/>
          </a:p>
          <a:p>
            <a:pPr marL="285750" indent="-285750">
              <a:buFont typeface="Arial"/>
              <a:buChar char="•"/>
            </a:pPr>
            <a:endParaRPr lang="en-US" sz="1800" dirty="0">
              <a:ea typeface="+mn-lt"/>
              <a:cs typeface="+mn-lt"/>
            </a:endParaRPr>
          </a:p>
          <a:p>
            <a:endParaRPr lang="en-US" sz="1800" dirty="0">
              <a:ea typeface="+mn-lt"/>
              <a:cs typeface="+mn-lt"/>
            </a:endParaRPr>
          </a:p>
          <a:p>
            <a:pPr algn="ctr"/>
            <a:endParaRPr lang="en-US" sz="1800" dirty="0">
              <a:cs typeface="Arial"/>
            </a:endParaRPr>
          </a:p>
          <a:p>
            <a:pPr marL="285750" indent="-285750">
              <a:buFont typeface="Arial"/>
              <a:buChar char="•"/>
            </a:pPr>
            <a:endParaRPr lang="en-US" sz="1800" dirty="0">
              <a:cs typeface="Arial"/>
            </a:endParaRPr>
          </a:p>
          <a:p>
            <a:pPr marL="1555750" lvl="1" indent="-285750"/>
            <a:endParaRPr lang="en-US" sz="1800" dirty="0">
              <a:cs typeface="Arial"/>
            </a:endParaRPr>
          </a:p>
          <a:p>
            <a:endParaRPr lang="en-US" sz="1800" dirty="0">
              <a:cs typeface="Arial"/>
            </a:endParaRPr>
          </a:p>
        </p:txBody>
      </p:sp>
    </p:spTree>
    <p:extLst>
      <p:ext uri="{BB962C8B-B14F-4D97-AF65-F5344CB8AC3E}">
        <p14:creationId xmlns:p14="http://schemas.microsoft.com/office/powerpoint/2010/main" val="247245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2881" y="768365"/>
            <a:ext cx="9475914" cy="578521"/>
          </a:xfrm>
        </p:spPr>
        <p:txBody>
          <a:bodyPr/>
          <a:lstStyle/>
          <a:p>
            <a:r>
              <a:rPr lang="en-US" dirty="0">
                <a:cs typeface="Arial"/>
              </a:rPr>
              <a:t>Main Point #5</a:t>
            </a:r>
            <a:endParaRPr lang="en-US" dirty="0"/>
          </a:p>
        </p:txBody>
      </p:sp>
      <p:sp>
        <p:nvSpPr>
          <p:cNvPr id="5" name="Slide Number Placeholder 4"/>
          <p:cNvSpPr>
            <a:spLocks noGrp="1"/>
          </p:cNvSpPr>
          <p:nvPr>
            <p:ph type="sldNum" sz="quarter" idx="19"/>
          </p:nvPr>
        </p:nvSpPr>
        <p:spPr>
          <a:xfrm>
            <a:off x="199082" y="8497455"/>
            <a:ext cx="529132" cy="486834"/>
          </a:xfrm>
        </p:spPr>
        <p:txBody>
          <a:bodyPr/>
          <a:lstStyle/>
          <a:p>
            <a:fld id="{DEF3F5F5-7776-394F-A41F-3BAFC9CC9F8E}" type="slidenum">
              <a:rPr lang="en-US" smtClean="0"/>
              <a:pPr/>
              <a:t>8</a:t>
            </a:fld>
            <a:endParaRPr lang="en-US"/>
          </a:p>
        </p:txBody>
      </p:sp>
      <p:sp>
        <p:nvSpPr>
          <p:cNvPr id="8" name="Text Placeholder 7"/>
          <p:cNvSpPr>
            <a:spLocks noGrp="1"/>
          </p:cNvSpPr>
          <p:nvPr>
            <p:ph type="body" sz="quarter" idx="15"/>
          </p:nvPr>
        </p:nvSpPr>
        <p:spPr>
          <a:xfrm>
            <a:off x="812881" y="1581665"/>
            <a:ext cx="14904913" cy="5026333"/>
          </a:xfrm>
        </p:spPr>
        <p:txBody>
          <a:bodyPr vert="horz" lIns="0" tIns="0" rIns="0" bIns="0" rtlCol="0" anchor="t">
            <a:noAutofit/>
          </a:bodyPr>
          <a:lstStyle/>
          <a:p>
            <a:r>
              <a:rPr lang="en-US" sz="1800" b="1" dirty="0">
                <a:ea typeface="+mn-lt"/>
                <a:cs typeface="+mn-lt"/>
              </a:rPr>
              <a:t>Main point to support Side A</a:t>
            </a:r>
            <a:endParaRPr lang="en-US" sz="1800" dirty="0">
              <a:ea typeface="+mn-lt"/>
              <a:cs typeface="+mn-lt"/>
            </a:endParaRPr>
          </a:p>
          <a:p>
            <a:pPr marL="285750" indent="-285750">
              <a:buFont typeface="Arial,Sans-Serif"/>
              <a:buChar char="•"/>
            </a:pPr>
            <a:r>
              <a:rPr lang="en-US" sz="1800" dirty="0">
                <a:ea typeface="+mn-lt"/>
                <a:cs typeface="+mn-lt"/>
              </a:rPr>
              <a:t>Machines are made by humans to make a problem easier, faster and more efficient. Artificial Intelligence refers to any device that demonstrates qualities of the human mind.</a:t>
            </a:r>
          </a:p>
          <a:p>
            <a:pPr marL="285750" indent="-285750">
              <a:buFont typeface="Arial,Sans-Serif"/>
              <a:buChar char="•"/>
            </a:pPr>
            <a:r>
              <a:rPr lang="en-US" sz="1800" dirty="0">
                <a:ea typeface="+mn-lt"/>
                <a:cs typeface="+mn-lt"/>
              </a:rPr>
              <a:t>Artificial Intelligence is important because firstly it reduces human error. Human beings make mistakes sometimes, but computers don’t when they are programmed properly. With artificial intelligence, choices are made based on information stored in the past. Therefore, errors are decreased and accurate to a certain level.</a:t>
            </a:r>
          </a:p>
          <a:p>
            <a:pPr marL="285750" indent="-285750">
              <a:buFont typeface="Arial,Sans-Serif"/>
              <a:buChar char="•"/>
            </a:pPr>
            <a:r>
              <a:rPr lang="en-US" sz="1800" dirty="0">
                <a:ea typeface="+mn-lt"/>
                <a:cs typeface="+mn-lt"/>
              </a:rPr>
              <a:t>Secondly, AI helps in making fast decisions. Programmers can make computers make decisions and take actions faster than a person when AI is combined with other technology. Human beings are emotional and that can also affect our decision making while AI-powered machines follow their programming and outputs a result more quickly.</a:t>
            </a:r>
          </a:p>
          <a:p>
            <a:pPr marL="285750" indent="-285750">
              <a:buFont typeface="Arial,Sans-Serif"/>
              <a:buChar char="•"/>
            </a:pPr>
            <a:r>
              <a:rPr lang="en-US" sz="1800" dirty="0">
                <a:ea typeface="+mn-lt"/>
                <a:cs typeface="+mn-lt"/>
              </a:rPr>
              <a:t> Machines are available 24 hours a day, 7 days a week and they labor nonstop. Humans are expected to take breaks to get ready for another day of work.</a:t>
            </a:r>
          </a:p>
          <a:p>
            <a:pPr marL="285750" indent="-285750">
              <a:buFont typeface="Arial"/>
              <a:buChar char="•"/>
            </a:pPr>
            <a:endParaRPr lang="en-US" sz="1800" dirty="0">
              <a:ea typeface="+mn-lt"/>
              <a:cs typeface="+mn-lt"/>
            </a:endParaRPr>
          </a:p>
          <a:p>
            <a:endParaRPr lang="en-US" sz="1800" dirty="0">
              <a:ea typeface="+mn-lt"/>
              <a:cs typeface="+mn-lt"/>
            </a:endParaRPr>
          </a:p>
          <a:p>
            <a:pPr algn="ctr"/>
            <a:endParaRPr lang="en-US" sz="1800" dirty="0">
              <a:cs typeface="Arial"/>
            </a:endParaRPr>
          </a:p>
          <a:p>
            <a:pPr marL="285750" indent="-285750">
              <a:buFont typeface="Arial"/>
              <a:buChar char="•"/>
            </a:pPr>
            <a:endParaRPr lang="en-US" sz="1800" dirty="0">
              <a:cs typeface="Arial"/>
            </a:endParaRPr>
          </a:p>
          <a:p>
            <a:pPr marL="1555750" lvl="1" indent="-285750"/>
            <a:endParaRPr lang="en-US" sz="1800" dirty="0">
              <a:cs typeface="Arial"/>
            </a:endParaRPr>
          </a:p>
          <a:p>
            <a:endParaRPr lang="en-US" sz="1800" dirty="0">
              <a:cs typeface="Arial"/>
            </a:endParaRPr>
          </a:p>
        </p:txBody>
      </p:sp>
      <p:sp>
        <p:nvSpPr>
          <p:cNvPr id="2" name="Text Placeholder 7">
            <a:extLst>
              <a:ext uri="{FF2B5EF4-FFF2-40B4-BE49-F238E27FC236}">
                <a16:creationId xmlns:a16="http://schemas.microsoft.com/office/drawing/2014/main" id="{3B79DA0D-6CB7-402B-855F-56AB8AA6D27F}"/>
              </a:ext>
            </a:extLst>
          </p:cNvPr>
          <p:cNvSpPr txBox="1">
            <a:spLocks/>
          </p:cNvSpPr>
          <p:nvPr/>
        </p:nvSpPr>
        <p:spPr>
          <a:xfrm>
            <a:off x="809534" y="7870011"/>
            <a:ext cx="14904913" cy="352466"/>
          </a:xfrm>
          <a:prstGeom prst="rect">
            <a:avLst/>
          </a:prstGeom>
        </p:spPr>
        <p:txBody>
          <a:bodyPr vert="horz" lIns="0" tIns="0" rIns="0" bIns="0" rtlCol="0" anchor="t">
            <a:noAutofit/>
          </a:bodyPr>
          <a:lstStyle>
            <a:lvl1pPr marL="0" indent="0" algn="l" defTabSz="781583" rtl="0" eaLnBrk="1" latinLnBrk="0" hangingPunct="1">
              <a:lnSpc>
                <a:spcPct val="110000"/>
              </a:lnSpc>
              <a:spcBef>
                <a:spcPts val="1600"/>
              </a:spcBef>
              <a:buClr>
                <a:schemeClr val="accent2"/>
              </a:buClr>
              <a:buFontTx/>
              <a:buNone/>
              <a:defRPr sz="3200" kern="1200" baseline="0">
                <a:solidFill>
                  <a:schemeClr val="accent5"/>
                </a:solidFill>
                <a:latin typeface="+mn-lt"/>
                <a:ea typeface="+mn-ea"/>
                <a:cs typeface="+mn-cs"/>
              </a:defRPr>
            </a:lvl1pPr>
            <a:lvl2pPr marL="1270073" indent="-488490" algn="l" defTabSz="781583" rtl="0" eaLnBrk="1" latinLnBrk="0" hangingPunct="1">
              <a:lnSpc>
                <a:spcPct val="110000"/>
              </a:lnSpc>
              <a:spcBef>
                <a:spcPct val="20000"/>
              </a:spcBef>
              <a:buClr>
                <a:schemeClr val="accent2"/>
              </a:buClr>
              <a:buSzPct val="75000"/>
              <a:buFont typeface="Arial"/>
              <a:buChar char="•"/>
              <a:defRPr sz="3200" kern="1200">
                <a:solidFill>
                  <a:schemeClr val="accent5"/>
                </a:solidFill>
                <a:latin typeface="+mn-lt"/>
                <a:ea typeface="+mn-ea"/>
                <a:cs typeface="+mn-cs"/>
              </a:defRPr>
            </a:lvl2pPr>
            <a:lvl3pPr marL="2020367" indent="-457200" algn="l" defTabSz="781583" rtl="0" eaLnBrk="1" latinLnBrk="0" hangingPunct="1">
              <a:lnSpc>
                <a:spcPct val="110000"/>
              </a:lnSpc>
              <a:spcBef>
                <a:spcPct val="20000"/>
              </a:spcBef>
              <a:buClr>
                <a:schemeClr val="accent2"/>
              </a:buClr>
              <a:buSzPct val="60000"/>
              <a:buFont typeface="Arial"/>
              <a:buChar char="•"/>
              <a:defRPr sz="3200" kern="1200" baseline="0">
                <a:solidFill>
                  <a:schemeClr val="accent5"/>
                </a:solidFill>
                <a:latin typeface="+mn-lt"/>
                <a:ea typeface="+mn-ea"/>
                <a:cs typeface="+mn-cs"/>
              </a:defRPr>
            </a:lvl3pPr>
            <a:lvl4pPr marL="2735542" indent="-390792" algn="l" defTabSz="781583" rtl="0" eaLnBrk="1" latinLnBrk="0" hangingPunct="1">
              <a:lnSpc>
                <a:spcPct val="120000"/>
              </a:lnSpc>
              <a:spcBef>
                <a:spcPts val="1104"/>
              </a:spcBef>
              <a:buClr>
                <a:schemeClr val="accent2"/>
              </a:buClr>
              <a:buSzPct val="90000"/>
              <a:buFont typeface="Arial"/>
              <a:buChar char="–"/>
              <a:defRPr sz="2100" kern="1200">
                <a:solidFill>
                  <a:srgbClr val="599A83"/>
                </a:solidFill>
                <a:latin typeface="+mn-lt"/>
                <a:ea typeface="+mn-ea"/>
                <a:cs typeface="+mn-cs"/>
              </a:defRPr>
            </a:lvl4pPr>
            <a:lvl5pPr marL="3517125" indent="-390792" algn="l" defTabSz="781583" rtl="0" eaLnBrk="1" latinLnBrk="0" hangingPunct="1">
              <a:spcBef>
                <a:spcPct val="20000"/>
              </a:spcBef>
              <a:buFont typeface="Arial"/>
              <a:buChar char="»"/>
              <a:defRPr sz="3400" kern="1200">
                <a:solidFill>
                  <a:schemeClr val="accent5"/>
                </a:solidFill>
                <a:latin typeface="+mn-lt"/>
                <a:ea typeface="+mn-ea"/>
                <a:cs typeface="+mn-cs"/>
              </a:defRPr>
            </a:lvl5pPr>
            <a:lvl6pPr marL="4298709" indent="-390792" algn="l" defTabSz="781583" rtl="0" eaLnBrk="1" latinLnBrk="0" hangingPunct="1">
              <a:spcBef>
                <a:spcPct val="20000"/>
              </a:spcBef>
              <a:buFont typeface="Arial"/>
              <a:buChar char="•"/>
              <a:defRPr sz="3400" kern="1200">
                <a:solidFill>
                  <a:schemeClr val="tx1"/>
                </a:solidFill>
                <a:latin typeface="+mn-lt"/>
                <a:ea typeface="+mn-ea"/>
                <a:cs typeface="+mn-cs"/>
              </a:defRPr>
            </a:lvl6pPr>
            <a:lvl7pPr marL="5080292" indent="-390792" algn="l" defTabSz="781583" rtl="0" eaLnBrk="1" latinLnBrk="0" hangingPunct="1">
              <a:spcBef>
                <a:spcPct val="20000"/>
              </a:spcBef>
              <a:buFont typeface="Arial"/>
              <a:buChar char="•"/>
              <a:defRPr sz="3400" kern="1200">
                <a:solidFill>
                  <a:schemeClr val="tx1"/>
                </a:solidFill>
                <a:latin typeface="+mn-lt"/>
                <a:ea typeface="+mn-ea"/>
                <a:cs typeface="+mn-cs"/>
              </a:defRPr>
            </a:lvl7pPr>
            <a:lvl8pPr marL="5861876" indent="-390792" algn="l" defTabSz="781583" rtl="0" eaLnBrk="1" latinLnBrk="0" hangingPunct="1">
              <a:spcBef>
                <a:spcPct val="20000"/>
              </a:spcBef>
              <a:buFont typeface="Arial"/>
              <a:buChar char="•"/>
              <a:defRPr sz="3400" kern="1200">
                <a:solidFill>
                  <a:schemeClr val="tx1"/>
                </a:solidFill>
                <a:latin typeface="+mn-lt"/>
                <a:ea typeface="+mn-ea"/>
                <a:cs typeface="+mn-cs"/>
              </a:defRPr>
            </a:lvl8pPr>
            <a:lvl9pPr marL="6643459" indent="-390792" algn="l" defTabSz="781583" rtl="0" eaLnBrk="1" latinLnBrk="0" hangingPunct="1">
              <a:spcBef>
                <a:spcPct val="20000"/>
              </a:spcBef>
              <a:buFont typeface="Arial"/>
              <a:buChar char="•"/>
              <a:defRPr sz="3400" kern="1200">
                <a:solidFill>
                  <a:schemeClr val="tx1"/>
                </a:solidFill>
                <a:latin typeface="+mn-lt"/>
                <a:ea typeface="+mn-ea"/>
                <a:cs typeface="+mn-cs"/>
              </a:defRPr>
            </a:lvl9pPr>
          </a:lstStyle>
          <a:p>
            <a:r>
              <a:rPr lang="en-US" sz="1800" b="1" dirty="0">
                <a:ea typeface="+mn-lt"/>
                <a:cs typeface="+mn-lt"/>
              </a:rPr>
              <a:t>Slide prepared by: </a:t>
            </a:r>
            <a:r>
              <a:rPr lang="en-US" sz="1800" b="1" i="1" dirty="0">
                <a:ea typeface="+mn-lt"/>
                <a:cs typeface="+mn-lt"/>
              </a:rPr>
              <a:t>[Lucky Mark </a:t>
            </a:r>
            <a:r>
              <a:rPr lang="en-US" sz="1800" b="1" i="1" dirty="0" err="1">
                <a:ea typeface="+mn-lt"/>
                <a:cs typeface="+mn-lt"/>
              </a:rPr>
              <a:t>Bou</a:t>
            </a:r>
            <a:r>
              <a:rPr lang="en-US" sz="1800" b="1" i="1" dirty="0">
                <a:ea typeface="+mn-lt"/>
                <a:cs typeface="+mn-lt"/>
              </a:rPr>
              <a:t>]</a:t>
            </a:r>
            <a:endParaRPr lang="en-US" i="1" dirty="0"/>
          </a:p>
          <a:p>
            <a:pPr marL="285750" indent="-285750">
              <a:buFont typeface="Arial"/>
              <a:buChar char="•"/>
            </a:pPr>
            <a:endParaRPr lang="en-US" sz="1800" dirty="0">
              <a:ea typeface="+mn-lt"/>
              <a:cs typeface="+mn-lt"/>
            </a:endParaRPr>
          </a:p>
          <a:p>
            <a:endParaRPr lang="en-US" sz="1800" dirty="0">
              <a:ea typeface="+mn-lt"/>
              <a:cs typeface="+mn-lt"/>
            </a:endParaRPr>
          </a:p>
          <a:p>
            <a:pPr algn="ctr"/>
            <a:endParaRPr lang="en-US" sz="1800" dirty="0">
              <a:cs typeface="Arial"/>
            </a:endParaRPr>
          </a:p>
          <a:p>
            <a:pPr marL="285750" indent="-285750">
              <a:buFont typeface="Arial"/>
              <a:buChar char="•"/>
            </a:pPr>
            <a:endParaRPr lang="en-US" sz="1800" dirty="0">
              <a:cs typeface="Arial"/>
            </a:endParaRPr>
          </a:p>
          <a:p>
            <a:pPr marL="1555750" lvl="1" indent="-285750"/>
            <a:endParaRPr lang="en-US" sz="1800" dirty="0">
              <a:cs typeface="Arial"/>
            </a:endParaRPr>
          </a:p>
          <a:p>
            <a:endParaRPr lang="en-US" sz="1800" dirty="0">
              <a:cs typeface="Arial"/>
            </a:endParaRPr>
          </a:p>
        </p:txBody>
      </p:sp>
    </p:spTree>
    <p:extLst>
      <p:ext uri="{BB962C8B-B14F-4D97-AF65-F5344CB8AC3E}">
        <p14:creationId xmlns:p14="http://schemas.microsoft.com/office/powerpoint/2010/main" val="2985267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283A7-80AC-2C50-32CC-5501E1B31218}"/>
              </a:ext>
            </a:extLst>
          </p:cNvPr>
          <p:cNvSpPr>
            <a:spLocks noGrp="1"/>
          </p:cNvSpPr>
          <p:nvPr>
            <p:ph type="title"/>
          </p:nvPr>
        </p:nvSpPr>
        <p:spPr>
          <a:xfrm>
            <a:off x="812881" y="768365"/>
            <a:ext cx="9475914" cy="629361"/>
          </a:xfrm>
        </p:spPr>
        <p:txBody>
          <a:bodyPr/>
          <a:lstStyle/>
          <a:p>
            <a:r>
              <a:rPr lang="en-US" dirty="0">
                <a:cs typeface="Arial"/>
              </a:rPr>
              <a:t>Main Point #6</a:t>
            </a:r>
            <a:endParaRPr lang="en-CA" dirty="0"/>
          </a:p>
        </p:txBody>
      </p:sp>
      <p:sp>
        <p:nvSpPr>
          <p:cNvPr id="3" name="Text Placeholder 2">
            <a:extLst>
              <a:ext uri="{FF2B5EF4-FFF2-40B4-BE49-F238E27FC236}">
                <a16:creationId xmlns:a16="http://schemas.microsoft.com/office/drawing/2014/main" id="{195797F3-9572-4A87-32FA-3BB012E6F932}"/>
              </a:ext>
            </a:extLst>
          </p:cNvPr>
          <p:cNvSpPr>
            <a:spLocks noGrp="1"/>
          </p:cNvSpPr>
          <p:nvPr>
            <p:ph type="body" sz="quarter" idx="15"/>
          </p:nvPr>
        </p:nvSpPr>
        <p:spPr>
          <a:xfrm>
            <a:off x="812882" y="1658983"/>
            <a:ext cx="11615780" cy="5876351"/>
          </a:xfrm>
        </p:spPr>
        <p:txBody>
          <a:bodyPr/>
          <a:lstStyle/>
          <a:p>
            <a:r>
              <a:rPr lang="en-US" sz="2000" b="1" dirty="0">
                <a:ea typeface="+mn-lt"/>
                <a:cs typeface="+mn-lt"/>
              </a:rPr>
              <a:t>Main point to support Side A</a:t>
            </a:r>
            <a:endParaRPr lang="en-US" sz="2000" dirty="0">
              <a:ea typeface="+mn-lt"/>
              <a:cs typeface="+mn-lt"/>
            </a:endParaRPr>
          </a:p>
          <a:p>
            <a:r>
              <a:rPr lang="en-CA" sz="2000" dirty="0"/>
              <a:t>Worker should be replaced by automated machine to make work more fluent and smooth.</a:t>
            </a:r>
          </a:p>
          <a:p>
            <a:r>
              <a:rPr lang="en-CA" sz="2000" dirty="0"/>
              <a:t>If compared, worker takes more time than machine to complete a task so it’s good to replace worker by automated machine.</a:t>
            </a:r>
          </a:p>
          <a:p>
            <a:r>
              <a:rPr lang="en-CA" sz="2000" dirty="0"/>
              <a:t>One of the biggest benefits is, by using machine the number of errors made by humans can be reduced and it can save a big amount of loss.</a:t>
            </a:r>
          </a:p>
          <a:p>
            <a:r>
              <a:rPr lang="en-CA" sz="2000" dirty="0"/>
              <a:t> Machine can do the work with perfection which can make the product look good and indirectly because the well finished product, owner of factory can increase it’s demand in the market and eventually the company can make good profit.</a:t>
            </a:r>
          </a:p>
          <a:p>
            <a:r>
              <a:rPr lang="en-CA" sz="2000" dirty="0"/>
              <a:t>If machines are used instead of worker than the production of the product can be increased in very well manner.</a:t>
            </a:r>
          </a:p>
          <a:p>
            <a:r>
              <a:rPr lang="en-CA" sz="2000" dirty="0"/>
              <a:t>By using machine, heavy weighted products can be easily be lifted and placed at their place. And well organised machine is fast in making instant decisions and that can save us in critical situations.</a:t>
            </a:r>
          </a:p>
          <a:p>
            <a:endParaRPr lang="en-CA" sz="2000" dirty="0"/>
          </a:p>
        </p:txBody>
      </p:sp>
      <p:sp>
        <p:nvSpPr>
          <p:cNvPr id="4" name="Text Placeholder 3">
            <a:extLst>
              <a:ext uri="{FF2B5EF4-FFF2-40B4-BE49-F238E27FC236}">
                <a16:creationId xmlns:a16="http://schemas.microsoft.com/office/drawing/2014/main" id="{3326840B-0F39-C5C3-D13B-585EF3F10D88}"/>
              </a:ext>
            </a:extLst>
          </p:cNvPr>
          <p:cNvSpPr>
            <a:spLocks noGrp="1"/>
          </p:cNvSpPr>
          <p:nvPr>
            <p:ph type="body" sz="quarter" idx="14"/>
          </p:nvPr>
        </p:nvSpPr>
        <p:spPr>
          <a:xfrm>
            <a:off x="966005" y="7796591"/>
            <a:ext cx="6845584" cy="393820"/>
          </a:xfrm>
        </p:spPr>
        <p:txBody>
          <a:bodyPr/>
          <a:lstStyle/>
          <a:p>
            <a:r>
              <a:rPr lang="en-US" sz="1800" b="1" dirty="0">
                <a:solidFill>
                  <a:schemeClr val="tx1"/>
                </a:solidFill>
                <a:ea typeface="+mn-lt"/>
                <a:cs typeface="+mn-lt"/>
              </a:rPr>
              <a:t>Slide prepared by: </a:t>
            </a:r>
            <a:r>
              <a:rPr lang="en-US" sz="1800" b="1" i="1" dirty="0">
                <a:solidFill>
                  <a:schemeClr val="tx1"/>
                </a:solidFill>
                <a:ea typeface="+mn-lt"/>
                <a:cs typeface="+mn-lt"/>
              </a:rPr>
              <a:t>[Utsav Jain]</a:t>
            </a:r>
            <a:endParaRPr lang="en-US" sz="1800" i="1" dirty="0">
              <a:solidFill>
                <a:schemeClr val="tx1"/>
              </a:solidFill>
            </a:endParaRPr>
          </a:p>
          <a:p>
            <a:endParaRPr lang="en-CA" dirty="0"/>
          </a:p>
        </p:txBody>
      </p:sp>
      <p:sp>
        <p:nvSpPr>
          <p:cNvPr id="5" name="Slide Number Placeholder 4">
            <a:extLst>
              <a:ext uri="{FF2B5EF4-FFF2-40B4-BE49-F238E27FC236}">
                <a16:creationId xmlns:a16="http://schemas.microsoft.com/office/drawing/2014/main" id="{D45228E1-C35E-C86F-61B7-3778EE322D46}"/>
              </a:ext>
            </a:extLst>
          </p:cNvPr>
          <p:cNvSpPr>
            <a:spLocks noGrp="1"/>
          </p:cNvSpPr>
          <p:nvPr>
            <p:ph type="sldNum" sz="quarter" idx="19"/>
          </p:nvPr>
        </p:nvSpPr>
        <p:spPr/>
        <p:txBody>
          <a:bodyPr/>
          <a:lstStyle/>
          <a:p>
            <a:fld id="{DEF3F5F5-7776-394F-A41F-3BAFC9CC9F8E}" type="slidenum">
              <a:rPr lang="en-US" smtClean="0"/>
              <a:pPr/>
              <a:t>9</a:t>
            </a:fld>
            <a:endParaRPr lang="en-US"/>
          </a:p>
        </p:txBody>
      </p:sp>
    </p:spTree>
    <p:extLst>
      <p:ext uri="{BB962C8B-B14F-4D97-AF65-F5344CB8AC3E}">
        <p14:creationId xmlns:p14="http://schemas.microsoft.com/office/powerpoint/2010/main" val="3570147622"/>
      </p:ext>
    </p:extLst>
  </p:cSld>
  <p:clrMapOvr>
    <a:masterClrMapping/>
  </p:clrMapOvr>
</p:sld>
</file>

<file path=ppt/theme/theme1.xml><?xml version="1.0" encoding="utf-8"?>
<a:theme xmlns:a="http://schemas.openxmlformats.org/drawingml/2006/main" name="Office Theme">
  <a:themeElements>
    <a:clrScheme name="Algonquin College Colours">
      <a:dk1>
        <a:srgbClr val="423F3F"/>
      </a:dk1>
      <a:lt1>
        <a:sysClr val="window" lastClr="FFFFFF"/>
      </a:lt1>
      <a:dk2>
        <a:srgbClr val="00673E"/>
      </a:dk2>
      <a:lt2>
        <a:srgbClr val="FFFFFF"/>
      </a:lt2>
      <a:accent1>
        <a:srgbClr val="00673E"/>
      </a:accent1>
      <a:accent2>
        <a:srgbClr val="599A83"/>
      </a:accent2>
      <a:accent3>
        <a:srgbClr val="A6C8BC"/>
      </a:accent3>
      <a:accent4>
        <a:srgbClr val="408A70"/>
      </a:accent4>
      <a:accent5>
        <a:srgbClr val="423F3F"/>
      </a:accent5>
      <a:accent6>
        <a:srgbClr val="B4B2B5"/>
      </a:accent6>
      <a:hlink>
        <a:srgbClr val="43B02A"/>
      </a:hlink>
      <a:folHlink>
        <a:srgbClr val="7AC14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95B24AFD4A3DA49A85B404977399BE7" ma:contentTypeVersion="12" ma:contentTypeDescription="Create a new document." ma:contentTypeScope="" ma:versionID="7f55a1960dcd5ef1277d7851f09bb2bd">
  <xsd:schema xmlns:xsd="http://www.w3.org/2001/XMLSchema" xmlns:xs="http://www.w3.org/2001/XMLSchema" xmlns:p="http://schemas.microsoft.com/office/2006/metadata/properties" xmlns:ns3="fd6cfd82-cd73-4d29-9f2b-5a59023d2e3e" xmlns:ns4="4b6d0322-1073-4505-9f83-69572d0240f3" targetNamespace="http://schemas.microsoft.com/office/2006/metadata/properties" ma:root="true" ma:fieldsID="b8d5f2cc578cc83a5417bd803fdd685a" ns3:_="" ns4:_="">
    <xsd:import namespace="fd6cfd82-cd73-4d29-9f2b-5a59023d2e3e"/>
    <xsd:import namespace="4b6d0322-1073-4505-9f83-69572d0240f3"/>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6cfd82-cd73-4d29-9f2b-5a59023d2e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b6d0322-1073-4505-9f83-69572d0240f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B1557C2-079C-40B6-8C11-E1DAC2BC062A}">
  <ds:schemaRefs>
    <ds:schemaRef ds:uri="4b6d0322-1073-4505-9f83-69572d0240f3"/>
    <ds:schemaRef ds:uri="fd6cfd82-cd73-4d29-9f2b-5a59023d2e3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A379553-D604-4BD9-9968-13DD3573FB2A}">
  <ds:schemaRefs>
    <ds:schemaRef ds:uri="http://schemas.microsoft.com/sharepoint/v3/contenttype/forms"/>
  </ds:schemaRefs>
</ds:datastoreItem>
</file>

<file path=customXml/itemProps3.xml><?xml version="1.0" encoding="utf-8"?>
<ds:datastoreItem xmlns:ds="http://schemas.openxmlformats.org/officeDocument/2006/customXml" ds:itemID="{D9985B8C-6FB4-42B1-BE47-6F16E4AD53F0}">
  <ds:schemaRefs>
    <ds:schemaRef ds:uri="4b6d0322-1073-4505-9f83-69572d0240f3"/>
    <ds:schemaRef ds:uri="fd6cfd82-cd73-4d29-9f2b-5a59023d2e3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1900</TotalTime>
  <Words>3651</Words>
  <Application>Microsoft Office PowerPoint</Application>
  <PresentationFormat>Custom</PresentationFormat>
  <Paragraphs>357</Paragraphs>
  <Slides>27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Arial,Sans-Serif</vt:lpstr>
      <vt:lpstr>Calibri</vt:lpstr>
      <vt:lpstr>Wingdings</vt:lpstr>
      <vt:lpstr>Office Theme</vt:lpstr>
      <vt:lpstr>CST8300: Ethical Debate</vt:lpstr>
      <vt:lpstr>Overview of Ethical Issue</vt:lpstr>
      <vt:lpstr>Side A: Main Points</vt:lpstr>
      <vt:lpstr>Main Point #1</vt:lpstr>
      <vt:lpstr>Main Point #2</vt:lpstr>
      <vt:lpstr>Main Point #3</vt:lpstr>
      <vt:lpstr>Main Point #4</vt:lpstr>
      <vt:lpstr>Main Point #5</vt:lpstr>
      <vt:lpstr>Main Point #6</vt:lpstr>
      <vt:lpstr>Side A: Real-Life Examples</vt:lpstr>
      <vt:lpstr>Example #1</vt:lpstr>
      <vt:lpstr>Example #2</vt:lpstr>
      <vt:lpstr>Example #3</vt:lpstr>
      <vt:lpstr>Side B: Main Points</vt:lpstr>
      <vt:lpstr>Main Point #1</vt:lpstr>
      <vt:lpstr>Main Point #2</vt:lpstr>
      <vt:lpstr>Main Point #3</vt:lpstr>
      <vt:lpstr>Main Point #4</vt:lpstr>
      <vt:lpstr>Main Point #5</vt:lpstr>
      <vt:lpstr>Main Point #6</vt:lpstr>
      <vt:lpstr>Side B: Real-Life Examples</vt:lpstr>
      <vt:lpstr>Example #1</vt:lpstr>
      <vt:lpstr>Example #2</vt:lpstr>
      <vt:lpstr>Example #3</vt:lpstr>
      <vt:lpstr>References</vt:lpstr>
      <vt:lpstr>References</vt:lpstr>
      <vt:lpstr>References</vt:lpstr>
    </vt:vector>
  </TitlesOfParts>
  <Company>Salt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Daniela Chavez Ackermann</dc:creator>
  <cp:lastModifiedBy>sahil kakadiya</cp:lastModifiedBy>
  <cp:revision>74</cp:revision>
  <dcterms:created xsi:type="dcterms:W3CDTF">2016-12-21T16:02:28Z</dcterms:created>
  <dcterms:modified xsi:type="dcterms:W3CDTF">2022-07-05T18:43:43Z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0x010100E95B24AFD4A3DA49A85B404977399BE7</vt:lpwstr>
  </property>
</Properties>
</file>