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773551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Mentorness Project 1</a:t>
            </a:r>
            <a:br>
              <a:rPr lang="en-US" sz="6000">
                <a:solidFill>
                  <a:srgbClr val="FFFFFF"/>
                </a:solidFill>
              </a:rPr>
            </a:br>
            <a:endParaRPr lang="en-CA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699450"/>
            <a:ext cx="8837546" cy="77002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Decode Gaming Behavior</a:t>
            </a:r>
          </a:p>
          <a:p>
            <a:pPr algn="l"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	By: Sahil Kakadiya</a:t>
            </a:r>
            <a:endParaRPr lang="en-CA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2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400"/>
              <a:t>Q6: </a:t>
            </a:r>
            <a:r>
              <a:rPr lang="en-US" sz="2400"/>
              <a:t>Find `Level` and its corresponding `Level_code`wise sum of lives earned, excluding Level</a:t>
            </a:r>
            <a:br>
              <a:rPr lang="en-US" sz="2400"/>
            </a:br>
            <a:r>
              <a:rPr lang="en-US" sz="2400"/>
              <a:t>0. Arrange in ascending order of level.</a:t>
            </a:r>
            <a:endParaRPr lang="en-CA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dirty="0"/>
              <a:t>SELECT </a:t>
            </a:r>
            <a:r>
              <a:rPr lang="en-CA" sz="1400"/>
              <a:t>ld.Level</a:t>
            </a:r>
            <a:r>
              <a:rPr lang="en-CA" sz="1400" dirty="0"/>
              <a:t>, pd.L1_Code, pd.L2_Code, sum(</a:t>
            </a:r>
            <a:r>
              <a:rPr lang="en-CA" sz="1400"/>
              <a:t>ld.Lives_Earned</a:t>
            </a:r>
            <a:r>
              <a:rPr lang="en-CA" sz="1400" dirty="0"/>
              <a:t>) FROM  </a:t>
            </a:r>
            <a:r>
              <a:rPr lang="en-CA" sz="1400"/>
              <a:t>ld</a:t>
            </a:r>
            <a:r>
              <a:rPr lang="en-CA" sz="1400" dirty="0"/>
              <a:t> join pd on </a:t>
            </a:r>
            <a:r>
              <a:rPr lang="en-CA" sz="1400"/>
              <a:t>ld.P_ID</a:t>
            </a:r>
            <a:r>
              <a:rPr lang="en-CA" sz="1400" dirty="0"/>
              <a:t> = </a:t>
            </a:r>
            <a:r>
              <a:rPr lang="en-CA" sz="1400"/>
              <a:t>pd.P_ID</a:t>
            </a:r>
            <a:r>
              <a:rPr lang="en-CA" sz="1400" dirty="0"/>
              <a:t> where </a:t>
            </a:r>
            <a:r>
              <a:rPr lang="en-CA" sz="1400"/>
              <a:t>ld.Level</a:t>
            </a:r>
            <a:r>
              <a:rPr lang="en-CA" sz="1400" dirty="0"/>
              <a:t>!= 0 group by </a:t>
            </a:r>
            <a:r>
              <a:rPr lang="en-CA" sz="1400"/>
              <a:t>ld.Level</a:t>
            </a:r>
            <a:r>
              <a:rPr lang="en-CA" sz="1400" dirty="0"/>
              <a:t>, pd.L1_Code, pd.L2_Code order by </a:t>
            </a:r>
            <a:r>
              <a:rPr lang="en-CA" sz="1400"/>
              <a:t>ld.Level</a:t>
            </a:r>
            <a:r>
              <a:rPr lang="en-CA" sz="1400" dirty="0"/>
              <a:t>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BC3E6A-F69C-7649-D6FE-78E63543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1796047"/>
            <a:ext cx="4587073" cy="1525202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0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900" dirty="0"/>
              <a:t>Q7: </a:t>
            </a:r>
            <a:r>
              <a:rPr lang="en-US" sz="2900" dirty="0"/>
              <a:t>Find the top 3 scores based on each `</a:t>
            </a:r>
            <a:r>
              <a:rPr lang="en-US" sz="2900"/>
              <a:t>Dev_ID</a:t>
            </a:r>
            <a:r>
              <a:rPr lang="en-US" sz="2900" dirty="0"/>
              <a:t>` and rank them in increasing order using</a:t>
            </a:r>
            <a:br>
              <a:rPr lang="en-US" sz="2900" dirty="0"/>
            </a:br>
            <a:r>
              <a:rPr lang="en-US" sz="2900" dirty="0"/>
              <a:t>`</a:t>
            </a:r>
            <a:r>
              <a:rPr lang="en-US" sz="2900"/>
              <a:t>Row_Number</a:t>
            </a:r>
            <a:r>
              <a:rPr lang="en-US" sz="2900" dirty="0"/>
              <a:t>`. Display the difficulty as well.</a:t>
            </a:r>
            <a:endParaRPr lang="en-CA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with new_table as     (  select    Dev_ID,    Difficulty,     Score,     row_number() over (partition by Dev_ID order by Score desc) as Ranked  from    ld) select   Dev_ID, Score, Difficulty Ranked from  new_table where Ranked &lt;= 3;</a:t>
            </a:r>
            <a:endParaRPr lang="en-CA" sz="11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E76194-9D79-224F-E488-959B98931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1899257"/>
            <a:ext cx="4587073" cy="1421992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4200"/>
              <a:t>Q8: </a:t>
            </a:r>
            <a:r>
              <a:rPr lang="en-US" sz="4200"/>
              <a:t>Find the `first_login` datetime for each device ID.</a:t>
            </a:r>
            <a:endParaRPr lang="en-CA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select Dev_ID, min(TimeStamp)from ld group by Dev_ID;</a:t>
            </a:r>
            <a:endParaRPr lang="en-CA" sz="2000"/>
          </a:p>
        </p:txBody>
      </p:sp>
      <p:pic>
        <p:nvPicPr>
          <p:cNvPr id="7" name="Picture 6" descr="A screenshot of a data&#10;&#10;Description automatically generated">
            <a:extLst>
              <a:ext uri="{FF2B5EF4-FFF2-40B4-BE49-F238E27FC236}">
                <a16:creationId xmlns:a16="http://schemas.microsoft.com/office/drawing/2014/main" id="{80183468-7800-3229-938C-31E18273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1268535"/>
            <a:ext cx="4587073" cy="2052714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8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900" dirty="0"/>
              <a:t>Q9: </a:t>
            </a:r>
            <a:r>
              <a:rPr lang="en-US" sz="2900" dirty="0"/>
              <a:t>Find the top 5 scores based on each difficulty level and rank them in increasing order</a:t>
            </a:r>
            <a:br>
              <a:rPr lang="en-US" sz="2900" dirty="0"/>
            </a:br>
            <a:r>
              <a:rPr lang="en-US" sz="2900" dirty="0"/>
              <a:t>using `Rank`. Display `</a:t>
            </a:r>
            <a:r>
              <a:rPr lang="en-US" sz="2900"/>
              <a:t>Dev_ID</a:t>
            </a:r>
            <a:r>
              <a:rPr lang="en-US" sz="2900" dirty="0"/>
              <a:t>` as well.</a:t>
            </a:r>
            <a:endParaRPr lang="en-CA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/>
              <a:t>with new_table as     (  select    Dev_ID,    Score,    Difficulty,     rank() over (partition by Difficulty order by Score desc) as ranked  from  ld   )select   Dev_ID, Difficulty, Score, ranked from  new_table where Ranked &lt; 6;</a:t>
            </a:r>
            <a:endParaRPr lang="en-CA" sz="13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F39921-C6C7-68BB-8203-57B53490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2140077"/>
            <a:ext cx="4587073" cy="1181171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400"/>
              <a:t>Q10: </a:t>
            </a:r>
            <a:r>
              <a:rPr lang="en-US" sz="2400"/>
              <a:t>Find the device ID that is first logged in (based on `start_datetime`) for each player</a:t>
            </a:r>
            <a:br>
              <a:rPr lang="en-US" sz="2400"/>
            </a:br>
            <a:r>
              <a:rPr lang="en-US" sz="2400"/>
              <a:t>(`P_ID`). Output should contain player ID, device ID, and first login datetime.</a:t>
            </a:r>
            <a:endParaRPr lang="en-CA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selectP_ID, Dev_ID, min(TimeStamp) from ld group by Dev_ID, P_ID;</a:t>
            </a:r>
            <a:endParaRPr lang="en-CA" sz="20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3ACB5E3-AA0B-FD27-4C27-C54896A0C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2013933"/>
            <a:ext cx="4587073" cy="1307315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66847-3F17-DACE-5029-293F8D78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189" y="1439333"/>
            <a:ext cx="4098211" cy="2491946"/>
          </a:xfrm>
        </p:spPr>
        <p:txBody>
          <a:bodyPr>
            <a:normAutofit/>
          </a:bodyPr>
          <a:lstStyle/>
          <a:p>
            <a:pPr algn="l"/>
            <a:r>
              <a:rPr lang="en-CA" sz="2100"/>
              <a:t>Q11: </a:t>
            </a:r>
            <a:r>
              <a:rPr lang="en-US" sz="2100"/>
              <a:t>For each player and date, determine how many `kill_counts` were played by the player</a:t>
            </a:r>
            <a:br>
              <a:rPr lang="en-US" sz="2100"/>
            </a:br>
            <a:r>
              <a:rPr lang="en-US" sz="2100"/>
              <a:t>so far.</a:t>
            </a:r>
            <a:br>
              <a:rPr lang="en-US" sz="2100"/>
            </a:br>
            <a:r>
              <a:rPr lang="en-US" sz="2100"/>
              <a:t>a) Using window functions</a:t>
            </a:r>
            <a:br>
              <a:rPr lang="en-US" sz="2100"/>
            </a:br>
            <a:r>
              <a:rPr lang="en-US" sz="2100"/>
              <a:t>b) Without window functions</a:t>
            </a:r>
            <a:endParaRPr lang="en-CA" sz="2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189" y="4161353"/>
            <a:ext cx="3885097" cy="149515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000"/>
              <a:t>A) </a:t>
            </a:r>
            <a:r>
              <a:rPr lang="en-US" sz="1000"/>
              <a:t>select distinct P_ID, cast(TimeStamp as Date) as Dated, sum(Kill_Count) over (partition by P_ID, cast (TimeStamp as Date) order by Cast(TimeStamp as Date)) from ld order by P_ID, Dated;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B) selectP_ID, cast(TimeStamp as Date) as Dated, sum(Kill_Count)fromldgroup byP_ID,Cast(TimeStamp as Date)order byP_ID, Dated; </a:t>
            </a:r>
            <a:endParaRPr lang="en-CA" sz="10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69FB4F-6A94-0DFB-91C7-9FA8299F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3" y="2409031"/>
            <a:ext cx="5972917" cy="152309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BE1137-B8DF-5384-6201-5EBF7BE2E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3" y="4161354"/>
            <a:ext cx="2871467" cy="782474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1" t="23391"/>
          <a:stretch/>
        </p:blipFill>
        <p:spPr>
          <a:xfrm>
            <a:off x="4056011" y="4161353"/>
            <a:ext cx="2866616" cy="16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900" dirty="0"/>
              <a:t>Q12: </a:t>
            </a:r>
            <a:r>
              <a:rPr lang="en-US" sz="2900" dirty="0"/>
              <a:t>Find the cumulative sum of stages crossed over `</a:t>
            </a:r>
            <a:r>
              <a:rPr lang="en-US" sz="2900"/>
              <a:t>start_datetime</a:t>
            </a:r>
            <a:r>
              <a:rPr lang="en-US" sz="2900" dirty="0"/>
              <a:t>` for each `P_ID`,</a:t>
            </a:r>
            <a:br>
              <a:rPr lang="en-US" sz="2900" dirty="0"/>
            </a:br>
            <a:r>
              <a:rPr lang="en-US" sz="2900" dirty="0"/>
              <a:t>excluding the most recent `</a:t>
            </a:r>
            <a:r>
              <a:rPr lang="en-US" sz="2900"/>
              <a:t>start_datetime</a:t>
            </a:r>
            <a:r>
              <a:rPr lang="en-US" sz="2900" dirty="0"/>
              <a:t>`.</a:t>
            </a:r>
            <a:endParaRPr lang="en-CA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/>
              <a:t>select pd.L1_Status,avg(Kill_Count) from ld left join pd on pd.P_ID = ld.P_ID where ld.Lives_Earned = 2 and ld.Stages_Crossed&gt;=3 group by pd.L1_Status;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1EA5388-C859-8A62-5CE0-68AB10B1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2323561"/>
            <a:ext cx="4587073" cy="997687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8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3300"/>
              <a:t>Q13: </a:t>
            </a:r>
            <a:r>
              <a:rPr lang="en-US" sz="3300"/>
              <a:t>Extract the top 3 highest sums of scores for each `Dev_ID` and the corresponding `P_ID`</a:t>
            </a:r>
            <a:endParaRPr lang="en-CA" sz="3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Select P_ID, Dev_ID, sum(Score) as score, row_number()over(partition by Dev_ID order by sum(Score) desc) as Ranked from ld group by Dev_ID, P_ID;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select Dev_ID, P_ID, score from task where Ranked&lt;4;</a:t>
            </a:r>
            <a:endParaRPr lang="en-CA" sz="11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CAA91E-32CD-7708-0B71-362675CF2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2117143"/>
            <a:ext cx="4587073" cy="1204106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8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3300"/>
              <a:t>Q14: </a:t>
            </a:r>
            <a:r>
              <a:rPr lang="en-US" sz="3300"/>
              <a:t>Find players who scored more than 50% of the average score, scored by the sum of</a:t>
            </a:r>
            <a:br>
              <a:rPr lang="en-US" sz="3300"/>
            </a:br>
            <a:r>
              <a:rPr lang="en-US" sz="3300"/>
              <a:t>scores for each `P_ID`</a:t>
            </a:r>
            <a:endParaRPr lang="en-CA" sz="3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Select P_ID, sum(Score) from ld group by P_ID having sum(Score)&gt;0.5 *  (    select       avg(Score)     from    ld  );</a:t>
            </a:r>
            <a:endParaRPr lang="en-CA" sz="17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B07A669-E344-29AD-003A-D4450AFF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1549465"/>
            <a:ext cx="4587073" cy="1771784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CA" sz="2600"/>
              <a:t>Q15: </a:t>
            </a:r>
            <a:r>
              <a:rPr lang="en-US" sz="2600"/>
              <a:t>Create a stored procedure to find the top `n` `headshots_count` based on each `Dev_ID`</a:t>
            </a:r>
            <a:br>
              <a:rPr lang="en-US" sz="2600"/>
            </a:br>
            <a:r>
              <a:rPr lang="en-US" sz="2600"/>
              <a:t>and rank them in increasing order using `Row_Number`. Display the difficulty as well</a:t>
            </a:r>
            <a:endParaRPr lang="en-CA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/>
              <a:t>DELIMITER //CREATE procedure TopN(IN n INT)BEGIN	select Dev_Id, Headshots_Count, Difficulty    from (		select			Dev_ID,            Headshots_Count,            Difficulty,            row_number() over (partition by Dev_ID order by Headshots_Count) as ranked            from            ld	) as task    where ranked &lt;= n;    End//    DELIMITER ;    call TopN(6) </a:t>
            </a:r>
            <a:endParaRPr lang="en-CA" sz="90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9" r="-2" b="-2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854765"/>
            <a:ext cx="8837546" cy="1321905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Contents</a:t>
            </a:r>
            <a:endParaRPr lang="en-CA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2524539"/>
            <a:ext cx="8837546" cy="394493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Objective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Queries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</a:p>
          <a:p>
            <a:pPr algn="l">
              <a:lnSpc>
                <a:spcPct val="110000"/>
              </a:lnSpc>
            </a:pPr>
            <a:endParaRPr lang="en-CA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6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773551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CA" sz="6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699450"/>
            <a:ext cx="8837546" cy="77002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Through detailed SQL analysis of the Player Details and Level Details tables, this internship has successfully decoded complex gaming behaviors, providing actionable insights for game enhancement and strategic player engagement.</a:t>
            </a:r>
            <a:endParaRPr lang="en-CA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4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854765"/>
            <a:ext cx="8837546" cy="1321905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Objective</a:t>
            </a:r>
            <a:endParaRPr lang="en-CA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35" y="2415661"/>
            <a:ext cx="7098200" cy="394493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Utilize SQL to extract insights from ‘Player Details’ and ‘Level Details’ on player engagement and performance metrics</a:t>
            </a:r>
            <a:r>
              <a:rPr lang="en-CA" sz="2000" dirty="0">
                <a:solidFill>
                  <a:srgbClr val="FFFFFF"/>
                </a:solidFill>
              </a:rPr>
              <a:t>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FFFFFF"/>
                </a:solidFill>
              </a:rPr>
              <a:t>Provide actionable insights for game design optimization based on analysis of 15 specific query responses.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FFFFFF"/>
                </a:solidFill>
              </a:rPr>
              <a:t>Enhance skills in SQL and data analytics through advanced query techniques and data interpretation.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1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AE37EF-F4E3-85EC-A603-860B29931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063" y="1761067"/>
            <a:ext cx="5850946" cy="2669913"/>
          </a:xfrm>
        </p:spPr>
        <p:txBody>
          <a:bodyPr>
            <a:normAutofit/>
          </a:bodyPr>
          <a:lstStyle/>
          <a:p>
            <a:pPr algn="l"/>
            <a:r>
              <a:rPr lang="en-US" sz="6000"/>
              <a:t>Datasets</a:t>
            </a:r>
            <a:endParaRPr lang="en-CA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063" y="4510440"/>
            <a:ext cx="5850946" cy="123167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/>
              <a:t>I mentioned here our dataset Images from both tables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/>
              <a:t>Query: select * from level_details  </a:t>
            </a:r>
          </a:p>
          <a:p>
            <a:pPr marL="1200150" lvl="2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/>
              <a:t>select * from player_details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4248990-4862-DBDE-F597-6C1AF218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2" y="1238137"/>
            <a:ext cx="3347902" cy="1054588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985930" y="2528102"/>
            <a:ext cx="3187200" cy="17928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CC46988-A5E2-25DF-C6A5-8624DA309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2" y="4561205"/>
            <a:ext cx="3353564" cy="11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3300"/>
              <a:t>Q1: Extract ‘P_ID’, ‘Dev_ID’, ‘PName’, and ‘Difficulty_level’ of all players at Level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700"/>
              <a:t>select P_ID, Dev_ID, PName, difficulty from ld left join pd on pd.P_ID = ld.P_ID where ld.level = 0;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E44E9FD-89F9-99DA-B872-8E2FAE26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2105675"/>
            <a:ext cx="4587073" cy="1215574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900"/>
              <a:t>Q2: </a:t>
            </a:r>
            <a:r>
              <a:rPr lang="en-US" sz="2900"/>
              <a:t>Find `Level1_code`wise average `Kill_Count` where `lives_earned` is 2, and at least 3</a:t>
            </a:r>
            <a:br>
              <a:rPr lang="en-US" sz="2900"/>
            </a:br>
            <a:r>
              <a:rPr lang="en-US" sz="2900"/>
              <a:t>stages are crossed</a:t>
            </a:r>
            <a:endParaRPr lang="en-CA" sz="2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/>
              <a:t>select pd.L1_Status,avg(Kill_Count) from ld left join pd on pd.P_ID = ld.P_ID where ld.Lives_Earned = 2 and ld.Stages_Crossed&gt;=3 group by pd.L1_Status;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F080EC-733F-7C48-D854-DEA6DAB11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2025401"/>
            <a:ext cx="4587073" cy="1295848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9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000"/>
              <a:t>Q3: </a:t>
            </a:r>
            <a:r>
              <a:rPr lang="en-US" sz="2000"/>
              <a:t>Find the total number of stages crossed at each difficulty level for Level 2 with players</a:t>
            </a:r>
            <a:br>
              <a:rPr lang="en-US" sz="2000"/>
            </a:br>
            <a:r>
              <a:rPr lang="en-US" sz="2000"/>
              <a:t>using `zm_series` devices. Arrange the result in decreasing order of the total number of</a:t>
            </a:r>
            <a:br>
              <a:rPr lang="en-US" sz="2000"/>
            </a:br>
            <a:r>
              <a:rPr lang="en-US" sz="2000"/>
              <a:t>stages crossed.</a:t>
            </a:r>
            <a:endParaRPr lang="en-CA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select sum(</a:t>
            </a:r>
            <a:r>
              <a:rPr lang="en-US" sz="1400"/>
              <a:t>Stages_crossed</a:t>
            </a:r>
            <a:r>
              <a:rPr lang="en-US" sz="1400" dirty="0"/>
              <a:t>) as `total`, Difficulty from </a:t>
            </a:r>
            <a:r>
              <a:rPr lang="en-US" sz="1400"/>
              <a:t>ld</a:t>
            </a:r>
            <a:r>
              <a:rPr lang="en-US" sz="1400" dirty="0"/>
              <a:t> left join pd on </a:t>
            </a:r>
            <a:r>
              <a:rPr lang="en-US" sz="1400"/>
              <a:t>pd.P_ID</a:t>
            </a:r>
            <a:r>
              <a:rPr lang="en-US" sz="1400" dirty="0"/>
              <a:t> = </a:t>
            </a:r>
            <a:r>
              <a:rPr lang="en-US" sz="1400"/>
              <a:t>ld.P_IDwhere</a:t>
            </a:r>
            <a:r>
              <a:rPr lang="en-US" sz="1400" dirty="0"/>
              <a:t> </a:t>
            </a:r>
            <a:r>
              <a:rPr lang="en-US" sz="1400"/>
              <a:t>ld.Dev_ID</a:t>
            </a:r>
            <a:r>
              <a:rPr lang="en-US" sz="1400" dirty="0"/>
              <a:t> like "</a:t>
            </a:r>
            <a:r>
              <a:rPr lang="en-US" sz="1400"/>
              <a:t>zm</a:t>
            </a:r>
            <a:r>
              <a:rPr lang="en-US" sz="1400" dirty="0"/>
              <a:t>%" and </a:t>
            </a:r>
            <a:r>
              <a:rPr lang="en-US" sz="1400"/>
              <a:t>ld.Level</a:t>
            </a:r>
            <a:r>
              <a:rPr lang="en-US" sz="1400" dirty="0"/>
              <a:t> = 2 group by </a:t>
            </a:r>
            <a:r>
              <a:rPr lang="en-US" sz="1400"/>
              <a:t>ld.Difficulty</a:t>
            </a:r>
            <a:r>
              <a:rPr lang="en-US" sz="1400" dirty="0"/>
              <a:t> order by `total` desc;</a:t>
            </a:r>
            <a:endParaRPr lang="en-CA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F339F3-C5AA-A4E6-0059-0E6EAE41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1703951"/>
            <a:ext cx="4587073" cy="1617298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900" dirty="0"/>
              <a:t>Q4: </a:t>
            </a:r>
            <a:r>
              <a:rPr lang="en-US" sz="2900" dirty="0"/>
              <a:t>Extract `P_ID` and the total number of unique dates for those players who have played</a:t>
            </a:r>
            <a:br>
              <a:rPr lang="en-US" sz="2900" dirty="0"/>
            </a:br>
            <a:r>
              <a:rPr lang="en-US" sz="2900" dirty="0"/>
              <a:t>games on multiple days.</a:t>
            </a:r>
            <a:endParaRPr lang="en-CA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SELECT count(DISTINCT(DATE(</a:t>
            </a:r>
            <a:r>
              <a:rPr lang="en-US" sz="1400"/>
              <a:t>TimeStamp</a:t>
            </a:r>
            <a:r>
              <a:rPr lang="en-US" sz="1400" dirty="0"/>
              <a:t>))) as </a:t>
            </a:r>
            <a:r>
              <a:rPr lang="en-US" sz="1400"/>
              <a:t>unique_dates</a:t>
            </a:r>
            <a:r>
              <a:rPr lang="en-US" sz="1400" dirty="0"/>
              <a:t>, P_ID FROM </a:t>
            </a:r>
            <a:r>
              <a:rPr lang="en-US" sz="1400"/>
              <a:t>ld</a:t>
            </a:r>
            <a:r>
              <a:rPr lang="en-US" sz="1400" dirty="0"/>
              <a:t> group by P_ID having count(distinct(</a:t>
            </a:r>
            <a:r>
              <a:rPr lang="en-US" sz="1400"/>
              <a:t>TimeStamp</a:t>
            </a:r>
            <a:r>
              <a:rPr lang="en-US" sz="1400" dirty="0"/>
              <a:t>))&gt;1;</a:t>
            </a:r>
            <a:endParaRPr lang="en-CA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5B9E331-310A-32ED-FEC6-50875AF51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696685"/>
            <a:ext cx="4587073" cy="2624563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6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EAE56-59C6-76D2-032A-F41997C3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4046C-57E1-08AB-DBB3-6EED8F90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520" y="1662544"/>
            <a:ext cx="4883750" cy="2580931"/>
          </a:xfrm>
        </p:spPr>
        <p:txBody>
          <a:bodyPr>
            <a:normAutofit/>
          </a:bodyPr>
          <a:lstStyle/>
          <a:p>
            <a:pPr algn="l"/>
            <a:r>
              <a:rPr lang="en-CA" sz="2400"/>
              <a:t>Q5: </a:t>
            </a:r>
            <a:r>
              <a:rPr lang="en-US" sz="2400"/>
              <a:t>Find `P_ID` and levelwise sum of `kill_counts` where `kill_count` is greater than the</a:t>
            </a:r>
            <a:br>
              <a:rPr lang="en-US" sz="2400"/>
            </a:br>
            <a:r>
              <a:rPr lang="en-US" sz="2400"/>
              <a:t>average kill count for Medium difficulty.</a:t>
            </a:r>
            <a:endParaRPr lang="en-CA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5A3-6515-02C1-900E-C112931B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520" y="4473550"/>
            <a:ext cx="4036015" cy="131056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SELECT P_ID, Level, sum(</a:t>
            </a:r>
            <a:r>
              <a:rPr lang="en-US" sz="1400"/>
              <a:t>Kill_Count</a:t>
            </a:r>
            <a:r>
              <a:rPr lang="en-US" sz="1400" dirty="0"/>
              <a:t>) FROM  </a:t>
            </a:r>
            <a:r>
              <a:rPr lang="en-US" sz="1400"/>
              <a:t>ld</a:t>
            </a:r>
            <a:r>
              <a:rPr lang="en-US" sz="1400" dirty="0"/>
              <a:t> where </a:t>
            </a:r>
            <a:r>
              <a:rPr lang="en-US" sz="1400"/>
              <a:t>Kill_Count</a:t>
            </a:r>
            <a:r>
              <a:rPr lang="en-US" sz="1400" dirty="0"/>
              <a:t>&gt; 	(select avg(</a:t>
            </a:r>
            <a:r>
              <a:rPr lang="en-US" sz="1400"/>
              <a:t>Kill_Count</a:t>
            </a:r>
            <a:r>
              <a:rPr lang="en-US" sz="1400" dirty="0"/>
              <a:t>) from </a:t>
            </a:r>
            <a:r>
              <a:rPr lang="en-US" sz="1400"/>
              <a:t>ld</a:t>
            </a:r>
            <a:r>
              <a:rPr lang="en-US" sz="1400" dirty="0"/>
              <a:t> where Difficulty="Medium") group by P_ID, Level;</a:t>
            </a:r>
            <a:endParaRPr lang="en-CA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5C65073-B9C9-078A-DDFC-9678EDD94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3" y="1234131"/>
            <a:ext cx="4587073" cy="2087118"/>
          </a:xfrm>
          <a:prstGeom prst="rect">
            <a:avLst/>
          </a:prstGeom>
        </p:spPr>
      </p:pic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24B4EA5-3B71-A287-2ADB-EF6F175D0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3391"/>
          <a:stretch/>
        </p:blipFill>
        <p:spPr>
          <a:xfrm>
            <a:off x="802193" y="3543287"/>
            <a:ext cx="4587073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772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718</TotalTime>
  <Words>1378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ADLaM Display</vt:lpstr>
      <vt:lpstr>Arial</vt:lpstr>
      <vt:lpstr>Neue Haas Grotesk Text Pro</vt:lpstr>
      <vt:lpstr>VanillaVTI</vt:lpstr>
      <vt:lpstr>Mentorness Project 1 </vt:lpstr>
      <vt:lpstr>Contents</vt:lpstr>
      <vt:lpstr>Objective</vt:lpstr>
      <vt:lpstr>Datasets</vt:lpstr>
      <vt:lpstr>Q1: Extract ‘P_ID’, ‘Dev_ID’, ‘PName’, and ‘Difficulty_level’ of all players at Level 0</vt:lpstr>
      <vt:lpstr>Q2: Find `Level1_code`wise average `Kill_Count` where `lives_earned` is 2, and at least 3 stages are crossed</vt:lpstr>
      <vt:lpstr>Q3: Find the total number of stages crossed at each difficulty level for Level 2 with players using `zm_series` devices. Arrange the result in decreasing order of the total number of stages crossed.</vt:lpstr>
      <vt:lpstr>Q4: Extract `P_ID` and the total number of unique dates for those players who have played games on multiple days.</vt:lpstr>
      <vt:lpstr>Q5: Find `P_ID` and levelwise sum of `kill_counts` where `kill_count` is greater than the average kill count for Medium difficulty.</vt:lpstr>
      <vt:lpstr>Q6: Find `Level` and its corresponding `Level_code`wise sum of lives earned, excluding Level 0. Arrange in ascending order of level.</vt:lpstr>
      <vt:lpstr>Q7: Find the top 3 scores based on each `Dev_ID` and rank them in increasing order using `Row_Number`. Display the difficulty as well.</vt:lpstr>
      <vt:lpstr>Q8: Find the `first_login` datetime for each device ID.</vt:lpstr>
      <vt:lpstr>Q9: Find the top 5 scores based on each difficulty level and rank them in increasing order using `Rank`. Display `Dev_ID` as well.</vt:lpstr>
      <vt:lpstr>Q10: Find the device ID that is first logged in (based on `start_datetime`) for each player (`P_ID`). Output should contain player ID, device ID, and first login datetime.</vt:lpstr>
      <vt:lpstr>Q11: For each player and date, determine how many `kill_counts` were played by the player so far. a) Using window functions b) Without window functions</vt:lpstr>
      <vt:lpstr>Q12: Find the cumulative sum of stages crossed over `start_datetime` for each `P_ID`, excluding the most recent `start_datetime`.</vt:lpstr>
      <vt:lpstr>Q13: Extract the top 3 highest sums of scores for each `Dev_ID` and the corresponding `P_ID`</vt:lpstr>
      <vt:lpstr>Q14: Find players who scored more than 50% of the average score, scored by the sum of scores for each `P_ID`</vt:lpstr>
      <vt:lpstr>Q15: Create a stored procedure to find the top `n` `headshots_count` based on each `Dev_ID` and rank them in increasing order using `Row_Number`. Display the difficulty as well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Mentorness Project 1 </dc:title>
  <dc:creator>Sahil Kakadiya</dc:creator>
  <cp:lastModifiedBy>Sahil Kakadiya</cp:lastModifiedBy>
  <cp:revision>1</cp:revision>
  <dcterms:created xsi:type="dcterms:W3CDTF">2024-04-23T01:25:39Z</dcterms:created>
  <dcterms:modified xsi:type="dcterms:W3CDTF">2024-04-23T13:23:50Z</dcterms:modified>
</cp:coreProperties>
</file>