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x="9728200" cy="5124450"/>
  <p:notesSz cx="9728200" cy="512445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24376" y="1494091"/>
            <a:ext cx="8209597" cy="101212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448752" y="2699004"/>
            <a:ext cx="6760845" cy="12049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82917" y="1108519"/>
            <a:ext cx="4201382" cy="31809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974050" y="1108519"/>
            <a:ext cx="4201382" cy="31809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82917" y="192786"/>
            <a:ext cx="8692515" cy="7711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82917" y="1108519"/>
            <a:ext cx="8692515" cy="31809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283839" y="4482274"/>
            <a:ext cx="3090672" cy="24098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82917" y="4482274"/>
            <a:ext cx="2221420" cy="24098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954012" y="4482274"/>
            <a:ext cx="2221420" cy="24098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jp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jp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jp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jp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jp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jp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jp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7.jp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8.jp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9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g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0.jpg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1.jpg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2.jpg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3.jpg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4.jpg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5.jpg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6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jp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655429" cy="481622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923781" cy="462572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7300594" cy="348259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7285354" cy="352831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7445375" cy="373418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7452994" cy="3558794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7407275" cy="409232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7468234" cy="415328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7445375" cy="398564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7338694" cy="4160901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7277734" cy="416852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731629" cy="468668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7445375" cy="407708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7483475" cy="374942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7018654" cy="3596894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7445375" cy="3642614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7376794" cy="413042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7437754" cy="4008501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7201534" cy="416852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335261" cy="477050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655429" cy="46714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52381" cy="469430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045701" cy="462572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259061" cy="46333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053321" cy="512102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29521" cy="470192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2023-08-29T05:39:47Z</dcterms:created>
  <dcterms:modified xsi:type="dcterms:W3CDTF">2023-08-29T05:39:47Z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2022-11-19T00:00:00Z</vt:filetime>
  </property>
  <property fmtid="{D5CDD505-2E9C-101B-9397-08002B2CF9AE}" pid="3" name="Creator">
    <vt:lpwstr>Adobe Acrobat 21.7</vt:lpwstr>
  </property>
  <property fmtid="{D5CDD505-2E9C-101B-9397-08002B2CF9AE}" pid="4" name="LastSaved">
    <vt:filetime>2023-08-29T00:00:00Z</vt:filetime>
  </property>
</Properties>
</file>