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64" r:id="rId2"/>
  </p:sldIdLst>
  <p:sldSz cx="10698163" cy="7589838"/>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CC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00" d="100"/>
          <a:sy n="100" d="100"/>
        </p:scale>
        <p:origin x="24" y="-78"/>
      </p:cViewPr>
      <p:guideLst>
        <p:guide orient="horz" pos="2390"/>
        <p:guide pos="3369"/>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DD9E4E-249C-41FE-A1B5-F65D4A1A9916}"/>
              </a:ext>
            </a:extLst>
          </p:cNvPr>
          <p:cNvSpPr>
            <a:spLocks noGrp="1"/>
          </p:cNvSpPr>
          <p:nvPr>
            <p:ph type="ctrTitle"/>
          </p:nvPr>
        </p:nvSpPr>
        <p:spPr>
          <a:xfrm>
            <a:off x="1337271" y="1242134"/>
            <a:ext cx="8023622" cy="2642388"/>
          </a:xfrm>
        </p:spPr>
        <p:txBody>
          <a:bodyPr anchor="b"/>
          <a:lstStyle>
            <a:lvl1pPr algn="ctr">
              <a:defRPr sz="5265"/>
            </a:lvl1pPr>
          </a:lstStyle>
          <a:p>
            <a:r>
              <a:rPr lang="en-US"/>
              <a:t>Click to edit Master title style</a:t>
            </a:r>
          </a:p>
        </p:txBody>
      </p:sp>
      <p:sp>
        <p:nvSpPr>
          <p:cNvPr id="3" name="Subtitle 2">
            <a:extLst>
              <a:ext uri="{FF2B5EF4-FFF2-40B4-BE49-F238E27FC236}">
                <a16:creationId xmlns:a16="http://schemas.microsoft.com/office/drawing/2014/main" xmlns="" id="{3C9A12A4-B738-4D3D-8771-2D9B463C25D9}"/>
              </a:ext>
            </a:extLst>
          </p:cNvPr>
          <p:cNvSpPr>
            <a:spLocks noGrp="1"/>
          </p:cNvSpPr>
          <p:nvPr>
            <p:ph type="subTitle" idx="1"/>
          </p:nvPr>
        </p:nvSpPr>
        <p:spPr>
          <a:xfrm>
            <a:off x="1337271" y="3986423"/>
            <a:ext cx="8023622" cy="1832453"/>
          </a:xfrm>
        </p:spPr>
        <p:txBody>
          <a:bodyPr/>
          <a:lstStyle>
            <a:lvl1pPr marL="0" indent="0" algn="ctr">
              <a:buNone/>
              <a:defRPr sz="2106"/>
            </a:lvl1pPr>
            <a:lvl2pPr marL="401193" indent="0" algn="ctr">
              <a:buNone/>
              <a:defRPr sz="1755"/>
            </a:lvl2pPr>
            <a:lvl3pPr marL="802386" indent="0" algn="ctr">
              <a:buNone/>
              <a:defRPr sz="1580"/>
            </a:lvl3pPr>
            <a:lvl4pPr marL="1203579" indent="0" algn="ctr">
              <a:buNone/>
              <a:defRPr sz="1404"/>
            </a:lvl4pPr>
            <a:lvl5pPr marL="1604772" indent="0" algn="ctr">
              <a:buNone/>
              <a:defRPr sz="1404"/>
            </a:lvl5pPr>
            <a:lvl6pPr marL="2005965" indent="0" algn="ctr">
              <a:buNone/>
              <a:defRPr sz="1404"/>
            </a:lvl6pPr>
            <a:lvl7pPr marL="2407158" indent="0" algn="ctr">
              <a:buNone/>
              <a:defRPr sz="1404"/>
            </a:lvl7pPr>
            <a:lvl8pPr marL="2808351" indent="0" algn="ctr">
              <a:buNone/>
              <a:defRPr sz="1404"/>
            </a:lvl8pPr>
            <a:lvl9pPr marL="3209544" indent="0" algn="ctr">
              <a:buNone/>
              <a:defRPr sz="1404"/>
            </a:lvl9pPr>
          </a:lstStyle>
          <a:p>
            <a:r>
              <a:rPr lang="en-US"/>
              <a:t>Click to edit Master subtitle style</a:t>
            </a:r>
          </a:p>
        </p:txBody>
      </p:sp>
      <p:sp>
        <p:nvSpPr>
          <p:cNvPr id="4" name="Date Placeholder 3">
            <a:extLst>
              <a:ext uri="{FF2B5EF4-FFF2-40B4-BE49-F238E27FC236}">
                <a16:creationId xmlns:a16="http://schemas.microsoft.com/office/drawing/2014/main" xmlns="" id="{C3405210-D0CF-4533-B1A8-979A5EE433B4}"/>
              </a:ext>
            </a:extLst>
          </p:cNvPr>
          <p:cNvSpPr>
            <a:spLocks noGrp="1"/>
          </p:cNvSpPr>
          <p:nvPr>
            <p:ph type="dt" sz="half" idx="10"/>
          </p:nvPr>
        </p:nvSpPr>
        <p:spPr/>
        <p:txBody>
          <a:bodyPr/>
          <a:lstStyle/>
          <a:p>
            <a:fld id="{50BDEFE9-1983-48AD-9103-5098B863585F}" type="datetimeFigureOut">
              <a:rPr lang="en-US" smtClean="0"/>
              <a:pPr/>
              <a:t>12/11/2019</a:t>
            </a:fld>
            <a:endParaRPr lang="en-US"/>
          </a:p>
        </p:txBody>
      </p:sp>
      <p:sp>
        <p:nvSpPr>
          <p:cNvPr id="5" name="Footer Placeholder 4">
            <a:extLst>
              <a:ext uri="{FF2B5EF4-FFF2-40B4-BE49-F238E27FC236}">
                <a16:creationId xmlns:a16="http://schemas.microsoft.com/office/drawing/2014/main" xmlns="" id="{83DAF6FA-C2CC-46E2-85AB-391368B48D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8BF8A38-FF1A-43BF-BEC8-053BABAD5172}"/>
              </a:ext>
            </a:extLst>
          </p:cNvPr>
          <p:cNvSpPr>
            <a:spLocks noGrp="1"/>
          </p:cNvSpPr>
          <p:nvPr>
            <p:ph type="sldNum" sz="quarter" idx="12"/>
          </p:nvPr>
        </p:nvSpPr>
        <p:spPr/>
        <p:txBody>
          <a:bodyPr/>
          <a:lstStyle/>
          <a:p>
            <a:fld id="{678F6491-19EC-4ABA-A05D-0F36C61F8158}" type="slidenum">
              <a:rPr lang="en-US" smtClean="0"/>
              <a:pPr/>
              <a:t>‹#›</a:t>
            </a:fld>
            <a:endParaRPr lang="en-US"/>
          </a:p>
        </p:txBody>
      </p:sp>
    </p:spTree>
    <p:extLst>
      <p:ext uri="{BB962C8B-B14F-4D97-AF65-F5344CB8AC3E}">
        <p14:creationId xmlns:p14="http://schemas.microsoft.com/office/powerpoint/2010/main" xmlns="" val="3127685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1BE69B-1A18-4E2C-B4B1-558F25B87C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B00B137-786E-4A8D-ABBD-A07D3BDA82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BEE903B-0A07-44E7-8CAE-B969B73560ED}"/>
              </a:ext>
            </a:extLst>
          </p:cNvPr>
          <p:cNvSpPr>
            <a:spLocks noGrp="1"/>
          </p:cNvSpPr>
          <p:nvPr>
            <p:ph type="dt" sz="half" idx="10"/>
          </p:nvPr>
        </p:nvSpPr>
        <p:spPr/>
        <p:txBody>
          <a:bodyPr/>
          <a:lstStyle/>
          <a:p>
            <a:fld id="{50BDEFE9-1983-48AD-9103-5098B863585F}" type="datetimeFigureOut">
              <a:rPr lang="en-US" smtClean="0"/>
              <a:pPr/>
              <a:t>12/11/2019</a:t>
            </a:fld>
            <a:endParaRPr lang="en-US"/>
          </a:p>
        </p:txBody>
      </p:sp>
      <p:sp>
        <p:nvSpPr>
          <p:cNvPr id="5" name="Footer Placeholder 4">
            <a:extLst>
              <a:ext uri="{FF2B5EF4-FFF2-40B4-BE49-F238E27FC236}">
                <a16:creationId xmlns:a16="http://schemas.microsoft.com/office/drawing/2014/main" xmlns="" id="{E7AD7829-5CB1-4DA8-AFC8-CD2B3C9E16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7C77C86-B67C-4EDF-8F8F-E78A5B925A8B}"/>
              </a:ext>
            </a:extLst>
          </p:cNvPr>
          <p:cNvSpPr>
            <a:spLocks noGrp="1"/>
          </p:cNvSpPr>
          <p:nvPr>
            <p:ph type="sldNum" sz="quarter" idx="12"/>
          </p:nvPr>
        </p:nvSpPr>
        <p:spPr/>
        <p:txBody>
          <a:bodyPr/>
          <a:lstStyle/>
          <a:p>
            <a:fld id="{678F6491-19EC-4ABA-A05D-0F36C61F8158}" type="slidenum">
              <a:rPr lang="en-US" smtClean="0"/>
              <a:pPr/>
              <a:t>‹#›</a:t>
            </a:fld>
            <a:endParaRPr lang="en-US"/>
          </a:p>
        </p:txBody>
      </p:sp>
    </p:spTree>
    <p:extLst>
      <p:ext uri="{BB962C8B-B14F-4D97-AF65-F5344CB8AC3E}">
        <p14:creationId xmlns:p14="http://schemas.microsoft.com/office/powerpoint/2010/main" xmlns="" val="3435689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5F4B95B-E671-43FF-A99F-89DCD84A534B}"/>
              </a:ext>
            </a:extLst>
          </p:cNvPr>
          <p:cNvSpPr>
            <a:spLocks noGrp="1"/>
          </p:cNvSpPr>
          <p:nvPr>
            <p:ph type="title" orient="vert"/>
          </p:nvPr>
        </p:nvSpPr>
        <p:spPr>
          <a:xfrm>
            <a:off x="7655873" y="404089"/>
            <a:ext cx="2306791" cy="64320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21CE0D7-6924-47EE-89F9-59F87F73D9EA}"/>
              </a:ext>
            </a:extLst>
          </p:cNvPr>
          <p:cNvSpPr>
            <a:spLocks noGrp="1"/>
          </p:cNvSpPr>
          <p:nvPr>
            <p:ph type="body" orient="vert" idx="1"/>
          </p:nvPr>
        </p:nvSpPr>
        <p:spPr>
          <a:xfrm>
            <a:off x="735499" y="404089"/>
            <a:ext cx="6786647" cy="6432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9A770DA-462E-41CC-91AB-C9B49DA92A14}"/>
              </a:ext>
            </a:extLst>
          </p:cNvPr>
          <p:cNvSpPr>
            <a:spLocks noGrp="1"/>
          </p:cNvSpPr>
          <p:nvPr>
            <p:ph type="dt" sz="half" idx="10"/>
          </p:nvPr>
        </p:nvSpPr>
        <p:spPr/>
        <p:txBody>
          <a:bodyPr/>
          <a:lstStyle/>
          <a:p>
            <a:fld id="{50BDEFE9-1983-48AD-9103-5098B863585F}" type="datetimeFigureOut">
              <a:rPr lang="en-US" smtClean="0"/>
              <a:pPr/>
              <a:t>12/11/2019</a:t>
            </a:fld>
            <a:endParaRPr lang="en-US"/>
          </a:p>
        </p:txBody>
      </p:sp>
      <p:sp>
        <p:nvSpPr>
          <p:cNvPr id="5" name="Footer Placeholder 4">
            <a:extLst>
              <a:ext uri="{FF2B5EF4-FFF2-40B4-BE49-F238E27FC236}">
                <a16:creationId xmlns:a16="http://schemas.microsoft.com/office/drawing/2014/main" xmlns="" id="{EE423712-FD17-41A4-8154-A407B8446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586C999-7455-445B-84A3-B3E242B4AD19}"/>
              </a:ext>
            </a:extLst>
          </p:cNvPr>
          <p:cNvSpPr>
            <a:spLocks noGrp="1"/>
          </p:cNvSpPr>
          <p:nvPr>
            <p:ph type="sldNum" sz="quarter" idx="12"/>
          </p:nvPr>
        </p:nvSpPr>
        <p:spPr/>
        <p:txBody>
          <a:bodyPr/>
          <a:lstStyle/>
          <a:p>
            <a:fld id="{678F6491-19EC-4ABA-A05D-0F36C61F8158}" type="slidenum">
              <a:rPr lang="en-US" smtClean="0"/>
              <a:pPr/>
              <a:t>‹#›</a:t>
            </a:fld>
            <a:endParaRPr lang="en-US"/>
          </a:p>
        </p:txBody>
      </p:sp>
    </p:spTree>
    <p:extLst>
      <p:ext uri="{BB962C8B-B14F-4D97-AF65-F5344CB8AC3E}">
        <p14:creationId xmlns:p14="http://schemas.microsoft.com/office/powerpoint/2010/main" xmlns="" val="665188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F64DFE-1977-4D67-8D01-96DBB4BA43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DD41A80-2156-4394-9216-B0E314C117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FB0E2B6-41D7-486A-96EA-1707B0822F57}"/>
              </a:ext>
            </a:extLst>
          </p:cNvPr>
          <p:cNvSpPr>
            <a:spLocks noGrp="1"/>
          </p:cNvSpPr>
          <p:nvPr>
            <p:ph type="dt" sz="half" idx="10"/>
          </p:nvPr>
        </p:nvSpPr>
        <p:spPr/>
        <p:txBody>
          <a:bodyPr/>
          <a:lstStyle/>
          <a:p>
            <a:fld id="{50BDEFE9-1983-48AD-9103-5098B863585F}" type="datetimeFigureOut">
              <a:rPr lang="en-US" smtClean="0"/>
              <a:pPr/>
              <a:t>12/11/2019</a:t>
            </a:fld>
            <a:endParaRPr lang="en-US"/>
          </a:p>
        </p:txBody>
      </p:sp>
      <p:sp>
        <p:nvSpPr>
          <p:cNvPr id="5" name="Footer Placeholder 4">
            <a:extLst>
              <a:ext uri="{FF2B5EF4-FFF2-40B4-BE49-F238E27FC236}">
                <a16:creationId xmlns:a16="http://schemas.microsoft.com/office/drawing/2014/main" xmlns="" id="{A3EE0D70-8D01-40E9-9C5A-716635588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95F1338-CD1C-4803-A5F4-8AE42AF994ED}"/>
              </a:ext>
            </a:extLst>
          </p:cNvPr>
          <p:cNvSpPr>
            <a:spLocks noGrp="1"/>
          </p:cNvSpPr>
          <p:nvPr>
            <p:ph type="sldNum" sz="quarter" idx="12"/>
          </p:nvPr>
        </p:nvSpPr>
        <p:spPr/>
        <p:txBody>
          <a:bodyPr/>
          <a:lstStyle/>
          <a:p>
            <a:fld id="{678F6491-19EC-4ABA-A05D-0F36C61F8158}" type="slidenum">
              <a:rPr lang="en-US" smtClean="0"/>
              <a:pPr/>
              <a:t>‹#›</a:t>
            </a:fld>
            <a:endParaRPr lang="en-US"/>
          </a:p>
        </p:txBody>
      </p:sp>
    </p:spTree>
    <p:extLst>
      <p:ext uri="{BB962C8B-B14F-4D97-AF65-F5344CB8AC3E}">
        <p14:creationId xmlns:p14="http://schemas.microsoft.com/office/powerpoint/2010/main" xmlns="" val="2926292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874CFC-5647-4670-9FFE-63E48B1C93E5}"/>
              </a:ext>
            </a:extLst>
          </p:cNvPr>
          <p:cNvSpPr>
            <a:spLocks noGrp="1"/>
          </p:cNvSpPr>
          <p:nvPr>
            <p:ph type="title"/>
          </p:nvPr>
        </p:nvSpPr>
        <p:spPr>
          <a:xfrm>
            <a:off x="729927" y="1892190"/>
            <a:ext cx="9227166" cy="3157161"/>
          </a:xfrm>
        </p:spPr>
        <p:txBody>
          <a:bodyPr anchor="b"/>
          <a:lstStyle>
            <a:lvl1pPr>
              <a:defRPr sz="5265"/>
            </a:lvl1pPr>
          </a:lstStyle>
          <a:p>
            <a:r>
              <a:rPr lang="en-US"/>
              <a:t>Click to edit Master title style</a:t>
            </a:r>
          </a:p>
        </p:txBody>
      </p:sp>
      <p:sp>
        <p:nvSpPr>
          <p:cNvPr id="3" name="Text Placeholder 2">
            <a:extLst>
              <a:ext uri="{FF2B5EF4-FFF2-40B4-BE49-F238E27FC236}">
                <a16:creationId xmlns:a16="http://schemas.microsoft.com/office/drawing/2014/main" xmlns="" id="{2FE41191-0712-47DE-ADC6-0A2635A63B4E}"/>
              </a:ext>
            </a:extLst>
          </p:cNvPr>
          <p:cNvSpPr>
            <a:spLocks noGrp="1"/>
          </p:cNvSpPr>
          <p:nvPr>
            <p:ph type="body" idx="1"/>
          </p:nvPr>
        </p:nvSpPr>
        <p:spPr>
          <a:xfrm>
            <a:off x="729927" y="5079219"/>
            <a:ext cx="9227166" cy="1660277"/>
          </a:xfrm>
        </p:spPr>
        <p:txBody>
          <a:bodyPr/>
          <a:lstStyle>
            <a:lvl1pPr marL="0" indent="0">
              <a:buNone/>
              <a:defRPr sz="2106">
                <a:solidFill>
                  <a:schemeClr val="tx1">
                    <a:tint val="75000"/>
                  </a:schemeClr>
                </a:solidFill>
              </a:defRPr>
            </a:lvl1pPr>
            <a:lvl2pPr marL="401193" indent="0">
              <a:buNone/>
              <a:defRPr sz="1755">
                <a:solidFill>
                  <a:schemeClr val="tx1">
                    <a:tint val="75000"/>
                  </a:schemeClr>
                </a:solidFill>
              </a:defRPr>
            </a:lvl2pPr>
            <a:lvl3pPr marL="802386" indent="0">
              <a:buNone/>
              <a:defRPr sz="1580">
                <a:solidFill>
                  <a:schemeClr val="tx1">
                    <a:tint val="75000"/>
                  </a:schemeClr>
                </a:solidFill>
              </a:defRPr>
            </a:lvl3pPr>
            <a:lvl4pPr marL="1203579" indent="0">
              <a:buNone/>
              <a:defRPr sz="1404">
                <a:solidFill>
                  <a:schemeClr val="tx1">
                    <a:tint val="75000"/>
                  </a:schemeClr>
                </a:solidFill>
              </a:defRPr>
            </a:lvl4pPr>
            <a:lvl5pPr marL="1604772" indent="0">
              <a:buNone/>
              <a:defRPr sz="1404">
                <a:solidFill>
                  <a:schemeClr val="tx1">
                    <a:tint val="75000"/>
                  </a:schemeClr>
                </a:solidFill>
              </a:defRPr>
            </a:lvl5pPr>
            <a:lvl6pPr marL="2005965" indent="0">
              <a:buNone/>
              <a:defRPr sz="1404">
                <a:solidFill>
                  <a:schemeClr val="tx1">
                    <a:tint val="75000"/>
                  </a:schemeClr>
                </a:solidFill>
              </a:defRPr>
            </a:lvl6pPr>
            <a:lvl7pPr marL="2407158" indent="0">
              <a:buNone/>
              <a:defRPr sz="1404">
                <a:solidFill>
                  <a:schemeClr val="tx1">
                    <a:tint val="75000"/>
                  </a:schemeClr>
                </a:solidFill>
              </a:defRPr>
            </a:lvl7pPr>
            <a:lvl8pPr marL="2808351" indent="0">
              <a:buNone/>
              <a:defRPr sz="1404">
                <a:solidFill>
                  <a:schemeClr val="tx1">
                    <a:tint val="75000"/>
                  </a:schemeClr>
                </a:solidFill>
              </a:defRPr>
            </a:lvl8pPr>
            <a:lvl9pPr marL="3209544" indent="0">
              <a:buNone/>
              <a:defRPr sz="1404">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0CE8762-51D5-4CED-86E7-C2CB1ED9B5D3}"/>
              </a:ext>
            </a:extLst>
          </p:cNvPr>
          <p:cNvSpPr>
            <a:spLocks noGrp="1"/>
          </p:cNvSpPr>
          <p:nvPr>
            <p:ph type="dt" sz="half" idx="10"/>
          </p:nvPr>
        </p:nvSpPr>
        <p:spPr/>
        <p:txBody>
          <a:bodyPr/>
          <a:lstStyle/>
          <a:p>
            <a:fld id="{50BDEFE9-1983-48AD-9103-5098B863585F}" type="datetimeFigureOut">
              <a:rPr lang="en-US" smtClean="0"/>
              <a:pPr/>
              <a:t>12/11/2019</a:t>
            </a:fld>
            <a:endParaRPr lang="en-US"/>
          </a:p>
        </p:txBody>
      </p:sp>
      <p:sp>
        <p:nvSpPr>
          <p:cNvPr id="5" name="Footer Placeholder 4">
            <a:extLst>
              <a:ext uri="{FF2B5EF4-FFF2-40B4-BE49-F238E27FC236}">
                <a16:creationId xmlns:a16="http://schemas.microsoft.com/office/drawing/2014/main" xmlns="" id="{A4138E58-DAE9-414E-93F7-8F24A0675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FEE25A0-06E2-4C3D-84DE-38B7CD1B8BC1}"/>
              </a:ext>
            </a:extLst>
          </p:cNvPr>
          <p:cNvSpPr>
            <a:spLocks noGrp="1"/>
          </p:cNvSpPr>
          <p:nvPr>
            <p:ph type="sldNum" sz="quarter" idx="12"/>
          </p:nvPr>
        </p:nvSpPr>
        <p:spPr/>
        <p:txBody>
          <a:bodyPr/>
          <a:lstStyle/>
          <a:p>
            <a:fld id="{678F6491-19EC-4ABA-A05D-0F36C61F8158}" type="slidenum">
              <a:rPr lang="en-US" smtClean="0"/>
              <a:pPr/>
              <a:t>‹#›</a:t>
            </a:fld>
            <a:endParaRPr lang="en-US"/>
          </a:p>
        </p:txBody>
      </p:sp>
    </p:spTree>
    <p:extLst>
      <p:ext uri="{BB962C8B-B14F-4D97-AF65-F5344CB8AC3E}">
        <p14:creationId xmlns:p14="http://schemas.microsoft.com/office/powerpoint/2010/main" xmlns="" val="1454309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6BCAEF-CCDD-4AE8-A430-DCA7B1D41F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46CA8AE-1B11-4809-B987-4B4B2B5BE955}"/>
              </a:ext>
            </a:extLst>
          </p:cNvPr>
          <p:cNvSpPr>
            <a:spLocks noGrp="1"/>
          </p:cNvSpPr>
          <p:nvPr>
            <p:ph sz="half" idx="1"/>
          </p:nvPr>
        </p:nvSpPr>
        <p:spPr>
          <a:xfrm>
            <a:off x="735499" y="2020443"/>
            <a:ext cx="4546719" cy="4815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D6749CA0-8E59-4DF1-AE82-85824645F35F}"/>
              </a:ext>
            </a:extLst>
          </p:cNvPr>
          <p:cNvSpPr>
            <a:spLocks noGrp="1"/>
          </p:cNvSpPr>
          <p:nvPr>
            <p:ph sz="half" idx="2"/>
          </p:nvPr>
        </p:nvSpPr>
        <p:spPr>
          <a:xfrm>
            <a:off x="5415945" y="2020443"/>
            <a:ext cx="4546719" cy="4815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427FB03B-EDE0-4718-BE89-3E7D2AB6A462}"/>
              </a:ext>
            </a:extLst>
          </p:cNvPr>
          <p:cNvSpPr>
            <a:spLocks noGrp="1"/>
          </p:cNvSpPr>
          <p:nvPr>
            <p:ph type="dt" sz="half" idx="10"/>
          </p:nvPr>
        </p:nvSpPr>
        <p:spPr/>
        <p:txBody>
          <a:bodyPr/>
          <a:lstStyle/>
          <a:p>
            <a:fld id="{50BDEFE9-1983-48AD-9103-5098B863585F}" type="datetimeFigureOut">
              <a:rPr lang="en-US" smtClean="0"/>
              <a:pPr/>
              <a:t>12/11/2019</a:t>
            </a:fld>
            <a:endParaRPr lang="en-US"/>
          </a:p>
        </p:txBody>
      </p:sp>
      <p:sp>
        <p:nvSpPr>
          <p:cNvPr id="6" name="Footer Placeholder 5">
            <a:extLst>
              <a:ext uri="{FF2B5EF4-FFF2-40B4-BE49-F238E27FC236}">
                <a16:creationId xmlns:a16="http://schemas.microsoft.com/office/drawing/2014/main" xmlns="" id="{1382FD20-F89C-4BF5-8399-5DF13B669D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335F2CA-D1FF-41C6-827A-74D42DF027B8}"/>
              </a:ext>
            </a:extLst>
          </p:cNvPr>
          <p:cNvSpPr>
            <a:spLocks noGrp="1"/>
          </p:cNvSpPr>
          <p:nvPr>
            <p:ph type="sldNum" sz="quarter" idx="12"/>
          </p:nvPr>
        </p:nvSpPr>
        <p:spPr/>
        <p:txBody>
          <a:bodyPr/>
          <a:lstStyle/>
          <a:p>
            <a:fld id="{678F6491-19EC-4ABA-A05D-0F36C61F8158}" type="slidenum">
              <a:rPr lang="en-US" smtClean="0"/>
              <a:pPr/>
              <a:t>‹#›</a:t>
            </a:fld>
            <a:endParaRPr lang="en-US"/>
          </a:p>
        </p:txBody>
      </p:sp>
    </p:spTree>
    <p:extLst>
      <p:ext uri="{BB962C8B-B14F-4D97-AF65-F5344CB8AC3E}">
        <p14:creationId xmlns:p14="http://schemas.microsoft.com/office/powerpoint/2010/main" xmlns="" val="378044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FC3D3B-7013-488A-94D1-21FC393242FF}"/>
              </a:ext>
            </a:extLst>
          </p:cNvPr>
          <p:cNvSpPr>
            <a:spLocks noGrp="1"/>
          </p:cNvSpPr>
          <p:nvPr>
            <p:ph type="title"/>
          </p:nvPr>
        </p:nvSpPr>
        <p:spPr>
          <a:xfrm>
            <a:off x="736892" y="404089"/>
            <a:ext cx="9227166" cy="1467018"/>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7051B7E-11CF-4A52-82C7-02A766BB7C8E}"/>
              </a:ext>
            </a:extLst>
          </p:cNvPr>
          <p:cNvSpPr>
            <a:spLocks noGrp="1"/>
          </p:cNvSpPr>
          <p:nvPr>
            <p:ph type="body" idx="1"/>
          </p:nvPr>
        </p:nvSpPr>
        <p:spPr>
          <a:xfrm>
            <a:off x="736893" y="1860565"/>
            <a:ext cx="4525824" cy="911834"/>
          </a:xfrm>
        </p:spPr>
        <p:txBody>
          <a:bodyPr anchor="b"/>
          <a:lstStyle>
            <a:lvl1pPr marL="0" indent="0">
              <a:buNone/>
              <a:defRPr sz="2106" b="1"/>
            </a:lvl1pPr>
            <a:lvl2pPr marL="401193" indent="0">
              <a:buNone/>
              <a:defRPr sz="1755" b="1"/>
            </a:lvl2pPr>
            <a:lvl3pPr marL="802386" indent="0">
              <a:buNone/>
              <a:defRPr sz="1580" b="1"/>
            </a:lvl3pPr>
            <a:lvl4pPr marL="1203579" indent="0">
              <a:buNone/>
              <a:defRPr sz="1404" b="1"/>
            </a:lvl4pPr>
            <a:lvl5pPr marL="1604772" indent="0">
              <a:buNone/>
              <a:defRPr sz="1404" b="1"/>
            </a:lvl5pPr>
            <a:lvl6pPr marL="2005965" indent="0">
              <a:buNone/>
              <a:defRPr sz="1404" b="1"/>
            </a:lvl6pPr>
            <a:lvl7pPr marL="2407158" indent="0">
              <a:buNone/>
              <a:defRPr sz="1404" b="1"/>
            </a:lvl7pPr>
            <a:lvl8pPr marL="2808351" indent="0">
              <a:buNone/>
              <a:defRPr sz="1404" b="1"/>
            </a:lvl8pPr>
            <a:lvl9pPr marL="3209544" indent="0">
              <a:buNone/>
              <a:defRPr sz="1404"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212DB45-90E8-4D60-A21E-6F3BF0BCAF2B}"/>
              </a:ext>
            </a:extLst>
          </p:cNvPr>
          <p:cNvSpPr>
            <a:spLocks noGrp="1"/>
          </p:cNvSpPr>
          <p:nvPr>
            <p:ph sz="half" idx="2"/>
          </p:nvPr>
        </p:nvSpPr>
        <p:spPr>
          <a:xfrm>
            <a:off x="736893" y="2772399"/>
            <a:ext cx="4525824" cy="40777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3C6F4D2-7EBC-459A-A4EC-9EF08C41FEE1}"/>
              </a:ext>
            </a:extLst>
          </p:cNvPr>
          <p:cNvSpPr>
            <a:spLocks noGrp="1"/>
          </p:cNvSpPr>
          <p:nvPr>
            <p:ph type="body" sz="quarter" idx="3"/>
          </p:nvPr>
        </p:nvSpPr>
        <p:spPr>
          <a:xfrm>
            <a:off x="5415945" y="1860565"/>
            <a:ext cx="4548113" cy="911834"/>
          </a:xfrm>
        </p:spPr>
        <p:txBody>
          <a:bodyPr anchor="b"/>
          <a:lstStyle>
            <a:lvl1pPr marL="0" indent="0">
              <a:buNone/>
              <a:defRPr sz="2106" b="1"/>
            </a:lvl1pPr>
            <a:lvl2pPr marL="401193" indent="0">
              <a:buNone/>
              <a:defRPr sz="1755" b="1"/>
            </a:lvl2pPr>
            <a:lvl3pPr marL="802386" indent="0">
              <a:buNone/>
              <a:defRPr sz="1580" b="1"/>
            </a:lvl3pPr>
            <a:lvl4pPr marL="1203579" indent="0">
              <a:buNone/>
              <a:defRPr sz="1404" b="1"/>
            </a:lvl4pPr>
            <a:lvl5pPr marL="1604772" indent="0">
              <a:buNone/>
              <a:defRPr sz="1404" b="1"/>
            </a:lvl5pPr>
            <a:lvl6pPr marL="2005965" indent="0">
              <a:buNone/>
              <a:defRPr sz="1404" b="1"/>
            </a:lvl6pPr>
            <a:lvl7pPr marL="2407158" indent="0">
              <a:buNone/>
              <a:defRPr sz="1404" b="1"/>
            </a:lvl7pPr>
            <a:lvl8pPr marL="2808351" indent="0">
              <a:buNone/>
              <a:defRPr sz="1404" b="1"/>
            </a:lvl8pPr>
            <a:lvl9pPr marL="3209544" indent="0">
              <a:buNone/>
              <a:defRPr sz="1404"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30084E4-D625-492D-8306-0FCAAE54F04E}"/>
              </a:ext>
            </a:extLst>
          </p:cNvPr>
          <p:cNvSpPr>
            <a:spLocks noGrp="1"/>
          </p:cNvSpPr>
          <p:nvPr>
            <p:ph sz="quarter" idx="4"/>
          </p:nvPr>
        </p:nvSpPr>
        <p:spPr>
          <a:xfrm>
            <a:off x="5415945" y="2772399"/>
            <a:ext cx="4548113" cy="40777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868A07A-CED7-4FD3-A74A-2309782F54C9}"/>
              </a:ext>
            </a:extLst>
          </p:cNvPr>
          <p:cNvSpPr>
            <a:spLocks noGrp="1"/>
          </p:cNvSpPr>
          <p:nvPr>
            <p:ph type="dt" sz="half" idx="10"/>
          </p:nvPr>
        </p:nvSpPr>
        <p:spPr/>
        <p:txBody>
          <a:bodyPr/>
          <a:lstStyle/>
          <a:p>
            <a:fld id="{50BDEFE9-1983-48AD-9103-5098B863585F}" type="datetimeFigureOut">
              <a:rPr lang="en-US" smtClean="0"/>
              <a:pPr/>
              <a:t>12/11/2019</a:t>
            </a:fld>
            <a:endParaRPr lang="en-US"/>
          </a:p>
        </p:txBody>
      </p:sp>
      <p:sp>
        <p:nvSpPr>
          <p:cNvPr id="8" name="Footer Placeholder 7">
            <a:extLst>
              <a:ext uri="{FF2B5EF4-FFF2-40B4-BE49-F238E27FC236}">
                <a16:creationId xmlns:a16="http://schemas.microsoft.com/office/drawing/2014/main" xmlns="" id="{3E90E70C-D20E-4FF6-AAA3-FEB2A198CF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4E91158-98E6-4FD1-80C5-109FC743AA3A}"/>
              </a:ext>
            </a:extLst>
          </p:cNvPr>
          <p:cNvSpPr>
            <a:spLocks noGrp="1"/>
          </p:cNvSpPr>
          <p:nvPr>
            <p:ph type="sldNum" sz="quarter" idx="12"/>
          </p:nvPr>
        </p:nvSpPr>
        <p:spPr/>
        <p:txBody>
          <a:bodyPr/>
          <a:lstStyle/>
          <a:p>
            <a:fld id="{678F6491-19EC-4ABA-A05D-0F36C61F8158}" type="slidenum">
              <a:rPr lang="en-US" smtClean="0"/>
              <a:pPr/>
              <a:t>‹#›</a:t>
            </a:fld>
            <a:endParaRPr lang="en-US"/>
          </a:p>
        </p:txBody>
      </p:sp>
    </p:spTree>
    <p:extLst>
      <p:ext uri="{BB962C8B-B14F-4D97-AF65-F5344CB8AC3E}">
        <p14:creationId xmlns:p14="http://schemas.microsoft.com/office/powerpoint/2010/main" xmlns="" val="391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603D20-09E5-4CAF-B74A-7CEA875A98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901CDE2-C928-4328-A408-127588D03E6F}"/>
              </a:ext>
            </a:extLst>
          </p:cNvPr>
          <p:cNvSpPr>
            <a:spLocks noGrp="1"/>
          </p:cNvSpPr>
          <p:nvPr>
            <p:ph type="dt" sz="half" idx="10"/>
          </p:nvPr>
        </p:nvSpPr>
        <p:spPr/>
        <p:txBody>
          <a:bodyPr/>
          <a:lstStyle/>
          <a:p>
            <a:fld id="{50BDEFE9-1983-48AD-9103-5098B863585F}" type="datetimeFigureOut">
              <a:rPr lang="en-US" smtClean="0"/>
              <a:pPr/>
              <a:t>12/11/2019</a:t>
            </a:fld>
            <a:endParaRPr lang="en-US"/>
          </a:p>
        </p:txBody>
      </p:sp>
      <p:sp>
        <p:nvSpPr>
          <p:cNvPr id="4" name="Footer Placeholder 3">
            <a:extLst>
              <a:ext uri="{FF2B5EF4-FFF2-40B4-BE49-F238E27FC236}">
                <a16:creationId xmlns:a16="http://schemas.microsoft.com/office/drawing/2014/main" xmlns="" id="{ECA7DDF6-5F12-44D0-95BF-D81A9006EE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59699DD5-FD12-4F03-B71A-ABC120EB43E5}"/>
              </a:ext>
            </a:extLst>
          </p:cNvPr>
          <p:cNvSpPr>
            <a:spLocks noGrp="1"/>
          </p:cNvSpPr>
          <p:nvPr>
            <p:ph type="sldNum" sz="quarter" idx="12"/>
          </p:nvPr>
        </p:nvSpPr>
        <p:spPr/>
        <p:txBody>
          <a:bodyPr/>
          <a:lstStyle/>
          <a:p>
            <a:fld id="{678F6491-19EC-4ABA-A05D-0F36C61F8158}" type="slidenum">
              <a:rPr lang="en-US" smtClean="0"/>
              <a:pPr/>
              <a:t>‹#›</a:t>
            </a:fld>
            <a:endParaRPr lang="en-US"/>
          </a:p>
        </p:txBody>
      </p:sp>
    </p:spTree>
    <p:extLst>
      <p:ext uri="{BB962C8B-B14F-4D97-AF65-F5344CB8AC3E}">
        <p14:creationId xmlns:p14="http://schemas.microsoft.com/office/powerpoint/2010/main" xmlns="" val="3224417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58BE51B-8BBB-4BA4-BC4F-F9425E08615D}"/>
              </a:ext>
            </a:extLst>
          </p:cNvPr>
          <p:cNvSpPr>
            <a:spLocks noGrp="1"/>
          </p:cNvSpPr>
          <p:nvPr>
            <p:ph type="dt" sz="half" idx="10"/>
          </p:nvPr>
        </p:nvSpPr>
        <p:spPr/>
        <p:txBody>
          <a:bodyPr/>
          <a:lstStyle/>
          <a:p>
            <a:fld id="{50BDEFE9-1983-48AD-9103-5098B863585F}" type="datetimeFigureOut">
              <a:rPr lang="en-US" smtClean="0"/>
              <a:pPr/>
              <a:t>12/11/2019</a:t>
            </a:fld>
            <a:endParaRPr lang="en-US"/>
          </a:p>
        </p:txBody>
      </p:sp>
      <p:sp>
        <p:nvSpPr>
          <p:cNvPr id="3" name="Footer Placeholder 2">
            <a:extLst>
              <a:ext uri="{FF2B5EF4-FFF2-40B4-BE49-F238E27FC236}">
                <a16:creationId xmlns:a16="http://schemas.microsoft.com/office/drawing/2014/main" xmlns="" id="{4B74C7AB-C8FE-4F01-A8AE-CD6A787BB8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E5DCDFF6-6BD3-42FF-BE58-5860E071B149}"/>
              </a:ext>
            </a:extLst>
          </p:cNvPr>
          <p:cNvSpPr>
            <a:spLocks noGrp="1"/>
          </p:cNvSpPr>
          <p:nvPr>
            <p:ph type="sldNum" sz="quarter" idx="12"/>
          </p:nvPr>
        </p:nvSpPr>
        <p:spPr/>
        <p:txBody>
          <a:bodyPr/>
          <a:lstStyle/>
          <a:p>
            <a:fld id="{678F6491-19EC-4ABA-A05D-0F36C61F8158}" type="slidenum">
              <a:rPr lang="en-US" smtClean="0"/>
              <a:pPr/>
              <a:t>‹#›</a:t>
            </a:fld>
            <a:endParaRPr lang="en-US"/>
          </a:p>
        </p:txBody>
      </p:sp>
    </p:spTree>
    <p:extLst>
      <p:ext uri="{BB962C8B-B14F-4D97-AF65-F5344CB8AC3E}">
        <p14:creationId xmlns:p14="http://schemas.microsoft.com/office/powerpoint/2010/main" xmlns="" val="3153904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F936F7-1315-4E5D-BFD4-5DD8209737BD}"/>
              </a:ext>
            </a:extLst>
          </p:cNvPr>
          <p:cNvSpPr>
            <a:spLocks noGrp="1"/>
          </p:cNvSpPr>
          <p:nvPr>
            <p:ph type="title"/>
          </p:nvPr>
        </p:nvSpPr>
        <p:spPr>
          <a:xfrm>
            <a:off x="736892" y="505989"/>
            <a:ext cx="3450436" cy="1770962"/>
          </a:xfrm>
        </p:spPr>
        <p:txBody>
          <a:bodyPr anchor="b"/>
          <a:lstStyle>
            <a:lvl1pPr>
              <a:defRPr sz="2808"/>
            </a:lvl1pPr>
          </a:lstStyle>
          <a:p>
            <a:r>
              <a:rPr lang="en-US"/>
              <a:t>Click to edit Master title style</a:t>
            </a:r>
          </a:p>
        </p:txBody>
      </p:sp>
      <p:sp>
        <p:nvSpPr>
          <p:cNvPr id="3" name="Content Placeholder 2">
            <a:extLst>
              <a:ext uri="{FF2B5EF4-FFF2-40B4-BE49-F238E27FC236}">
                <a16:creationId xmlns:a16="http://schemas.microsoft.com/office/drawing/2014/main" xmlns="" id="{373D9528-83FB-410A-8815-A55DD850AA53}"/>
              </a:ext>
            </a:extLst>
          </p:cNvPr>
          <p:cNvSpPr>
            <a:spLocks noGrp="1"/>
          </p:cNvSpPr>
          <p:nvPr>
            <p:ph idx="1"/>
          </p:nvPr>
        </p:nvSpPr>
        <p:spPr>
          <a:xfrm>
            <a:off x="4548113" y="1092797"/>
            <a:ext cx="5415945" cy="5393704"/>
          </a:xfrm>
        </p:spPr>
        <p:txBody>
          <a:bodyPr/>
          <a:lstStyle>
            <a:lvl1pPr>
              <a:defRPr sz="2808"/>
            </a:lvl1pPr>
            <a:lvl2pPr>
              <a:defRPr sz="2457"/>
            </a:lvl2pPr>
            <a:lvl3pPr>
              <a:defRPr sz="2106"/>
            </a:lvl3pPr>
            <a:lvl4pPr>
              <a:defRPr sz="1755"/>
            </a:lvl4pPr>
            <a:lvl5pPr>
              <a:defRPr sz="1755"/>
            </a:lvl5pPr>
            <a:lvl6pPr>
              <a:defRPr sz="1755"/>
            </a:lvl6pPr>
            <a:lvl7pPr>
              <a:defRPr sz="1755"/>
            </a:lvl7pPr>
            <a:lvl8pPr>
              <a:defRPr sz="1755"/>
            </a:lvl8pPr>
            <a:lvl9pPr>
              <a:defRPr sz="175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9E6A4603-7798-4D43-A0AE-CE5F1A8342D1}"/>
              </a:ext>
            </a:extLst>
          </p:cNvPr>
          <p:cNvSpPr>
            <a:spLocks noGrp="1"/>
          </p:cNvSpPr>
          <p:nvPr>
            <p:ph type="body" sz="half" idx="2"/>
          </p:nvPr>
        </p:nvSpPr>
        <p:spPr>
          <a:xfrm>
            <a:off x="736892" y="2276951"/>
            <a:ext cx="3450436" cy="4218334"/>
          </a:xfrm>
        </p:spPr>
        <p:txBody>
          <a:bodyPr/>
          <a:lstStyle>
            <a:lvl1pPr marL="0" indent="0">
              <a:buNone/>
              <a:defRPr sz="1404"/>
            </a:lvl1pPr>
            <a:lvl2pPr marL="401193" indent="0">
              <a:buNone/>
              <a:defRPr sz="1229"/>
            </a:lvl2pPr>
            <a:lvl3pPr marL="802386" indent="0">
              <a:buNone/>
              <a:defRPr sz="1053"/>
            </a:lvl3pPr>
            <a:lvl4pPr marL="1203579" indent="0">
              <a:buNone/>
              <a:defRPr sz="878"/>
            </a:lvl4pPr>
            <a:lvl5pPr marL="1604772" indent="0">
              <a:buNone/>
              <a:defRPr sz="878"/>
            </a:lvl5pPr>
            <a:lvl6pPr marL="2005965" indent="0">
              <a:buNone/>
              <a:defRPr sz="878"/>
            </a:lvl6pPr>
            <a:lvl7pPr marL="2407158" indent="0">
              <a:buNone/>
              <a:defRPr sz="878"/>
            </a:lvl7pPr>
            <a:lvl8pPr marL="2808351" indent="0">
              <a:buNone/>
              <a:defRPr sz="878"/>
            </a:lvl8pPr>
            <a:lvl9pPr marL="3209544" indent="0">
              <a:buNone/>
              <a:defRPr sz="878"/>
            </a:lvl9pPr>
          </a:lstStyle>
          <a:p>
            <a:pPr lvl="0"/>
            <a:r>
              <a:rPr lang="en-US"/>
              <a:t>Click to edit Master text styles</a:t>
            </a:r>
          </a:p>
        </p:txBody>
      </p:sp>
      <p:sp>
        <p:nvSpPr>
          <p:cNvPr id="5" name="Date Placeholder 4">
            <a:extLst>
              <a:ext uri="{FF2B5EF4-FFF2-40B4-BE49-F238E27FC236}">
                <a16:creationId xmlns:a16="http://schemas.microsoft.com/office/drawing/2014/main" xmlns="" id="{5C877CE2-4130-4C83-B902-D93E34009F9A}"/>
              </a:ext>
            </a:extLst>
          </p:cNvPr>
          <p:cNvSpPr>
            <a:spLocks noGrp="1"/>
          </p:cNvSpPr>
          <p:nvPr>
            <p:ph type="dt" sz="half" idx="10"/>
          </p:nvPr>
        </p:nvSpPr>
        <p:spPr/>
        <p:txBody>
          <a:bodyPr/>
          <a:lstStyle/>
          <a:p>
            <a:fld id="{50BDEFE9-1983-48AD-9103-5098B863585F}" type="datetimeFigureOut">
              <a:rPr lang="en-US" smtClean="0"/>
              <a:pPr/>
              <a:t>12/11/2019</a:t>
            </a:fld>
            <a:endParaRPr lang="en-US"/>
          </a:p>
        </p:txBody>
      </p:sp>
      <p:sp>
        <p:nvSpPr>
          <p:cNvPr id="6" name="Footer Placeholder 5">
            <a:extLst>
              <a:ext uri="{FF2B5EF4-FFF2-40B4-BE49-F238E27FC236}">
                <a16:creationId xmlns:a16="http://schemas.microsoft.com/office/drawing/2014/main" xmlns="" id="{7485FC50-70C9-491E-98B2-4EC4FA4873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CB612AE-1630-4B66-8C80-6EFA255534B9}"/>
              </a:ext>
            </a:extLst>
          </p:cNvPr>
          <p:cNvSpPr>
            <a:spLocks noGrp="1"/>
          </p:cNvSpPr>
          <p:nvPr>
            <p:ph type="sldNum" sz="quarter" idx="12"/>
          </p:nvPr>
        </p:nvSpPr>
        <p:spPr/>
        <p:txBody>
          <a:bodyPr/>
          <a:lstStyle/>
          <a:p>
            <a:fld id="{678F6491-19EC-4ABA-A05D-0F36C61F8158}" type="slidenum">
              <a:rPr lang="en-US" smtClean="0"/>
              <a:pPr/>
              <a:t>‹#›</a:t>
            </a:fld>
            <a:endParaRPr lang="en-US"/>
          </a:p>
        </p:txBody>
      </p:sp>
    </p:spTree>
    <p:extLst>
      <p:ext uri="{BB962C8B-B14F-4D97-AF65-F5344CB8AC3E}">
        <p14:creationId xmlns:p14="http://schemas.microsoft.com/office/powerpoint/2010/main" xmlns="" val="3595784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6F14FE-4F92-4235-B14A-ED1324D483B1}"/>
              </a:ext>
            </a:extLst>
          </p:cNvPr>
          <p:cNvSpPr>
            <a:spLocks noGrp="1"/>
          </p:cNvSpPr>
          <p:nvPr>
            <p:ph type="title"/>
          </p:nvPr>
        </p:nvSpPr>
        <p:spPr>
          <a:xfrm>
            <a:off x="736892" y="505989"/>
            <a:ext cx="3450436" cy="1770962"/>
          </a:xfrm>
        </p:spPr>
        <p:txBody>
          <a:bodyPr anchor="b"/>
          <a:lstStyle>
            <a:lvl1pPr>
              <a:defRPr sz="2808"/>
            </a:lvl1pPr>
          </a:lstStyle>
          <a:p>
            <a:r>
              <a:rPr lang="en-US"/>
              <a:t>Click to edit Master title style</a:t>
            </a:r>
          </a:p>
        </p:txBody>
      </p:sp>
      <p:sp>
        <p:nvSpPr>
          <p:cNvPr id="3" name="Picture Placeholder 2">
            <a:extLst>
              <a:ext uri="{FF2B5EF4-FFF2-40B4-BE49-F238E27FC236}">
                <a16:creationId xmlns:a16="http://schemas.microsoft.com/office/drawing/2014/main" xmlns="" id="{E8E58699-8427-4E57-8BFC-A773234AC0B8}"/>
              </a:ext>
            </a:extLst>
          </p:cNvPr>
          <p:cNvSpPr>
            <a:spLocks noGrp="1"/>
          </p:cNvSpPr>
          <p:nvPr>
            <p:ph type="pic" idx="1"/>
          </p:nvPr>
        </p:nvSpPr>
        <p:spPr>
          <a:xfrm>
            <a:off x="4548113" y="1092797"/>
            <a:ext cx="5415945" cy="5393704"/>
          </a:xfrm>
        </p:spPr>
        <p:txBody>
          <a:bodyPr/>
          <a:lstStyle>
            <a:lvl1pPr marL="0" indent="0">
              <a:buNone/>
              <a:defRPr sz="2808"/>
            </a:lvl1pPr>
            <a:lvl2pPr marL="401193" indent="0">
              <a:buNone/>
              <a:defRPr sz="2457"/>
            </a:lvl2pPr>
            <a:lvl3pPr marL="802386" indent="0">
              <a:buNone/>
              <a:defRPr sz="2106"/>
            </a:lvl3pPr>
            <a:lvl4pPr marL="1203579" indent="0">
              <a:buNone/>
              <a:defRPr sz="1755"/>
            </a:lvl4pPr>
            <a:lvl5pPr marL="1604772" indent="0">
              <a:buNone/>
              <a:defRPr sz="1755"/>
            </a:lvl5pPr>
            <a:lvl6pPr marL="2005965" indent="0">
              <a:buNone/>
              <a:defRPr sz="1755"/>
            </a:lvl6pPr>
            <a:lvl7pPr marL="2407158" indent="0">
              <a:buNone/>
              <a:defRPr sz="1755"/>
            </a:lvl7pPr>
            <a:lvl8pPr marL="2808351" indent="0">
              <a:buNone/>
              <a:defRPr sz="1755"/>
            </a:lvl8pPr>
            <a:lvl9pPr marL="3209544" indent="0">
              <a:buNone/>
              <a:defRPr sz="1755"/>
            </a:lvl9pPr>
          </a:lstStyle>
          <a:p>
            <a:endParaRPr lang="en-US"/>
          </a:p>
        </p:txBody>
      </p:sp>
      <p:sp>
        <p:nvSpPr>
          <p:cNvPr id="4" name="Text Placeholder 3">
            <a:extLst>
              <a:ext uri="{FF2B5EF4-FFF2-40B4-BE49-F238E27FC236}">
                <a16:creationId xmlns:a16="http://schemas.microsoft.com/office/drawing/2014/main" xmlns="" id="{43E0B774-1147-49AF-B62A-FD1A20D5AEF6}"/>
              </a:ext>
            </a:extLst>
          </p:cNvPr>
          <p:cNvSpPr>
            <a:spLocks noGrp="1"/>
          </p:cNvSpPr>
          <p:nvPr>
            <p:ph type="body" sz="half" idx="2"/>
          </p:nvPr>
        </p:nvSpPr>
        <p:spPr>
          <a:xfrm>
            <a:off x="736892" y="2276951"/>
            <a:ext cx="3450436" cy="4218334"/>
          </a:xfrm>
        </p:spPr>
        <p:txBody>
          <a:bodyPr/>
          <a:lstStyle>
            <a:lvl1pPr marL="0" indent="0">
              <a:buNone/>
              <a:defRPr sz="1404"/>
            </a:lvl1pPr>
            <a:lvl2pPr marL="401193" indent="0">
              <a:buNone/>
              <a:defRPr sz="1229"/>
            </a:lvl2pPr>
            <a:lvl3pPr marL="802386" indent="0">
              <a:buNone/>
              <a:defRPr sz="1053"/>
            </a:lvl3pPr>
            <a:lvl4pPr marL="1203579" indent="0">
              <a:buNone/>
              <a:defRPr sz="878"/>
            </a:lvl4pPr>
            <a:lvl5pPr marL="1604772" indent="0">
              <a:buNone/>
              <a:defRPr sz="878"/>
            </a:lvl5pPr>
            <a:lvl6pPr marL="2005965" indent="0">
              <a:buNone/>
              <a:defRPr sz="878"/>
            </a:lvl6pPr>
            <a:lvl7pPr marL="2407158" indent="0">
              <a:buNone/>
              <a:defRPr sz="878"/>
            </a:lvl7pPr>
            <a:lvl8pPr marL="2808351" indent="0">
              <a:buNone/>
              <a:defRPr sz="878"/>
            </a:lvl8pPr>
            <a:lvl9pPr marL="3209544" indent="0">
              <a:buNone/>
              <a:defRPr sz="878"/>
            </a:lvl9pPr>
          </a:lstStyle>
          <a:p>
            <a:pPr lvl="0"/>
            <a:r>
              <a:rPr lang="en-US"/>
              <a:t>Click to edit Master text styles</a:t>
            </a:r>
          </a:p>
        </p:txBody>
      </p:sp>
      <p:sp>
        <p:nvSpPr>
          <p:cNvPr id="5" name="Date Placeholder 4">
            <a:extLst>
              <a:ext uri="{FF2B5EF4-FFF2-40B4-BE49-F238E27FC236}">
                <a16:creationId xmlns:a16="http://schemas.microsoft.com/office/drawing/2014/main" xmlns="" id="{4B638E46-2BFE-411A-94EA-542B9E2DDC7A}"/>
              </a:ext>
            </a:extLst>
          </p:cNvPr>
          <p:cNvSpPr>
            <a:spLocks noGrp="1"/>
          </p:cNvSpPr>
          <p:nvPr>
            <p:ph type="dt" sz="half" idx="10"/>
          </p:nvPr>
        </p:nvSpPr>
        <p:spPr/>
        <p:txBody>
          <a:bodyPr/>
          <a:lstStyle/>
          <a:p>
            <a:fld id="{50BDEFE9-1983-48AD-9103-5098B863585F}" type="datetimeFigureOut">
              <a:rPr lang="en-US" smtClean="0"/>
              <a:pPr/>
              <a:t>12/11/2019</a:t>
            </a:fld>
            <a:endParaRPr lang="en-US"/>
          </a:p>
        </p:txBody>
      </p:sp>
      <p:sp>
        <p:nvSpPr>
          <p:cNvPr id="6" name="Footer Placeholder 5">
            <a:extLst>
              <a:ext uri="{FF2B5EF4-FFF2-40B4-BE49-F238E27FC236}">
                <a16:creationId xmlns:a16="http://schemas.microsoft.com/office/drawing/2014/main" xmlns="" id="{85DBE764-8788-4CB0-B9EF-B34E437341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3E44CA1-9830-4DCA-A36A-E420D88347A0}"/>
              </a:ext>
            </a:extLst>
          </p:cNvPr>
          <p:cNvSpPr>
            <a:spLocks noGrp="1"/>
          </p:cNvSpPr>
          <p:nvPr>
            <p:ph type="sldNum" sz="quarter" idx="12"/>
          </p:nvPr>
        </p:nvSpPr>
        <p:spPr/>
        <p:txBody>
          <a:bodyPr/>
          <a:lstStyle/>
          <a:p>
            <a:fld id="{678F6491-19EC-4ABA-A05D-0F36C61F8158}" type="slidenum">
              <a:rPr lang="en-US" smtClean="0"/>
              <a:pPr/>
              <a:t>‹#›</a:t>
            </a:fld>
            <a:endParaRPr lang="en-US"/>
          </a:p>
        </p:txBody>
      </p:sp>
    </p:spTree>
    <p:extLst>
      <p:ext uri="{BB962C8B-B14F-4D97-AF65-F5344CB8AC3E}">
        <p14:creationId xmlns:p14="http://schemas.microsoft.com/office/powerpoint/2010/main" xmlns="" val="2006014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0608B75-4278-4349-9DCF-A957D05D18CE}"/>
              </a:ext>
            </a:extLst>
          </p:cNvPr>
          <p:cNvSpPr>
            <a:spLocks noGrp="1"/>
          </p:cNvSpPr>
          <p:nvPr>
            <p:ph type="title"/>
          </p:nvPr>
        </p:nvSpPr>
        <p:spPr>
          <a:xfrm>
            <a:off x="735499" y="404089"/>
            <a:ext cx="9227166" cy="146701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42D842A-5AB5-4ADD-96D5-7694156236C4}"/>
              </a:ext>
            </a:extLst>
          </p:cNvPr>
          <p:cNvSpPr>
            <a:spLocks noGrp="1"/>
          </p:cNvSpPr>
          <p:nvPr>
            <p:ph type="body" idx="1"/>
          </p:nvPr>
        </p:nvSpPr>
        <p:spPr>
          <a:xfrm>
            <a:off x="735499" y="2020443"/>
            <a:ext cx="9227166" cy="48156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8AB0635-5CB1-4477-ABFC-80049B405B12}"/>
              </a:ext>
            </a:extLst>
          </p:cNvPr>
          <p:cNvSpPr>
            <a:spLocks noGrp="1"/>
          </p:cNvSpPr>
          <p:nvPr>
            <p:ph type="dt" sz="half" idx="2"/>
          </p:nvPr>
        </p:nvSpPr>
        <p:spPr>
          <a:xfrm>
            <a:off x="735499" y="7034656"/>
            <a:ext cx="2407087" cy="404089"/>
          </a:xfrm>
          <a:prstGeom prst="rect">
            <a:avLst/>
          </a:prstGeom>
        </p:spPr>
        <p:txBody>
          <a:bodyPr vert="horz" lIns="91440" tIns="45720" rIns="91440" bIns="45720" rtlCol="0" anchor="ctr"/>
          <a:lstStyle>
            <a:lvl1pPr algn="l">
              <a:defRPr sz="1053">
                <a:solidFill>
                  <a:schemeClr val="tx1">
                    <a:tint val="75000"/>
                  </a:schemeClr>
                </a:solidFill>
              </a:defRPr>
            </a:lvl1pPr>
          </a:lstStyle>
          <a:p>
            <a:fld id="{50BDEFE9-1983-48AD-9103-5098B863585F}" type="datetimeFigureOut">
              <a:rPr lang="en-US" smtClean="0"/>
              <a:pPr/>
              <a:t>12/11/2019</a:t>
            </a:fld>
            <a:endParaRPr lang="en-US"/>
          </a:p>
        </p:txBody>
      </p:sp>
      <p:sp>
        <p:nvSpPr>
          <p:cNvPr id="5" name="Footer Placeholder 4">
            <a:extLst>
              <a:ext uri="{FF2B5EF4-FFF2-40B4-BE49-F238E27FC236}">
                <a16:creationId xmlns:a16="http://schemas.microsoft.com/office/drawing/2014/main" xmlns="" id="{F58E74DD-06FC-4FEC-97D1-E7B6789F79FB}"/>
              </a:ext>
            </a:extLst>
          </p:cNvPr>
          <p:cNvSpPr>
            <a:spLocks noGrp="1"/>
          </p:cNvSpPr>
          <p:nvPr>
            <p:ph type="ftr" sz="quarter" idx="3"/>
          </p:nvPr>
        </p:nvSpPr>
        <p:spPr>
          <a:xfrm>
            <a:off x="3543767" y="7034656"/>
            <a:ext cx="3610630" cy="404089"/>
          </a:xfrm>
          <a:prstGeom prst="rect">
            <a:avLst/>
          </a:prstGeom>
        </p:spPr>
        <p:txBody>
          <a:bodyPr vert="horz" lIns="91440" tIns="45720" rIns="91440" bIns="45720" rtlCol="0" anchor="ctr"/>
          <a:lstStyle>
            <a:lvl1pPr algn="ctr">
              <a:defRPr sz="1053">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9A8820C1-CB75-4312-AE66-C77DF295C355}"/>
              </a:ext>
            </a:extLst>
          </p:cNvPr>
          <p:cNvSpPr>
            <a:spLocks noGrp="1"/>
          </p:cNvSpPr>
          <p:nvPr>
            <p:ph type="sldNum" sz="quarter" idx="4"/>
          </p:nvPr>
        </p:nvSpPr>
        <p:spPr>
          <a:xfrm>
            <a:off x="7555577" y="7034656"/>
            <a:ext cx="2407087" cy="404089"/>
          </a:xfrm>
          <a:prstGeom prst="rect">
            <a:avLst/>
          </a:prstGeom>
        </p:spPr>
        <p:txBody>
          <a:bodyPr vert="horz" lIns="91440" tIns="45720" rIns="91440" bIns="45720" rtlCol="0" anchor="ctr"/>
          <a:lstStyle>
            <a:lvl1pPr algn="r">
              <a:defRPr sz="1053">
                <a:solidFill>
                  <a:schemeClr val="tx1">
                    <a:tint val="75000"/>
                  </a:schemeClr>
                </a:solidFill>
              </a:defRPr>
            </a:lvl1pPr>
          </a:lstStyle>
          <a:p>
            <a:fld id="{678F6491-19EC-4ABA-A05D-0F36C61F8158}" type="slidenum">
              <a:rPr lang="en-US" smtClean="0"/>
              <a:pPr/>
              <a:t>‹#›</a:t>
            </a:fld>
            <a:endParaRPr lang="en-US"/>
          </a:p>
        </p:txBody>
      </p:sp>
    </p:spTree>
    <p:extLst>
      <p:ext uri="{BB962C8B-B14F-4D97-AF65-F5344CB8AC3E}">
        <p14:creationId xmlns:p14="http://schemas.microsoft.com/office/powerpoint/2010/main" xmlns="" val="290682574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802386" rtl="0" eaLnBrk="1" latinLnBrk="0" hangingPunct="1">
        <a:lnSpc>
          <a:spcPct val="90000"/>
        </a:lnSpc>
        <a:spcBef>
          <a:spcPct val="0"/>
        </a:spcBef>
        <a:buNone/>
        <a:defRPr sz="3861" kern="1200">
          <a:solidFill>
            <a:schemeClr val="tx1"/>
          </a:solidFill>
          <a:latin typeface="+mj-lt"/>
          <a:ea typeface="+mj-ea"/>
          <a:cs typeface="+mj-cs"/>
        </a:defRPr>
      </a:lvl1pPr>
    </p:titleStyle>
    <p:bodyStyle>
      <a:lvl1pPr marL="200597" indent="-200597" algn="l" defTabSz="802386" rtl="0" eaLnBrk="1" latinLnBrk="0" hangingPunct="1">
        <a:lnSpc>
          <a:spcPct val="90000"/>
        </a:lnSpc>
        <a:spcBef>
          <a:spcPts val="878"/>
        </a:spcBef>
        <a:buFont typeface="Arial" panose="020B0604020202020204" pitchFamily="34" charset="0"/>
        <a:buChar char="•"/>
        <a:defRPr sz="2457" kern="1200">
          <a:solidFill>
            <a:schemeClr val="tx1"/>
          </a:solidFill>
          <a:latin typeface="+mn-lt"/>
          <a:ea typeface="+mn-ea"/>
          <a:cs typeface="+mn-cs"/>
        </a:defRPr>
      </a:lvl1pPr>
      <a:lvl2pPr marL="601790" indent="-200597" algn="l" defTabSz="802386" rtl="0" eaLnBrk="1" latinLnBrk="0" hangingPunct="1">
        <a:lnSpc>
          <a:spcPct val="90000"/>
        </a:lnSpc>
        <a:spcBef>
          <a:spcPts val="439"/>
        </a:spcBef>
        <a:buFont typeface="Arial" panose="020B0604020202020204" pitchFamily="34" charset="0"/>
        <a:buChar char="•"/>
        <a:defRPr sz="2106" kern="1200">
          <a:solidFill>
            <a:schemeClr val="tx1"/>
          </a:solidFill>
          <a:latin typeface="+mn-lt"/>
          <a:ea typeface="+mn-ea"/>
          <a:cs typeface="+mn-cs"/>
        </a:defRPr>
      </a:lvl2pPr>
      <a:lvl3pPr marL="1002983" indent="-200597" algn="l" defTabSz="802386" rtl="0" eaLnBrk="1" latinLnBrk="0" hangingPunct="1">
        <a:lnSpc>
          <a:spcPct val="90000"/>
        </a:lnSpc>
        <a:spcBef>
          <a:spcPts val="439"/>
        </a:spcBef>
        <a:buFont typeface="Arial" panose="020B0604020202020204" pitchFamily="34" charset="0"/>
        <a:buChar char="•"/>
        <a:defRPr sz="1755" kern="1200">
          <a:solidFill>
            <a:schemeClr val="tx1"/>
          </a:solidFill>
          <a:latin typeface="+mn-lt"/>
          <a:ea typeface="+mn-ea"/>
          <a:cs typeface="+mn-cs"/>
        </a:defRPr>
      </a:lvl3pPr>
      <a:lvl4pPr marL="1404176" indent="-200597" algn="l" defTabSz="802386" rtl="0" eaLnBrk="1" latinLnBrk="0" hangingPunct="1">
        <a:lnSpc>
          <a:spcPct val="90000"/>
        </a:lnSpc>
        <a:spcBef>
          <a:spcPts val="439"/>
        </a:spcBef>
        <a:buFont typeface="Arial" panose="020B0604020202020204" pitchFamily="34" charset="0"/>
        <a:buChar char="•"/>
        <a:defRPr sz="1580" kern="1200">
          <a:solidFill>
            <a:schemeClr val="tx1"/>
          </a:solidFill>
          <a:latin typeface="+mn-lt"/>
          <a:ea typeface="+mn-ea"/>
          <a:cs typeface="+mn-cs"/>
        </a:defRPr>
      </a:lvl4pPr>
      <a:lvl5pPr marL="1805369" indent="-200597" algn="l" defTabSz="802386" rtl="0" eaLnBrk="1" latinLnBrk="0" hangingPunct="1">
        <a:lnSpc>
          <a:spcPct val="90000"/>
        </a:lnSpc>
        <a:spcBef>
          <a:spcPts val="439"/>
        </a:spcBef>
        <a:buFont typeface="Arial" panose="020B0604020202020204" pitchFamily="34" charset="0"/>
        <a:buChar char="•"/>
        <a:defRPr sz="1580" kern="1200">
          <a:solidFill>
            <a:schemeClr val="tx1"/>
          </a:solidFill>
          <a:latin typeface="+mn-lt"/>
          <a:ea typeface="+mn-ea"/>
          <a:cs typeface="+mn-cs"/>
        </a:defRPr>
      </a:lvl5pPr>
      <a:lvl6pPr marL="2206562" indent="-200597" algn="l" defTabSz="802386" rtl="0" eaLnBrk="1" latinLnBrk="0" hangingPunct="1">
        <a:lnSpc>
          <a:spcPct val="90000"/>
        </a:lnSpc>
        <a:spcBef>
          <a:spcPts val="439"/>
        </a:spcBef>
        <a:buFont typeface="Arial" panose="020B0604020202020204" pitchFamily="34" charset="0"/>
        <a:buChar char="•"/>
        <a:defRPr sz="1580" kern="1200">
          <a:solidFill>
            <a:schemeClr val="tx1"/>
          </a:solidFill>
          <a:latin typeface="+mn-lt"/>
          <a:ea typeface="+mn-ea"/>
          <a:cs typeface="+mn-cs"/>
        </a:defRPr>
      </a:lvl6pPr>
      <a:lvl7pPr marL="2607755" indent="-200597" algn="l" defTabSz="802386" rtl="0" eaLnBrk="1" latinLnBrk="0" hangingPunct="1">
        <a:lnSpc>
          <a:spcPct val="90000"/>
        </a:lnSpc>
        <a:spcBef>
          <a:spcPts val="439"/>
        </a:spcBef>
        <a:buFont typeface="Arial" panose="020B0604020202020204" pitchFamily="34" charset="0"/>
        <a:buChar char="•"/>
        <a:defRPr sz="1580" kern="1200">
          <a:solidFill>
            <a:schemeClr val="tx1"/>
          </a:solidFill>
          <a:latin typeface="+mn-lt"/>
          <a:ea typeface="+mn-ea"/>
          <a:cs typeface="+mn-cs"/>
        </a:defRPr>
      </a:lvl7pPr>
      <a:lvl8pPr marL="3008948" indent="-200597" algn="l" defTabSz="802386" rtl="0" eaLnBrk="1" latinLnBrk="0" hangingPunct="1">
        <a:lnSpc>
          <a:spcPct val="90000"/>
        </a:lnSpc>
        <a:spcBef>
          <a:spcPts val="439"/>
        </a:spcBef>
        <a:buFont typeface="Arial" panose="020B0604020202020204" pitchFamily="34" charset="0"/>
        <a:buChar char="•"/>
        <a:defRPr sz="1580" kern="1200">
          <a:solidFill>
            <a:schemeClr val="tx1"/>
          </a:solidFill>
          <a:latin typeface="+mn-lt"/>
          <a:ea typeface="+mn-ea"/>
          <a:cs typeface="+mn-cs"/>
        </a:defRPr>
      </a:lvl8pPr>
      <a:lvl9pPr marL="3410141" indent="-200597" algn="l" defTabSz="802386" rtl="0" eaLnBrk="1" latinLnBrk="0" hangingPunct="1">
        <a:lnSpc>
          <a:spcPct val="90000"/>
        </a:lnSpc>
        <a:spcBef>
          <a:spcPts val="439"/>
        </a:spcBef>
        <a:buFont typeface="Arial" panose="020B0604020202020204" pitchFamily="34" charset="0"/>
        <a:buChar char="•"/>
        <a:defRPr sz="1580" kern="1200">
          <a:solidFill>
            <a:schemeClr val="tx1"/>
          </a:solidFill>
          <a:latin typeface="+mn-lt"/>
          <a:ea typeface="+mn-ea"/>
          <a:cs typeface="+mn-cs"/>
        </a:defRPr>
      </a:lvl9pPr>
    </p:bodyStyle>
    <p:otherStyle>
      <a:defPPr>
        <a:defRPr lang="en-US"/>
      </a:defPPr>
      <a:lvl1pPr marL="0" algn="l" defTabSz="802386" rtl="0" eaLnBrk="1" latinLnBrk="0" hangingPunct="1">
        <a:defRPr sz="1580" kern="1200">
          <a:solidFill>
            <a:schemeClr val="tx1"/>
          </a:solidFill>
          <a:latin typeface="+mn-lt"/>
          <a:ea typeface="+mn-ea"/>
          <a:cs typeface="+mn-cs"/>
        </a:defRPr>
      </a:lvl1pPr>
      <a:lvl2pPr marL="401193" algn="l" defTabSz="802386" rtl="0" eaLnBrk="1" latinLnBrk="0" hangingPunct="1">
        <a:defRPr sz="1580" kern="1200">
          <a:solidFill>
            <a:schemeClr val="tx1"/>
          </a:solidFill>
          <a:latin typeface="+mn-lt"/>
          <a:ea typeface="+mn-ea"/>
          <a:cs typeface="+mn-cs"/>
        </a:defRPr>
      </a:lvl2pPr>
      <a:lvl3pPr marL="802386" algn="l" defTabSz="802386" rtl="0" eaLnBrk="1" latinLnBrk="0" hangingPunct="1">
        <a:defRPr sz="1580" kern="1200">
          <a:solidFill>
            <a:schemeClr val="tx1"/>
          </a:solidFill>
          <a:latin typeface="+mn-lt"/>
          <a:ea typeface="+mn-ea"/>
          <a:cs typeface="+mn-cs"/>
        </a:defRPr>
      </a:lvl3pPr>
      <a:lvl4pPr marL="1203579" algn="l" defTabSz="802386" rtl="0" eaLnBrk="1" latinLnBrk="0" hangingPunct="1">
        <a:defRPr sz="1580" kern="1200">
          <a:solidFill>
            <a:schemeClr val="tx1"/>
          </a:solidFill>
          <a:latin typeface="+mn-lt"/>
          <a:ea typeface="+mn-ea"/>
          <a:cs typeface="+mn-cs"/>
        </a:defRPr>
      </a:lvl4pPr>
      <a:lvl5pPr marL="1604772" algn="l" defTabSz="802386" rtl="0" eaLnBrk="1" latinLnBrk="0" hangingPunct="1">
        <a:defRPr sz="1580" kern="1200">
          <a:solidFill>
            <a:schemeClr val="tx1"/>
          </a:solidFill>
          <a:latin typeface="+mn-lt"/>
          <a:ea typeface="+mn-ea"/>
          <a:cs typeface="+mn-cs"/>
        </a:defRPr>
      </a:lvl5pPr>
      <a:lvl6pPr marL="2005965" algn="l" defTabSz="802386" rtl="0" eaLnBrk="1" latinLnBrk="0" hangingPunct="1">
        <a:defRPr sz="1580" kern="1200">
          <a:solidFill>
            <a:schemeClr val="tx1"/>
          </a:solidFill>
          <a:latin typeface="+mn-lt"/>
          <a:ea typeface="+mn-ea"/>
          <a:cs typeface="+mn-cs"/>
        </a:defRPr>
      </a:lvl6pPr>
      <a:lvl7pPr marL="2407158" algn="l" defTabSz="802386" rtl="0" eaLnBrk="1" latinLnBrk="0" hangingPunct="1">
        <a:defRPr sz="1580" kern="1200">
          <a:solidFill>
            <a:schemeClr val="tx1"/>
          </a:solidFill>
          <a:latin typeface="+mn-lt"/>
          <a:ea typeface="+mn-ea"/>
          <a:cs typeface="+mn-cs"/>
        </a:defRPr>
      </a:lvl7pPr>
      <a:lvl8pPr marL="2808351" algn="l" defTabSz="802386" rtl="0" eaLnBrk="1" latinLnBrk="0" hangingPunct="1">
        <a:defRPr sz="1580" kern="1200">
          <a:solidFill>
            <a:schemeClr val="tx1"/>
          </a:solidFill>
          <a:latin typeface="+mn-lt"/>
          <a:ea typeface="+mn-ea"/>
          <a:cs typeface="+mn-cs"/>
        </a:defRPr>
      </a:lvl8pPr>
      <a:lvl9pPr marL="3209544" algn="l" defTabSz="802386" rtl="0" eaLnBrk="1" latinLnBrk="0" hangingPunct="1">
        <a:defRPr sz="15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F70458F5-5CD7-4196-8B00-B72FEE84AA88}"/>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115412"/>
            <a:ext cx="3546345" cy="818387"/>
          </a:xfrm>
          <a:prstGeom prst="rect">
            <a:avLst/>
          </a:prstGeom>
        </p:spPr>
      </p:pic>
      <p:sp>
        <p:nvSpPr>
          <p:cNvPr id="11" name="Rectangle: Rounded Corners 10">
            <a:extLst>
              <a:ext uri="{FF2B5EF4-FFF2-40B4-BE49-F238E27FC236}">
                <a16:creationId xmlns:a16="http://schemas.microsoft.com/office/drawing/2014/main" xmlns="" id="{DF9159FB-4B0F-4C6F-86EE-3E3E44DFD492}"/>
              </a:ext>
            </a:extLst>
          </p:cNvPr>
          <p:cNvSpPr/>
          <p:nvPr/>
        </p:nvSpPr>
        <p:spPr>
          <a:xfrm>
            <a:off x="3366655" y="1259968"/>
            <a:ext cx="3962400" cy="3476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80" dirty="0"/>
              <a:t>Software Workflow</a:t>
            </a:r>
          </a:p>
        </p:txBody>
      </p:sp>
      <p:sp>
        <p:nvSpPr>
          <p:cNvPr id="12" name="Rectangle: Rounded Corners 11">
            <a:extLst>
              <a:ext uri="{FF2B5EF4-FFF2-40B4-BE49-F238E27FC236}">
                <a16:creationId xmlns:a16="http://schemas.microsoft.com/office/drawing/2014/main" xmlns="" id="{BC664F90-5478-42DF-844F-52EBE7826F7C}"/>
              </a:ext>
            </a:extLst>
          </p:cNvPr>
          <p:cNvSpPr/>
          <p:nvPr/>
        </p:nvSpPr>
        <p:spPr>
          <a:xfrm>
            <a:off x="7810297" y="1251163"/>
            <a:ext cx="2669954" cy="3476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80" dirty="0" smtClean="0"/>
              <a:t>C</a:t>
            </a:r>
            <a:r>
              <a:rPr lang="en-US" sz="1580" dirty="0" smtClean="0"/>
              <a:t>onclusions </a:t>
            </a:r>
            <a:endParaRPr lang="en-US" sz="1580" dirty="0"/>
          </a:p>
        </p:txBody>
      </p:sp>
      <p:sp>
        <p:nvSpPr>
          <p:cNvPr id="14" name="Rectangle: Rounded Corners 13">
            <a:extLst>
              <a:ext uri="{FF2B5EF4-FFF2-40B4-BE49-F238E27FC236}">
                <a16:creationId xmlns:a16="http://schemas.microsoft.com/office/drawing/2014/main" xmlns="" id="{128EE14D-8D8F-45DC-8938-81DEF465EC0A}"/>
              </a:ext>
            </a:extLst>
          </p:cNvPr>
          <p:cNvSpPr/>
          <p:nvPr/>
        </p:nvSpPr>
        <p:spPr>
          <a:xfrm>
            <a:off x="119318" y="5277271"/>
            <a:ext cx="2794670" cy="3476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80" dirty="0"/>
              <a:t>Hardware </a:t>
            </a:r>
            <a:r>
              <a:rPr lang="en-US" sz="1580" dirty="0" smtClean="0"/>
              <a:t>Requirement </a:t>
            </a:r>
            <a:endParaRPr lang="en-US" sz="1580" dirty="0"/>
          </a:p>
        </p:txBody>
      </p:sp>
      <p:sp>
        <p:nvSpPr>
          <p:cNvPr id="16" name="Rectangle: Rounded Corners 15">
            <a:extLst>
              <a:ext uri="{FF2B5EF4-FFF2-40B4-BE49-F238E27FC236}">
                <a16:creationId xmlns:a16="http://schemas.microsoft.com/office/drawing/2014/main" xmlns="" id="{0FE0DFBB-157E-475E-9E30-9AC82226A886}"/>
              </a:ext>
            </a:extLst>
          </p:cNvPr>
          <p:cNvSpPr/>
          <p:nvPr/>
        </p:nvSpPr>
        <p:spPr>
          <a:xfrm>
            <a:off x="7810297" y="4496221"/>
            <a:ext cx="2672007" cy="3476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80" dirty="0"/>
              <a:t>System Setup</a:t>
            </a:r>
          </a:p>
        </p:txBody>
      </p:sp>
      <p:sp>
        <p:nvSpPr>
          <p:cNvPr id="3" name="TextBox 2">
            <a:extLst>
              <a:ext uri="{FF2B5EF4-FFF2-40B4-BE49-F238E27FC236}">
                <a16:creationId xmlns:a16="http://schemas.microsoft.com/office/drawing/2014/main" xmlns="" id="{E2486335-89A5-46F4-9A3B-2F9604541235}"/>
              </a:ext>
            </a:extLst>
          </p:cNvPr>
          <p:cNvSpPr txBox="1"/>
          <p:nvPr/>
        </p:nvSpPr>
        <p:spPr>
          <a:xfrm>
            <a:off x="90743" y="1634979"/>
            <a:ext cx="2766757" cy="3785652"/>
          </a:xfrm>
          <a:prstGeom prst="rect">
            <a:avLst/>
          </a:prstGeom>
          <a:noFill/>
        </p:spPr>
        <p:txBody>
          <a:bodyPr wrap="square" rtlCol="0">
            <a:spAutoFit/>
          </a:bodyPr>
          <a:lstStyle/>
          <a:p>
            <a:pPr algn="just"/>
            <a:r>
              <a:rPr lang="en-US" sz="1200" dirty="0" smtClean="0"/>
              <a:t>The Electronically connected intelligent shelves(ECIS) system uses a microcontroller </a:t>
            </a:r>
            <a:r>
              <a:rPr lang="en-US" sz="1200" dirty="0" err="1" smtClean="0"/>
              <a:t>unit,ultrasonic</a:t>
            </a:r>
            <a:r>
              <a:rPr lang="en-US" sz="1200" dirty="0" smtClean="0"/>
              <a:t> sensors and IOT server. The main objective of the inventory automation using Electronically connected intelligent shelves project is to reduce loss in revenue due to delayed shelf restocking(when product is in stock in the store but not stocked on the shelf) and inaccurate forecasting(under-estimating future product sales) practices. the result is to demonstrate this idea of inventory automation using ECIS system by enabling the means to monitor and track store inventory in real-</a:t>
            </a:r>
            <a:r>
              <a:rPr lang="en-US" sz="1200" dirty="0" err="1" smtClean="0"/>
              <a:t>time,perform</a:t>
            </a:r>
            <a:r>
              <a:rPr lang="en-US" sz="1200" dirty="0" smtClean="0"/>
              <a:t> data analysis remotely in </a:t>
            </a:r>
            <a:r>
              <a:rPr lang="en-US" sz="1200" dirty="0" err="1" smtClean="0"/>
              <a:t>cloud,improve</a:t>
            </a:r>
            <a:r>
              <a:rPr lang="en-US" sz="1200" dirty="0" smtClean="0"/>
              <a:t> shopping experience for the consumers and increase revenue for the retailers in the retail industry.</a:t>
            </a:r>
          </a:p>
          <a:p>
            <a:pPr algn="just"/>
            <a:endParaRPr lang="en-US" sz="1200" dirty="0"/>
          </a:p>
        </p:txBody>
      </p:sp>
      <p:sp>
        <p:nvSpPr>
          <p:cNvPr id="18" name="TextBox 17">
            <a:extLst>
              <a:ext uri="{FF2B5EF4-FFF2-40B4-BE49-F238E27FC236}">
                <a16:creationId xmlns:a16="http://schemas.microsoft.com/office/drawing/2014/main" xmlns="" id="{8DDB254F-71A6-4846-BF01-7A5144D9BCEF}"/>
              </a:ext>
            </a:extLst>
          </p:cNvPr>
          <p:cNvSpPr txBox="1"/>
          <p:nvPr/>
        </p:nvSpPr>
        <p:spPr>
          <a:xfrm>
            <a:off x="176468" y="5848350"/>
            <a:ext cx="2791920" cy="1200329"/>
          </a:xfrm>
          <a:prstGeom prst="rect">
            <a:avLst/>
          </a:prstGeom>
          <a:noFill/>
        </p:spPr>
        <p:txBody>
          <a:bodyPr wrap="square" rtlCol="0">
            <a:spAutoFit/>
          </a:bodyPr>
          <a:lstStyle/>
          <a:p>
            <a:r>
              <a:rPr lang="en-US" sz="1200" dirty="0" smtClean="0"/>
              <a:t>1. FRDM-K64F</a:t>
            </a:r>
          </a:p>
          <a:p>
            <a:r>
              <a:rPr lang="en-US" sz="1200" dirty="0" smtClean="0"/>
              <a:t>2. ESP8266 WIFI MODULE</a:t>
            </a:r>
          </a:p>
          <a:p>
            <a:r>
              <a:rPr lang="en-US" sz="1200" dirty="0" smtClean="0"/>
              <a:t>3. HC-SR04 ULTRASONIC </a:t>
            </a:r>
            <a:r>
              <a:rPr lang="en-US" sz="1200" dirty="0" smtClean="0"/>
              <a:t>SENSORS</a:t>
            </a:r>
          </a:p>
          <a:p>
            <a:r>
              <a:rPr lang="en-US" sz="1200" dirty="0" smtClean="0"/>
              <a:t>4.Jumpeir Wires</a:t>
            </a:r>
          </a:p>
          <a:p>
            <a:r>
              <a:rPr lang="en-US" sz="1200" dirty="0" smtClean="0"/>
              <a:t>5.Breadboard</a:t>
            </a:r>
            <a:endParaRPr lang="en-US" sz="1200" dirty="0" smtClean="0"/>
          </a:p>
          <a:p>
            <a:pPr algn="just"/>
            <a:endParaRPr lang="en-US" sz="1200" dirty="0"/>
          </a:p>
        </p:txBody>
      </p:sp>
      <p:sp>
        <p:nvSpPr>
          <p:cNvPr id="19" name="TextBox 18">
            <a:extLst>
              <a:ext uri="{FF2B5EF4-FFF2-40B4-BE49-F238E27FC236}">
                <a16:creationId xmlns:a16="http://schemas.microsoft.com/office/drawing/2014/main" xmlns="" id="{051E79A1-4084-4077-95F4-7C27F1CAB261}"/>
              </a:ext>
            </a:extLst>
          </p:cNvPr>
          <p:cNvSpPr txBox="1"/>
          <p:nvPr/>
        </p:nvSpPr>
        <p:spPr>
          <a:xfrm>
            <a:off x="3975924" y="5511143"/>
            <a:ext cx="2590112" cy="1938992"/>
          </a:xfrm>
          <a:prstGeom prst="rect">
            <a:avLst/>
          </a:prstGeom>
          <a:noFill/>
        </p:spPr>
        <p:txBody>
          <a:bodyPr wrap="square" rtlCol="0">
            <a:spAutoFit/>
          </a:bodyPr>
          <a:lstStyle/>
          <a:p>
            <a:pPr marL="171450" indent="-171450" algn="just">
              <a:buFont typeface="Arial" panose="020B0604020202020204" pitchFamily="34" charset="0"/>
              <a:buChar char="•"/>
            </a:pPr>
            <a:r>
              <a:rPr lang="en-US" sz="1200" dirty="0" smtClean="0"/>
              <a:t>For attaining the desired output we have programmed the FRDM-K64f board using the </a:t>
            </a:r>
            <a:r>
              <a:rPr lang="en-US" sz="1200" dirty="0" err="1" smtClean="0"/>
              <a:t>Mbed</a:t>
            </a:r>
            <a:r>
              <a:rPr lang="en-US" sz="1200" dirty="0" smtClean="0"/>
              <a:t> compiler as the main IDE</a:t>
            </a:r>
            <a:endParaRPr lang="en-US" sz="1200" dirty="0"/>
          </a:p>
          <a:p>
            <a:pPr marL="171450" indent="-171450" algn="just">
              <a:buFont typeface="Arial" panose="020B0604020202020204" pitchFamily="34" charset="0"/>
              <a:buChar char="•"/>
            </a:pPr>
            <a:r>
              <a:rPr lang="en-US" sz="1200" dirty="0" smtClean="0"/>
              <a:t>For the data </a:t>
            </a:r>
            <a:r>
              <a:rPr lang="en-US" sz="1200" dirty="0" err="1" smtClean="0"/>
              <a:t>analytics,we</a:t>
            </a:r>
            <a:r>
              <a:rPr lang="en-US" sz="1200" dirty="0" smtClean="0"/>
              <a:t> are sending data to cloud using the ESP 8266 WIFI module</a:t>
            </a:r>
            <a:endParaRPr lang="en-US" sz="1200" dirty="0"/>
          </a:p>
          <a:p>
            <a:pPr marL="171450" indent="-171450" algn="just">
              <a:buFont typeface="Arial" panose="020B0604020202020204" pitchFamily="34" charset="0"/>
              <a:buChar char="•"/>
            </a:pPr>
            <a:r>
              <a:rPr lang="en-US" sz="1200" dirty="0" smtClean="0"/>
              <a:t>Provided the data from cloud server ,we can do the machine learning and can predict future sales</a:t>
            </a:r>
            <a:r>
              <a:rPr lang="en-US" sz="1200" dirty="0" smtClean="0"/>
              <a:t> </a:t>
            </a:r>
            <a:endParaRPr lang="en-US" sz="1200" dirty="0"/>
          </a:p>
        </p:txBody>
      </p:sp>
      <p:sp>
        <p:nvSpPr>
          <p:cNvPr id="20" name="Rectangle: Rounded Corners 19">
            <a:extLst>
              <a:ext uri="{FF2B5EF4-FFF2-40B4-BE49-F238E27FC236}">
                <a16:creationId xmlns:a16="http://schemas.microsoft.com/office/drawing/2014/main" xmlns="" id="{31B166B8-0C10-4E7A-87BE-499D4F751F77}"/>
              </a:ext>
            </a:extLst>
          </p:cNvPr>
          <p:cNvSpPr/>
          <p:nvPr/>
        </p:nvSpPr>
        <p:spPr>
          <a:xfrm>
            <a:off x="3867149" y="5135062"/>
            <a:ext cx="2828925" cy="3476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80" dirty="0" smtClean="0"/>
              <a:t>Software Requirement </a:t>
            </a:r>
            <a:endParaRPr lang="en-US" sz="1580" dirty="0"/>
          </a:p>
        </p:txBody>
      </p:sp>
      <p:sp>
        <p:nvSpPr>
          <p:cNvPr id="13" name="Rectangle 12">
            <a:extLst>
              <a:ext uri="{FF2B5EF4-FFF2-40B4-BE49-F238E27FC236}">
                <a16:creationId xmlns:a16="http://schemas.microsoft.com/office/drawing/2014/main" xmlns="" id="{5BEA8BC7-C611-46DA-BDB7-4B8195A2BC8C}"/>
              </a:ext>
            </a:extLst>
          </p:cNvPr>
          <p:cNvSpPr/>
          <p:nvPr/>
        </p:nvSpPr>
        <p:spPr>
          <a:xfrm>
            <a:off x="3097308" y="121195"/>
            <a:ext cx="5029200" cy="1138773"/>
          </a:xfrm>
          <a:prstGeom prst="rect">
            <a:avLst/>
          </a:prstGeom>
        </p:spPr>
        <p:txBody>
          <a:bodyPr wrap="square">
            <a:spAutoFit/>
          </a:bodyPr>
          <a:lstStyle/>
          <a:p>
            <a:pPr algn="ctr"/>
            <a:r>
              <a:rPr lang="en-US" sz="2000" dirty="0" smtClean="0"/>
              <a:t>Inventory Automation Using Electronically Connected Intelligent Shelves</a:t>
            </a:r>
          </a:p>
          <a:p>
            <a:pPr algn="ctr"/>
            <a:r>
              <a:rPr lang="en-US" sz="1400" i="1" dirty="0" err="1" smtClean="0"/>
              <a:t>Priyank</a:t>
            </a:r>
            <a:r>
              <a:rPr lang="en-US" sz="1400" i="1" dirty="0" smtClean="0"/>
              <a:t> </a:t>
            </a:r>
            <a:r>
              <a:rPr lang="en-US" sz="1400" i="1" dirty="0" err="1" smtClean="0"/>
              <a:t>K</a:t>
            </a:r>
            <a:r>
              <a:rPr lang="en-US" sz="1400" i="1" dirty="0" err="1" smtClean="0"/>
              <a:t>algaonkar</a:t>
            </a:r>
            <a:r>
              <a:rPr lang="en-US" sz="1400" i="1" dirty="0" smtClean="0"/>
              <a:t>, </a:t>
            </a:r>
            <a:r>
              <a:rPr lang="en-US" sz="1400" i="1" dirty="0"/>
              <a:t>Sahil Kumar, </a:t>
            </a:r>
            <a:r>
              <a:rPr lang="en-US" sz="1400" i="1" dirty="0" err="1" smtClean="0"/>
              <a:t>Linknath</a:t>
            </a:r>
            <a:r>
              <a:rPr lang="en-US" sz="1400" i="1" dirty="0" smtClean="0"/>
              <a:t> </a:t>
            </a:r>
            <a:r>
              <a:rPr lang="en-US" sz="1400" i="1" dirty="0" err="1" smtClean="0"/>
              <a:t>Balasubramanian</a:t>
            </a:r>
            <a:endParaRPr lang="en-US" sz="1400" i="1" dirty="0"/>
          </a:p>
          <a:p>
            <a:pPr algn="ctr"/>
            <a:r>
              <a:rPr lang="en-US" sz="1400" i="1" dirty="0"/>
              <a:t>ECE </a:t>
            </a:r>
            <a:r>
              <a:rPr lang="en-US" sz="1400" i="1" dirty="0" smtClean="0"/>
              <a:t>53301 </a:t>
            </a:r>
            <a:r>
              <a:rPr lang="en-US" sz="1400" i="1" dirty="0"/>
              <a:t>Professor: Mohamed El-</a:t>
            </a:r>
            <a:r>
              <a:rPr lang="en-US" sz="1400" i="1" dirty="0" err="1"/>
              <a:t>Sharkawy</a:t>
            </a:r>
            <a:endParaRPr lang="en-US" sz="1400" i="1" dirty="0"/>
          </a:p>
        </p:txBody>
      </p:sp>
      <p:pic>
        <p:nvPicPr>
          <p:cNvPr id="22" name="Picture 21">
            <a:extLst>
              <a:ext uri="{FF2B5EF4-FFF2-40B4-BE49-F238E27FC236}">
                <a16:creationId xmlns:a16="http://schemas.microsoft.com/office/drawing/2014/main" xmlns="" id="{F74E3D9E-ED1A-4EEC-8E9C-A4D976343A02}"/>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573721" y="130819"/>
            <a:ext cx="2054036" cy="804364"/>
          </a:xfrm>
          <a:prstGeom prst="rect">
            <a:avLst/>
          </a:prstGeom>
        </p:spPr>
      </p:pic>
      <p:sp>
        <p:nvSpPr>
          <p:cNvPr id="102" name="Rectangle: Rounded Corners 101">
            <a:extLst>
              <a:ext uri="{FF2B5EF4-FFF2-40B4-BE49-F238E27FC236}">
                <a16:creationId xmlns:a16="http://schemas.microsoft.com/office/drawing/2014/main" xmlns="" id="{766D9B24-01D4-408E-9DC2-7ABD43BAF284}"/>
              </a:ext>
            </a:extLst>
          </p:cNvPr>
          <p:cNvSpPr/>
          <p:nvPr/>
        </p:nvSpPr>
        <p:spPr>
          <a:xfrm>
            <a:off x="90743" y="1251163"/>
            <a:ext cx="2794670" cy="3476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80" dirty="0"/>
              <a:t>Introduction</a:t>
            </a:r>
          </a:p>
        </p:txBody>
      </p:sp>
      <p:pic>
        <p:nvPicPr>
          <p:cNvPr id="103" name="Picture 102">
            <a:extLst>
              <a:ext uri="{FF2B5EF4-FFF2-40B4-BE49-F238E27FC236}">
                <a16:creationId xmlns:a16="http://schemas.microsoft.com/office/drawing/2014/main" xmlns="" id="{04121B1F-99EC-403D-ABDE-73984E6D90A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968639" y="5103271"/>
            <a:ext cx="2365157" cy="1773868"/>
          </a:xfrm>
          <a:prstGeom prst="rect">
            <a:avLst/>
          </a:prstGeom>
        </p:spPr>
      </p:pic>
      <p:pic>
        <p:nvPicPr>
          <p:cNvPr id="33" name="Picture 32" descr="Screenshot (23).png"/>
          <p:cNvPicPr>
            <a:picLocks noChangeAspect="1"/>
          </p:cNvPicPr>
          <p:nvPr/>
        </p:nvPicPr>
        <p:blipFill>
          <a:blip r:embed="rId5"/>
          <a:stretch>
            <a:fillRect/>
          </a:stretch>
        </p:blipFill>
        <p:spPr>
          <a:xfrm>
            <a:off x="3648677" y="1665841"/>
            <a:ext cx="2753109" cy="3439005"/>
          </a:xfrm>
          <a:prstGeom prst="rect">
            <a:avLst/>
          </a:prstGeom>
        </p:spPr>
      </p:pic>
      <p:sp>
        <p:nvSpPr>
          <p:cNvPr id="35" name="TextBox 34"/>
          <p:cNvSpPr txBox="1"/>
          <p:nvPr/>
        </p:nvSpPr>
        <p:spPr>
          <a:xfrm>
            <a:off x="7858125" y="1800223"/>
            <a:ext cx="2505075" cy="369332"/>
          </a:xfrm>
          <a:prstGeom prst="rect">
            <a:avLst/>
          </a:prstGeom>
          <a:noFill/>
        </p:spPr>
        <p:txBody>
          <a:bodyPr wrap="square" rtlCol="0">
            <a:spAutoFit/>
          </a:bodyPr>
          <a:lstStyle/>
          <a:p>
            <a:endParaRPr lang="en-US" dirty="0"/>
          </a:p>
        </p:txBody>
      </p:sp>
      <p:sp>
        <p:nvSpPr>
          <p:cNvPr id="36" name="TextBox 35"/>
          <p:cNvSpPr txBox="1"/>
          <p:nvPr/>
        </p:nvSpPr>
        <p:spPr>
          <a:xfrm>
            <a:off x="7953375" y="1895475"/>
            <a:ext cx="2390775" cy="2123658"/>
          </a:xfrm>
          <a:prstGeom prst="rect">
            <a:avLst/>
          </a:prstGeom>
          <a:noFill/>
        </p:spPr>
        <p:txBody>
          <a:bodyPr wrap="square" rtlCol="0">
            <a:spAutoFit/>
          </a:bodyPr>
          <a:lstStyle/>
          <a:p>
            <a:pPr marL="342900" indent="-342900">
              <a:buFont typeface="Arial" pitchFamily="34" charset="0"/>
              <a:buChar char="•"/>
            </a:pPr>
            <a:r>
              <a:rPr lang="en-US" sz="1200" dirty="0" smtClean="0"/>
              <a:t>W</a:t>
            </a:r>
            <a:r>
              <a:rPr lang="en-US" sz="1200" dirty="0" smtClean="0"/>
              <a:t>e are monitoring the product availability on the shelf throughout the day</a:t>
            </a:r>
          </a:p>
          <a:p>
            <a:pPr marL="342900" indent="-342900">
              <a:buFont typeface="Arial" pitchFamily="34" charset="0"/>
              <a:buChar char="•"/>
            </a:pPr>
            <a:r>
              <a:rPr lang="en-US" sz="1200" dirty="0" smtClean="0"/>
              <a:t>We are alerting the warehouse associates prior to shelf gets empty</a:t>
            </a:r>
          </a:p>
          <a:p>
            <a:pPr marL="342900" indent="-342900">
              <a:buFont typeface="Arial" pitchFamily="34" charset="0"/>
              <a:buChar char="•"/>
            </a:pPr>
            <a:r>
              <a:rPr lang="en-US" sz="1200" dirty="0" smtClean="0"/>
              <a:t>Enhances the shopping experience for consumers</a:t>
            </a:r>
          </a:p>
          <a:p>
            <a:pPr marL="342900" indent="-342900">
              <a:buFont typeface="Arial" pitchFamily="34" charset="0"/>
              <a:buChar char="•"/>
            </a:pPr>
            <a:r>
              <a:rPr lang="en-US" sz="1200" dirty="0" smtClean="0"/>
              <a:t>We are generating a graphical information for data analytics and research</a:t>
            </a:r>
            <a:endParaRPr lang="en-US" sz="1200" dirty="0"/>
          </a:p>
        </p:txBody>
      </p:sp>
    </p:spTree>
    <p:extLst>
      <p:ext uri="{BB962C8B-B14F-4D97-AF65-F5344CB8AC3E}">
        <p14:creationId xmlns:p14="http://schemas.microsoft.com/office/powerpoint/2010/main" xmlns="" val="1815365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698</TotalTime>
  <Words>248</Words>
  <Application>Microsoft Office PowerPoint</Application>
  <PresentationFormat>Custom</PresentationFormat>
  <Paragraphs>22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Awadh Alhawwash</dc:creator>
  <cp:lastModifiedBy>sahil kasana</cp:lastModifiedBy>
  <cp:revision>39</cp:revision>
  <dcterms:created xsi:type="dcterms:W3CDTF">2019-03-06T06:52:16Z</dcterms:created>
  <dcterms:modified xsi:type="dcterms:W3CDTF">2019-12-12T11:18:49Z</dcterms:modified>
</cp:coreProperties>
</file>