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64" r:id="rId12"/>
    <p:sldId id="265" r:id="rId13"/>
    <p:sldId id="266" r:id="rId14"/>
    <p:sldId id="271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1DC1-030A-0518-DA12-3036A3922774}" v="115" dt="2024-12-30T06:03:39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Matrix Reduction in Persistent Homology: Theory, Examples,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Sahil Kumar, PhD in Mathematics and AI</a:t>
            </a:r>
          </a:p>
          <a:p>
            <a:r>
              <a:t>Yeshiva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06FD6-0D6D-784F-1254-06C01B7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B302AC22-1869-D811-76EA-50FB6886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07" y="643466"/>
            <a:ext cx="6195984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C20C4-A911-BD19-7527-F4A9A2BC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matrix reduction algorithm is implemented in Python. Boundary matrices are reduced, and Betti numbers are computed. The complete implementation is available on GitHub:</a:t>
            </a:r>
          </a:p>
          <a:p>
            <a:r>
              <a:t>https://github.com/sahilkumar15/computational_topology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6CC1E-494C-6941-DB4E-8EEDEFD3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Matrix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Matrix reduction is applied in:</a:t>
            </a:r>
          </a:p>
          <a:p>
            <a:pPr marL="0" indent="0">
              <a:buNone/>
            </a:pPr>
            <a:r>
              <a:rPr dirty="0"/>
              <a:t>- Point cloud analysis for clustering and void </a:t>
            </a:r>
            <a:r>
              <a:rPr lang="en-US" dirty="0"/>
              <a:t> </a:t>
            </a:r>
            <a:r>
              <a:rPr dirty="0"/>
              <a:t>detection.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t>- Time-series analysis for trend identification.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- Image processing for structural feature extraction.</a:t>
            </a:r>
            <a:endParaRPr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22D6-C822-D7A3-4997-801B1BF7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Matrix reduction bridges algebraic theory and practical applications in TDA. </a:t>
            </a:r>
            <a:endParaRPr lang="en-US" dirty="0"/>
          </a:p>
          <a:p>
            <a:r>
              <a:rPr dirty="0"/>
              <a:t>It enables efficient computation of topological invariants, offering insights across diverse domains.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68E80-0EBF-3F16-EC83-11AD02E7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F4C9-A792-2D27-2B21-FF47C7D6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6835-705D-6706-8EC3-721953A0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Kannan, R. &amp; </a:t>
            </a:r>
            <a:r>
              <a:rPr lang="en-US" dirty="0" err="1">
                <a:ea typeface="+mn-lt"/>
                <a:cs typeface="+mn-lt"/>
              </a:rPr>
              <a:t>Bachem</a:t>
            </a:r>
            <a:r>
              <a:rPr lang="en-US" dirty="0">
                <a:ea typeface="+mn-lt"/>
                <a:cs typeface="+mn-lt"/>
              </a:rPr>
              <a:t>, A. (1979). Polynomial algorithms for computing the Smith and Hermite normal forms of an integer matrix. SIAM J. </a:t>
            </a:r>
            <a:r>
              <a:rPr lang="en-US" dirty="0" err="1">
                <a:ea typeface="+mn-lt"/>
                <a:cs typeface="+mn-lt"/>
              </a:rPr>
              <a:t>Comput</a:t>
            </a:r>
            <a:r>
              <a:rPr lang="en-US" dirty="0">
                <a:ea typeface="+mn-lt"/>
                <a:cs typeface="+mn-lt"/>
              </a:rPr>
              <a:t>., 8, 499–507.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Lakatos, I. (1984). Proofs and Refutations: The Logic of Mathematical Discovery. Cambridge Univ. Press, Cambridge, England.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Munkres, J. R. (1984). Elements of Algebraic Topology. Addison-Wesley, Redwood City, California.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D3532-0244-D366-B153-9475A382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514" y="2799581"/>
            <a:ext cx="3063035" cy="968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dirty="0"/>
              <a:t>Thank you!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49539-643F-CD81-642E-E394B303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dirty="0"/>
              <a:t>Matrix reduction is a fundamental computational process in persistent homology, a key method in topological data analysis (TDA) for studying the shape of data. </a:t>
            </a:r>
            <a:endParaRPr lang="en-US" dirty="0"/>
          </a:p>
          <a:p>
            <a:r>
              <a:rPr dirty="0"/>
              <a:t>It simplifies boundary matrices to reveal topological features such as connected components, loops, and voids. </a:t>
            </a:r>
            <a:endParaRPr lang="en-US" dirty="0"/>
          </a:p>
          <a:p>
            <a:r>
              <a:rPr dirty="0"/>
              <a:t>Applications span biology, image processing, and network science.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CFD5-251D-9078-3C83-D25797F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Persistent Homology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Topological Data Analysis (TDA) applies algebraic topology to study data structures.</a:t>
            </a:r>
          </a:p>
          <a:p>
            <a:r>
              <a:rPr lang="en-US" dirty="0"/>
              <a:t> Persistent Homology identifies features like loops and voids across scales, relying on matrix reduction to simplify computations. </a:t>
            </a:r>
            <a:endParaRPr lang="en-US"/>
          </a:p>
          <a:p>
            <a:r>
              <a:rPr lang="en-US" dirty="0"/>
              <a:t>Goal: Efficient extraction of topological invariants.</a:t>
            </a:r>
            <a:endParaRPr lang="en-US" dirty="0">
              <a:ea typeface="Calibri"/>
              <a:cs typeface="Calibri"/>
            </a:endParaRPr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21C78-D6CA-7A0A-B12D-28492717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Matrix Reduction and Its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Matrix</a:t>
            </a:r>
            <a:r>
              <a:rPr lang="en-US" dirty="0"/>
              <a:t> reduction simplifies boundary matrices, revealing topological features and enabling efficient computation of Betti numbers.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Homology Groups: Measure topological features using cycle and boundary groups.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57E4-5D4E-1722-A182-9E2C558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Euler-Poincaré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dirty="0"/>
              <a:t>The Euler characteristic is defined as the alternating sum of Betti numbers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 np represents the number of p-dimensional simplices in the complex.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χ: Euler characteristic</a:t>
            </a:r>
          </a:p>
          <a:p>
            <a:r>
              <a:rPr lang="en-US" dirty="0">
                <a:ea typeface="Calibri"/>
                <a:cs typeface="Calibri"/>
              </a:rPr>
              <a:t>β_p: Betti numbers (connected components, loops, voids)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F43D9-B559-24AF-C073-B2BFC3F3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43" y="2403856"/>
            <a:ext cx="2320512" cy="10313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29F94-FA03-71AD-B0F3-9357ED0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Boundary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Boundary matrices encode relationships between simplices. </a:t>
            </a:r>
            <a:endParaRPr lang="en-US" dirty="0"/>
          </a:p>
          <a:p>
            <a:r>
              <a:rPr dirty="0"/>
              <a:t>Rows represent (p-1)-simplices, and columns represent p-simplices.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8E2F-5726-ADB7-6D14-AA6A1412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Diagonalization of boundary matrices.</a:t>
            </a:r>
          </a:p>
          <a:p>
            <a:r>
              <a:t>Key Insights: Extraction of Betti numbers, simplification of homology computation.</a:t>
            </a:r>
          </a:p>
          <a:p>
            <a:r>
              <a:t>Example: Matrix before and after transformation.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A6F02-751D-CDD7-A024-B7DC55F3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of the reduction algorithm:</a:t>
            </a:r>
          </a:p>
          <a:p>
            <a:r>
              <a:t>1. Row and column swaps.</a:t>
            </a:r>
          </a:p>
          <a:p>
            <a:r>
              <a:t>2. Eliminate non-diagonal entries.</a:t>
            </a:r>
          </a:p>
          <a:p>
            <a:r>
              <a:t>3. Recursive simplification.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A7525-3B1E-AD63-46DE-DD5C865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Worked Example: Tetrahedron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the tetrahedron:</a:t>
            </a:r>
          </a:p>
          <a:p>
            <a:r>
              <a:t>- β_0 = 1: One connected component.</a:t>
            </a:r>
          </a:p>
          <a:p>
            <a:r>
              <a:t>- β_1 = 0: No independent loops.</a:t>
            </a:r>
          </a:p>
          <a:p>
            <a:r>
              <a:t>- β_2 = 0: No voids.</a:t>
            </a:r>
          </a:p>
          <a:p>
            <a:r>
              <a:t>- β_3 = 0: No higher-dimensional voids.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1F432-7FA0-E48E-57D9-9A07F216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Matrix Reduction in Persistent Homology: Theory, Examples, and Applications</vt:lpstr>
      <vt:lpstr>Abstract</vt:lpstr>
      <vt:lpstr>Introduction to Persistent Homology</vt:lpstr>
      <vt:lpstr>Matrix Reduction and Its Role</vt:lpstr>
      <vt:lpstr>Euler-Poincaré Formula</vt:lpstr>
      <vt:lpstr>Boundary Matrices</vt:lpstr>
      <vt:lpstr>Smith Normal Form</vt:lpstr>
      <vt:lpstr>Reduction Algorithm</vt:lpstr>
      <vt:lpstr>Worked Example: Tetrahedron</vt:lpstr>
      <vt:lpstr>PowerPoint Presentation</vt:lpstr>
      <vt:lpstr>Python Implementation</vt:lpstr>
      <vt:lpstr>Applications of Matrix Reduction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68</cp:revision>
  <dcterms:created xsi:type="dcterms:W3CDTF">2013-01-27T09:14:16Z</dcterms:created>
  <dcterms:modified xsi:type="dcterms:W3CDTF">2024-12-30T06:09:51Z</dcterms:modified>
  <cp:category/>
</cp:coreProperties>
</file>