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66" r:id="rId4"/>
    <p:sldId id="277" r:id="rId5"/>
    <p:sldId id="267" r:id="rId6"/>
    <p:sldId id="274" r:id="rId7"/>
    <p:sldId id="276" r:id="rId8"/>
    <p:sldId id="275" r:id="rId9"/>
    <p:sldId id="273" r:id="rId10"/>
    <p:sldId id="272" r:id="rId11"/>
    <p:sldId id="271" r:id="rId12"/>
    <p:sldId id="278" r:id="rId13"/>
    <p:sldId id="284" r:id="rId14"/>
    <p:sldId id="279" r:id="rId15"/>
    <p:sldId id="281" r:id="rId16"/>
    <p:sldId id="282" r:id="rId17"/>
    <p:sldId id="283"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8" autoAdjust="0"/>
    <p:restoredTop sz="94660"/>
  </p:normalViewPr>
  <p:slideViewPr>
    <p:cSldViewPr snapToGrid="0">
      <p:cViewPr varScale="1">
        <p:scale>
          <a:sx n="91" d="100"/>
          <a:sy n="91" d="100"/>
        </p:scale>
        <p:origin x="590" y="5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t Maharana" userId="e422d23e476e08b9" providerId="LiveId" clId="{21596B6D-11F6-479B-9C87-48F1AF39229D}"/>
    <pc:docChg chg="modSld">
      <pc:chgData name="Sarat Maharana" userId="e422d23e476e08b9" providerId="LiveId" clId="{21596B6D-11F6-479B-9C87-48F1AF39229D}" dt="2023-05-30T09:05:49.575" v="16" actId="20577"/>
      <pc:docMkLst>
        <pc:docMk/>
      </pc:docMkLst>
      <pc:sldChg chg="modSp mod">
        <pc:chgData name="Sarat Maharana" userId="e422d23e476e08b9" providerId="LiveId" clId="{21596B6D-11F6-479B-9C87-48F1AF39229D}" dt="2023-05-30T09:05:49.575" v="16" actId="20577"/>
        <pc:sldMkLst>
          <pc:docMk/>
          <pc:sldMk cId="2230363744" sldId="263"/>
        </pc:sldMkLst>
        <pc:spChg chg="mod">
          <ac:chgData name="Sarat Maharana" userId="e422d23e476e08b9" providerId="LiveId" clId="{21596B6D-11F6-479B-9C87-48F1AF39229D}" dt="2023-05-30T09:05:49.575" v="16" actId="20577"/>
          <ac:spMkLst>
            <pc:docMk/>
            <pc:sldMk cId="2230363744" sldId="263"/>
            <ac:spMk id="2" creationId="{7D5CB1AC-D87E-0EE4-8B02-83EA121FA3A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C17CAB-429B-48B0-90DD-61544FA25240}"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US"/>
        </a:p>
      </dgm:t>
    </dgm:pt>
    <dgm:pt modelId="{9783EBFE-813F-4497-9B79-A77BADA3A4DC}">
      <dgm:prSet phldrT="[Text]" custT="1"/>
      <dgm:spPr/>
      <dgm:t>
        <a:bodyPr/>
        <a:lstStyle/>
        <a:p>
          <a:r>
            <a:rPr lang="en-US" sz="1800" dirty="0"/>
            <a:t>Motivation</a:t>
          </a:r>
        </a:p>
      </dgm:t>
    </dgm:pt>
    <dgm:pt modelId="{9E29428E-5241-4333-B435-5E221F4ED72B}" type="parTrans" cxnId="{B2EABBC1-EC08-49C6-923D-8C147DF7C85B}">
      <dgm:prSet/>
      <dgm:spPr/>
      <dgm:t>
        <a:bodyPr/>
        <a:lstStyle/>
        <a:p>
          <a:endParaRPr lang="en-US" sz="5400"/>
        </a:p>
      </dgm:t>
    </dgm:pt>
    <dgm:pt modelId="{45A7F440-BA56-4305-9A83-2D2A1C141665}" type="sibTrans" cxnId="{B2EABBC1-EC08-49C6-923D-8C147DF7C85B}">
      <dgm:prSet/>
      <dgm:spPr/>
      <dgm:t>
        <a:bodyPr/>
        <a:lstStyle/>
        <a:p>
          <a:endParaRPr lang="en-US" sz="5400"/>
        </a:p>
      </dgm:t>
    </dgm:pt>
    <dgm:pt modelId="{058637AC-FCA1-4D2C-920B-A09A6873522E}">
      <dgm:prSet phldrT="[Text]" custT="1"/>
      <dgm:spPr/>
      <dgm:t>
        <a:bodyPr/>
        <a:lstStyle/>
        <a:p>
          <a:r>
            <a:rPr lang="en-US" sz="1800" dirty="0"/>
            <a:t>Literature Review</a:t>
          </a:r>
        </a:p>
      </dgm:t>
    </dgm:pt>
    <dgm:pt modelId="{C80E8685-44D7-4A59-A709-F3607CA68654}" type="parTrans" cxnId="{EC44A182-249D-4CDE-872B-D29998764605}">
      <dgm:prSet/>
      <dgm:spPr/>
      <dgm:t>
        <a:bodyPr/>
        <a:lstStyle/>
        <a:p>
          <a:endParaRPr lang="en-US" sz="5400"/>
        </a:p>
      </dgm:t>
    </dgm:pt>
    <dgm:pt modelId="{861C964C-6F04-4E48-87B2-FEBDB6F7B969}" type="sibTrans" cxnId="{EC44A182-249D-4CDE-872B-D29998764605}">
      <dgm:prSet/>
      <dgm:spPr/>
      <dgm:t>
        <a:bodyPr/>
        <a:lstStyle/>
        <a:p>
          <a:endParaRPr lang="en-US" sz="5400"/>
        </a:p>
      </dgm:t>
    </dgm:pt>
    <dgm:pt modelId="{85A59B05-0A6B-432F-8A44-39E73FDA000E}">
      <dgm:prSet phldrT="[Text]" custT="1"/>
      <dgm:spPr/>
      <dgm:t>
        <a:bodyPr/>
        <a:lstStyle/>
        <a:p>
          <a:r>
            <a:rPr lang="en-US" sz="1800" dirty="0"/>
            <a:t>Research Gap</a:t>
          </a:r>
        </a:p>
      </dgm:t>
    </dgm:pt>
    <dgm:pt modelId="{E8DF1B81-7D9A-410E-8F29-8715DD2AB9E9}" type="parTrans" cxnId="{C00A12B4-BEA9-404C-A8F7-67F55DFDCAE4}">
      <dgm:prSet/>
      <dgm:spPr/>
      <dgm:t>
        <a:bodyPr/>
        <a:lstStyle/>
        <a:p>
          <a:endParaRPr lang="en-US" sz="5400"/>
        </a:p>
      </dgm:t>
    </dgm:pt>
    <dgm:pt modelId="{5F7D06F2-C678-4870-BAB5-EBCF0ADF54F0}" type="sibTrans" cxnId="{C00A12B4-BEA9-404C-A8F7-67F55DFDCAE4}">
      <dgm:prSet/>
      <dgm:spPr/>
      <dgm:t>
        <a:bodyPr/>
        <a:lstStyle/>
        <a:p>
          <a:endParaRPr lang="en-US" sz="5400"/>
        </a:p>
      </dgm:t>
    </dgm:pt>
    <dgm:pt modelId="{A3CAA6C0-7DE1-4514-836D-93056B2E7197}">
      <dgm:prSet phldrT="[Text]" custT="1"/>
      <dgm:spPr/>
      <dgm:t>
        <a:bodyPr/>
        <a:lstStyle/>
        <a:p>
          <a:r>
            <a:rPr lang="en-US" sz="1800" dirty="0"/>
            <a:t>Objective</a:t>
          </a:r>
        </a:p>
      </dgm:t>
    </dgm:pt>
    <dgm:pt modelId="{D26C33A7-178B-431E-ABA8-97D2D665C13C}" type="parTrans" cxnId="{0B8D9220-E95E-4930-A690-19EAC89E64CF}">
      <dgm:prSet/>
      <dgm:spPr/>
      <dgm:t>
        <a:bodyPr/>
        <a:lstStyle/>
        <a:p>
          <a:endParaRPr lang="en-US" sz="5400"/>
        </a:p>
      </dgm:t>
    </dgm:pt>
    <dgm:pt modelId="{57F5256A-E573-4F8A-B070-52DE3F900415}" type="sibTrans" cxnId="{0B8D9220-E95E-4930-A690-19EAC89E64CF}">
      <dgm:prSet/>
      <dgm:spPr/>
      <dgm:t>
        <a:bodyPr/>
        <a:lstStyle/>
        <a:p>
          <a:endParaRPr lang="en-US" sz="5400"/>
        </a:p>
      </dgm:t>
    </dgm:pt>
    <dgm:pt modelId="{AAA1E87D-150C-4644-9D7A-F33DA395067E}">
      <dgm:prSet phldrT="[Text]" custT="1"/>
      <dgm:spPr/>
      <dgm:t>
        <a:bodyPr/>
        <a:lstStyle/>
        <a:p>
          <a:r>
            <a:rPr lang="en-US" sz="1800" dirty="0"/>
            <a:t>Scope of the project</a:t>
          </a:r>
        </a:p>
      </dgm:t>
    </dgm:pt>
    <dgm:pt modelId="{9875ABA2-E54A-4555-9B81-8A690D9E4388}" type="parTrans" cxnId="{1E9246BA-C6EF-4094-8293-E205D6D2394E}">
      <dgm:prSet/>
      <dgm:spPr/>
      <dgm:t>
        <a:bodyPr/>
        <a:lstStyle/>
        <a:p>
          <a:endParaRPr lang="en-US" sz="5400"/>
        </a:p>
      </dgm:t>
    </dgm:pt>
    <dgm:pt modelId="{7B50C2AB-C00A-49A2-AA66-7A545D379C61}" type="sibTrans" cxnId="{1E9246BA-C6EF-4094-8293-E205D6D2394E}">
      <dgm:prSet/>
      <dgm:spPr/>
      <dgm:t>
        <a:bodyPr/>
        <a:lstStyle/>
        <a:p>
          <a:endParaRPr lang="en-US" sz="5400"/>
        </a:p>
      </dgm:t>
    </dgm:pt>
    <dgm:pt modelId="{0FD4D3F7-CBE0-42BC-B0E5-17F1C72903DD}">
      <dgm:prSet phldrT="[Text]" custT="1"/>
      <dgm:spPr/>
      <dgm:t>
        <a:bodyPr/>
        <a:lstStyle/>
        <a:p>
          <a:r>
            <a:rPr lang="en-US" sz="1800" dirty="0"/>
            <a:t>Methodology- Experimental/Numerical</a:t>
          </a:r>
        </a:p>
      </dgm:t>
    </dgm:pt>
    <dgm:pt modelId="{094E1738-A256-4D92-98BC-E46CB4BC1BAF}" type="parTrans" cxnId="{EA3CBE39-24DB-4572-BAC8-8449D29C8D04}">
      <dgm:prSet/>
      <dgm:spPr/>
      <dgm:t>
        <a:bodyPr/>
        <a:lstStyle/>
        <a:p>
          <a:endParaRPr lang="en-US" sz="5400"/>
        </a:p>
      </dgm:t>
    </dgm:pt>
    <dgm:pt modelId="{61757EA0-8F54-4116-B6DF-0557746A99F1}" type="sibTrans" cxnId="{EA3CBE39-24DB-4572-BAC8-8449D29C8D04}">
      <dgm:prSet/>
      <dgm:spPr/>
      <dgm:t>
        <a:bodyPr/>
        <a:lstStyle/>
        <a:p>
          <a:endParaRPr lang="en-US" sz="5400"/>
        </a:p>
      </dgm:t>
    </dgm:pt>
    <dgm:pt modelId="{98C9B873-D7F4-4FB6-8F24-02CA0B7907ED}">
      <dgm:prSet phldrT="[Text]" custT="1"/>
      <dgm:spPr/>
      <dgm:t>
        <a:bodyPr/>
        <a:lstStyle/>
        <a:p>
          <a:r>
            <a:rPr lang="en-US" sz="1800" dirty="0"/>
            <a:t>Abstract</a:t>
          </a:r>
        </a:p>
      </dgm:t>
    </dgm:pt>
    <dgm:pt modelId="{9F02DC8A-5434-4092-A9C7-FEDAD2580995}" type="parTrans" cxnId="{D9983ED8-D83B-4DD5-B193-C7EFB2FB9F36}">
      <dgm:prSet/>
      <dgm:spPr/>
      <dgm:t>
        <a:bodyPr/>
        <a:lstStyle/>
        <a:p>
          <a:endParaRPr lang="en-US" sz="5400"/>
        </a:p>
      </dgm:t>
    </dgm:pt>
    <dgm:pt modelId="{4563EED5-3E31-4702-8E1F-1C1B539D970D}" type="sibTrans" cxnId="{D9983ED8-D83B-4DD5-B193-C7EFB2FB9F36}">
      <dgm:prSet/>
      <dgm:spPr/>
      <dgm:t>
        <a:bodyPr/>
        <a:lstStyle/>
        <a:p>
          <a:endParaRPr lang="en-US" sz="5400"/>
        </a:p>
      </dgm:t>
    </dgm:pt>
    <dgm:pt modelId="{D1EB6B6D-F66E-49AB-A2D0-B57FA362805A}">
      <dgm:prSet phldrT="[Text]" custT="1"/>
      <dgm:spPr/>
      <dgm:t>
        <a:bodyPr/>
        <a:lstStyle/>
        <a:p>
          <a:r>
            <a:rPr lang="en-US" sz="1800" dirty="0"/>
            <a:t>Introduction</a:t>
          </a:r>
        </a:p>
      </dgm:t>
    </dgm:pt>
    <dgm:pt modelId="{3122952E-F5EE-468A-829E-149BCD0DDF73}" type="parTrans" cxnId="{64A8768B-E979-4048-A4C2-E423858D446D}">
      <dgm:prSet/>
      <dgm:spPr/>
      <dgm:t>
        <a:bodyPr/>
        <a:lstStyle/>
        <a:p>
          <a:endParaRPr lang="en-US" sz="5400"/>
        </a:p>
      </dgm:t>
    </dgm:pt>
    <dgm:pt modelId="{834F7F73-B4CF-4B39-A58B-ECDE6B91D757}" type="sibTrans" cxnId="{64A8768B-E979-4048-A4C2-E423858D446D}">
      <dgm:prSet/>
      <dgm:spPr/>
      <dgm:t>
        <a:bodyPr/>
        <a:lstStyle/>
        <a:p>
          <a:endParaRPr lang="en-US" sz="5400"/>
        </a:p>
      </dgm:t>
    </dgm:pt>
    <dgm:pt modelId="{5DE99D4E-3123-47B2-B9BC-7BF2CA7693E2}">
      <dgm:prSet phldrT="[Text]" custT="1"/>
      <dgm:spPr/>
      <dgm:t>
        <a:bodyPr/>
        <a:lstStyle/>
        <a:p>
          <a:r>
            <a:rPr lang="en-US" sz="1800" dirty="0"/>
            <a:t>Result and Discussion</a:t>
          </a:r>
        </a:p>
      </dgm:t>
    </dgm:pt>
    <dgm:pt modelId="{78961BC7-66C0-4DE3-8D79-6974D41629A4}" type="parTrans" cxnId="{CE7D793E-249E-445E-92F2-83B0663A448A}">
      <dgm:prSet/>
      <dgm:spPr/>
      <dgm:t>
        <a:bodyPr/>
        <a:lstStyle/>
        <a:p>
          <a:endParaRPr lang="en-US" sz="5400"/>
        </a:p>
      </dgm:t>
    </dgm:pt>
    <dgm:pt modelId="{32273457-F687-451D-BC77-EBC36E20956B}" type="sibTrans" cxnId="{CE7D793E-249E-445E-92F2-83B0663A448A}">
      <dgm:prSet/>
      <dgm:spPr/>
      <dgm:t>
        <a:bodyPr/>
        <a:lstStyle/>
        <a:p>
          <a:endParaRPr lang="en-US" sz="5400"/>
        </a:p>
      </dgm:t>
    </dgm:pt>
    <dgm:pt modelId="{94589968-A252-49DD-8FEF-D7DAB582F105}">
      <dgm:prSet phldrT="[Text]" custT="1"/>
      <dgm:spPr/>
      <dgm:t>
        <a:bodyPr/>
        <a:lstStyle/>
        <a:p>
          <a:r>
            <a:rPr lang="en-US" sz="1800" dirty="0"/>
            <a:t>Conclusion</a:t>
          </a:r>
        </a:p>
      </dgm:t>
    </dgm:pt>
    <dgm:pt modelId="{DA844C3A-52AD-4DA8-8E2F-E30D123928D4}" type="parTrans" cxnId="{69F12703-78AE-49FF-8C8C-44FD7C418209}">
      <dgm:prSet/>
      <dgm:spPr/>
      <dgm:t>
        <a:bodyPr/>
        <a:lstStyle/>
        <a:p>
          <a:endParaRPr lang="en-US" sz="5400"/>
        </a:p>
      </dgm:t>
    </dgm:pt>
    <dgm:pt modelId="{5C045E56-417C-4159-B7AA-5168A3F0A567}" type="sibTrans" cxnId="{69F12703-78AE-49FF-8C8C-44FD7C418209}">
      <dgm:prSet/>
      <dgm:spPr/>
      <dgm:t>
        <a:bodyPr/>
        <a:lstStyle/>
        <a:p>
          <a:endParaRPr lang="en-US" sz="5400"/>
        </a:p>
      </dgm:t>
    </dgm:pt>
    <dgm:pt modelId="{06DA855C-D57F-464B-9604-17D34FD63575}">
      <dgm:prSet phldrT="[Text]" custT="1"/>
      <dgm:spPr/>
      <dgm:t>
        <a:bodyPr/>
        <a:lstStyle/>
        <a:p>
          <a:r>
            <a:rPr lang="en-US" sz="1800" dirty="0"/>
            <a:t>Future Scope</a:t>
          </a:r>
        </a:p>
      </dgm:t>
    </dgm:pt>
    <dgm:pt modelId="{5F8024B6-5D17-4BE6-832F-E9E0D5F11FA5}" type="parTrans" cxnId="{25329A27-FC44-4D4D-957D-E7BD3BC4923C}">
      <dgm:prSet/>
      <dgm:spPr/>
      <dgm:t>
        <a:bodyPr/>
        <a:lstStyle/>
        <a:p>
          <a:endParaRPr lang="en-US" sz="5400"/>
        </a:p>
      </dgm:t>
    </dgm:pt>
    <dgm:pt modelId="{90B961D1-EE7B-4227-9E58-59FCE4E39CFA}" type="sibTrans" cxnId="{25329A27-FC44-4D4D-957D-E7BD3BC4923C}">
      <dgm:prSet/>
      <dgm:spPr/>
      <dgm:t>
        <a:bodyPr/>
        <a:lstStyle/>
        <a:p>
          <a:endParaRPr lang="en-US" sz="5400"/>
        </a:p>
      </dgm:t>
    </dgm:pt>
    <dgm:pt modelId="{93F9F503-97A0-41AE-9C4D-AE00703900CA}">
      <dgm:prSet phldrT="[Text]" custT="1"/>
      <dgm:spPr/>
      <dgm:t>
        <a:bodyPr/>
        <a:lstStyle/>
        <a:p>
          <a:r>
            <a:rPr lang="en-US" sz="1800"/>
            <a:t>Reference</a:t>
          </a:r>
          <a:endParaRPr lang="en-US" sz="1800" dirty="0"/>
        </a:p>
      </dgm:t>
    </dgm:pt>
    <dgm:pt modelId="{FB6F83E3-DC54-4039-947F-3FC4BF0F3224}" type="parTrans" cxnId="{2552E3C3-95C1-4B10-B4AE-662C0C48066A}">
      <dgm:prSet/>
      <dgm:spPr/>
      <dgm:t>
        <a:bodyPr/>
        <a:lstStyle/>
        <a:p>
          <a:endParaRPr lang="en-US" sz="5400"/>
        </a:p>
      </dgm:t>
    </dgm:pt>
    <dgm:pt modelId="{4E3C980E-686E-474A-8242-0455AC72982B}" type="sibTrans" cxnId="{2552E3C3-95C1-4B10-B4AE-662C0C48066A}">
      <dgm:prSet/>
      <dgm:spPr/>
      <dgm:t>
        <a:bodyPr/>
        <a:lstStyle/>
        <a:p>
          <a:endParaRPr lang="en-US" sz="5400"/>
        </a:p>
      </dgm:t>
    </dgm:pt>
    <dgm:pt modelId="{D3874CF0-DA60-46B8-9EE7-D32EDD6FF54C}">
      <dgm:prSet phldrT="[Text]" custT="1"/>
      <dgm:spPr/>
      <dgm:t>
        <a:bodyPr/>
        <a:lstStyle/>
        <a:p>
          <a:r>
            <a:rPr lang="en-US" sz="1800" dirty="0"/>
            <a:t>Publication </a:t>
          </a:r>
        </a:p>
      </dgm:t>
    </dgm:pt>
    <dgm:pt modelId="{260D4FAA-76EF-4E10-8E6D-CD293EFB4BCE}" type="parTrans" cxnId="{F79F20D3-C434-4812-AEB5-D545251DBFCB}">
      <dgm:prSet/>
      <dgm:spPr/>
      <dgm:t>
        <a:bodyPr/>
        <a:lstStyle/>
        <a:p>
          <a:endParaRPr lang="en-US"/>
        </a:p>
      </dgm:t>
    </dgm:pt>
    <dgm:pt modelId="{41DC9781-DF85-4AD0-8F79-0AB03BEB59F6}" type="sibTrans" cxnId="{F79F20D3-C434-4812-AEB5-D545251DBFCB}">
      <dgm:prSet/>
      <dgm:spPr/>
      <dgm:t>
        <a:bodyPr/>
        <a:lstStyle/>
        <a:p>
          <a:endParaRPr lang="en-US"/>
        </a:p>
      </dgm:t>
    </dgm:pt>
    <dgm:pt modelId="{DA3B07DE-23A2-4999-8206-27D8DC4CF52C}" type="pres">
      <dgm:prSet presAssocID="{C4C17CAB-429B-48B0-90DD-61544FA25240}" presName="linear" presStyleCnt="0">
        <dgm:presLayoutVars>
          <dgm:dir/>
          <dgm:animLvl val="lvl"/>
          <dgm:resizeHandles val="exact"/>
        </dgm:presLayoutVars>
      </dgm:prSet>
      <dgm:spPr/>
    </dgm:pt>
    <dgm:pt modelId="{EECE6103-6167-4A49-ACC4-D581DFB6585C}" type="pres">
      <dgm:prSet presAssocID="{98C9B873-D7F4-4FB6-8F24-02CA0B7907ED}" presName="parentLin" presStyleCnt="0"/>
      <dgm:spPr/>
    </dgm:pt>
    <dgm:pt modelId="{3FB13625-832C-46FB-BE72-23C13D5C8DBA}" type="pres">
      <dgm:prSet presAssocID="{98C9B873-D7F4-4FB6-8F24-02CA0B7907ED}" presName="parentLeftMargin" presStyleLbl="node1" presStyleIdx="0" presStyleCnt="13"/>
      <dgm:spPr/>
    </dgm:pt>
    <dgm:pt modelId="{BEA6C796-4180-49FA-9F04-FF53F253595D}" type="pres">
      <dgm:prSet presAssocID="{98C9B873-D7F4-4FB6-8F24-02CA0B7907ED}" presName="parentText" presStyleLbl="node1" presStyleIdx="0" presStyleCnt="13">
        <dgm:presLayoutVars>
          <dgm:chMax val="0"/>
          <dgm:bulletEnabled val="1"/>
        </dgm:presLayoutVars>
      </dgm:prSet>
      <dgm:spPr/>
    </dgm:pt>
    <dgm:pt modelId="{DF90E66E-DE8A-4352-8A09-469456EF5D39}" type="pres">
      <dgm:prSet presAssocID="{98C9B873-D7F4-4FB6-8F24-02CA0B7907ED}" presName="negativeSpace" presStyleCnt="0"/>
      <dgm:spPr/>
    </dgm:pt>
    <dgm:pt modelId="{38A8CEA9-64A1-4FA6-A796-F6235DD34EFF}" type="pres">
      <dgm:prSet presAssocID="{98C9B873-D7F4-4FB6-8F24-02CA0B7907ED}" presName="childText" presStyleLbl="conFgAcc1" presStyleIdx="0" presStyleCnt="13">
        <dgm:presLayoutVars>
          <dgm:bulletEnabled val="1"/>
        </dgm:presLayoutVars>
      </dgm:prSet>
      <dgm:spPr/>
    </dgm:pt>
    <dgm:pt modelId="{887AA486-2185-4C4A-AE72-33DE1D9A88CC}" type="pres">
      <dgm:prSet presAssocID="{4563EED5-3E31-4702-8E1F-1C1B539D970D}" presName="spaceBetweenRectangles" presStyleCnt="0"/>
      <dgm:spPr/>
    </dgm:pt>
    <dgm:pt modelId="{F2A62447-E936-4322-8859-852E0CDE67FB}" type="pres">
      <dgm:prSet presAssocID="{9783EBFE-813F-4497-9B79-A77BADA3A4DC}" presName="parentLin" presStyleCnt="0"/>
      <dgm:spPr/>
    </dgm:pt>
    <dgm:pt modelId="{CEDF0230-4C39-49EA-A91F-47BEB5926E03}" type="pres">
      <dgm:prSet presAssocID="{9783EBFE-813F-4497-9B79-A77BADA3A4DC}" presName="parentLeftMargin" presStyleLbl="node1" presStyleIdx="0" presStyleCnt="13"/>
      <dgm:spPr/>
    </dgm:pt>
    <dgm:pt modelId="{DC1CB459-7C76-4E47-AC2C-C2038D0923BC}" type="pres">
      <dgm:prSet presAssocID="{9783EBFE-813F-4497-9B79-A77BADA3A4DC}" presName="parentText" presStyleLbl="node1" presStyleIdx="1" presStyleCnt="13">
        <dgm:presLayoutVars>
          <dgm:chMax val="0"/>
          <dgm:bulletEnabled val="1"/>
        </dgm:presLayoutVars>
      </dgm:prSet>
      <dgm:spPr/>
    </dgm:pt>
    <dgm:pt modelId="{7AC63CF2-681A-449C-8387-E22EBE1431B9}" type="pres">
      <dgm:prSet presAssocID="{9783EBFE-813F-4497-9B79-A77BADA3A4DC}" presName="negativeSpace" presStyleCnt="0"/>
      <dgm:spPr/>
    </dgm:pt>
    <dgm:pt modelId="{0B1753A9-6986-4629-9417-C1BCFC41901A}" type="pres">
      <dgm:prSet presAssocID="{9783EBFE-813F-4497-9B79-A77BADA3A4DC}" presName="childText" presStyleLbl="conFgAcc1" presStyleIdx="1" presStyleCnt="13">
        <dgm:presLayoutVars>
          <dgm:bulletEnabled val="1"/>
        </dgm:presLayoutVars>
      </dgm:prSet>
      <dgm:spPr/>
    </dgm:pt>
    <dgm:pt modelId="{9F37D225-68A7-4CC7-87A6-0D08562035BF}" type="pres">
      <dgm:prSet presAssocID="{45A7F440-BA56-4305-9A83-2D2A1C141665}" presName="spaceBetweenRectangles" presStyleCnt="0"/>
      <dgm:spPr/>
    </dgm:pt>
    <dgm:pt modelId="{BF092CAF-099B-4782-B260-1C6C5583FEBB}" type="pres">
      <dgm:prSet presAssocID="{D1EB6B6D-F66E-49AB-A2D0-B57FA362805A}" presName="parentLin" presStyleCnt="0"/>
      <dgm:spPr/>
    </dgm:pt>
    <dgm:pt modelId="{F72A09FA-A828-4BFE-860C-41E5C3243B97}" type="pres">
      <dgm:prSet presAssocID="{D1EB6B6D-F66E-49AB-A2D0-B57FA362805A}" presName="parentLeftMargin" presStyleLbl="node1" presStyleIdx="1" presStyleCnt="13"/>
      <dgm:spPr/>
    </dgm:pt>
    <dgm:pt modelId="{320AA37C-A9E8-4E6A-99C9-D4BA84A75C53}" type="pres">
      <dgm:prSet presAssocID="{D1EB6B6D-F66E-49AB-A2D0-B57FA362805A}" presName="parentText" presStyleLbl="node1" presStyleIdx="2" presStyleCnt="13">
        <dgm:presLayoutVars>
          <dgm:chMax val="0"/>
          <dgm:bulletEnabled val="1"/>
        </dgm:presLayoutVars>
      </dgm:prSet>
      <dgm:spPr/>
    </dgm:pt>
    <dgm:pt modelId="{EA2C5487-4593-49A0-AA40-D5A0075053AF}" type="pres">
      <dgm:prSet presAssocID="{D1EB6B6D-F66E-49AB-A2D0-B57FA362805A}" presName="negativeSpace" presStyleCnt="0"/>
      <dgm:spPr/>
    </dgm:pt>
    <dgm:pt modelId="{09D94F12-F176-4A38-A232-1F57CEF021C0}" type="pres">
      <dgm:prSet presAssocID="{D1EB6B6D-F66E-49AB-A2D0-B57FA362805A}" presName="childText" presStyleLbl="conFgAcc1" presStyleIdx="2" presStyleCnt="13">
        <dgm:presLayoutVars>
          <dgm:bulletEnabled val="1"/>
        </dgm:presLayoutVars>
      </dgm:prSet>
      <dgm:spPr/>
    </dgm:pt>
    <dgm:pt modelId="{3F619AA1-65A8-4C62-ABFE-04CA6A545F56}" type="pres">
      <dgm:prSet presAssocID="{834F7F73-B4CF-4B39-A58B-ECDE6B91D757}" presName="spaceBetweenRectangles" presStyleCnt="0"/>
      <dgm:spPr/>
    </dgm:pt>
    <dgm:pt modelId="{6C7CE87B-97C9-43A9-9E69-B1E924A5B857}" type="pres">
      <dgm:prSet presAssocID="{058637AC-FCA1-4D2C-920B-A09A6873522E}" presName="parentLin" presStyleCnt="0"/>
      <dgm:spPr/>
    </dgm:pt>
    <dgm:pt modelId="{08D994B5-8160-4EB3-AC9B-23FF5A002EFC}" type="pres">
      <dgm:prSet presAssocID="{058637AC-FCA1-4D2C-920B-A09A6873522E}" presName="parentLeftMargin" presStyleLbl="node1" presStyleIdx="2" presStyleCnt="13"/>
      <dgm:spPr/>
    </dgm:pt>
    <dgm:pt modelId="{83E499D3-D1D2-46E5-9002-FC40FC3D5597}" type="pres">
      <dgm:prSet presAssocID="{058637AC-FCA1-4D2C-920B-A09A6873522E}" presName="parentText" presStyleLbl="node1" presStyleIdx="3" presStyleCnt="13">
        <dgm:presLayoutVars>
          <dgm:chMax val="0"/>
          <dgm:bulletEnabled val="1"/>
        </dgm:presLayoutVars>
      </dgm:prSet>
      <dgm:spPr/>
    </dgm:pt>
    <dgm:pt modelId="{21BBBF0C-9608-48A9-B62D-F97897C2B411}" type="pres">
      <dgm:prSet presAssocID="{058637AC-FCA1-4D2C-920B-A09A6873522E}" presName="negativeSpace" presStyleCnt="0"/>
      <dgm:spPr/>
    </dgm:pt>
    <dgm:pt modelId="{2C77D267-77E1-4DBE-9DEB-3A1D5B4DC4F2}" type="pres">
      <dgm:prSet presAssocID="{058637AC-FCA1-4D2C-920B-A09A6873522E}" presName="childText" presStyleLbl="conFgAcc1" presStyleIdx="3" presStyleCnt="13">
        <dgm:presLayoutVars>
          <dgm:bulletEnabled val="1"/>
        </dgm:presLayoutVars>
      </dgm:prSet>
      <dgm:spPr/>
    </dgm:pt>
    <dgm:pt modelId="{7E7F6CC9-12F0-4996-AAB6-5A390A28E5D7}" type="pres">
      <dgm:prSet presAssocID="{861C964C-6F04-4E48-87B2-FEBDB6F7B969}" presName="spaceBetweenRectangles" presStyleCnt="0"/>
      <dgm:spPr/>
    </dgm:pt>
    <dgm:pt modelId="{6CC7687F-B2C3-43FF-A875-A479C7645C4F}" type="pres">
      <dgm:prSet presAssocID="{85A59B05-0A6B-432F-8A44-39E73FDA000E}" presName="parentLin" presStyleCnt="0"/>
      <dgm:spPr/>
    </dgm:pt>
    <dgm:pt modelId="{B7B7457A-670C-43EE-812E-FBD1C9AFA610}" type="pres">
      <dgm:prSet presAssocID="{85A59B05-0A6B-432F-8A44-39E73FDA000E}" presName="parentLeftMargin" presStyleLbl="node1" presStyleIdx="3" presStyleCnt="13"/>
      <dgm:spPr/>
    </dgm:pt>
    <dgm:pt modelId="{E1545FE6-AE5F-4443-99E5-D563B69668D4}" type="pres">
      <dgm:prSet presAssocID="{85A59B05-0A6B-432F-8A44-39E73FDA000E}" presName="parentText" presStyleLbl="node1" presStyleIdx="4" presStyleCnt="13">
        <dgm:presLayoutVars>
          <dgm:chMax val="0"/>
          <dgm:bulletEnabled val="1"/>
        </dgm:presLayoutVars>
      </dgm:prSet>
      <dgm:spPr/>
    </dgm:pt>
    <dgm:pt modelId="{8AD5B6A5-97CC-4C37-AB3B-3CF4259E4708}" type="pres">
      <dgm:prSet presAssocID="{85A59B05-0A6B-432F-8A44-39E73FDA000E}" presName="negativeSpace" presStyleCnt="0"/>
      <dgm:spPr/>
    </dgm:pt>
    <dgm:pt modelId="{A1CB234B-29F1-40A3-A094-5FF76F5337E3}" type="pres">
      <dgm:prSet presAssocID="{85A59B05-0A6B-432F-8A44-39E73FDA000E}" presName="childText" presStyleLbl="conFgAcc1" presStyleIdx="4" presStyleCnt="13">
        <dgm:presLayoutVars>
          <dgm:bulletEnabled val="1"/>
        </dgm:presLayoutVars>
      </dgm:prSet>
      <dgm:spPr/>
    </dgm:pt>
    <dgm:pt modelId="{026F5B5D-50F5-4804-A99C-AE64B53B52D5}" type="pres">
      <dgm:prSet presAssocID="{5F7D06F2-C678-4870-BAB5-EBCF0ADF54F0}" presName="spaceBetweenRectangles" presStyleCnt="0"/>
      <dgm:spPr/>
    </dgm:pt>
    <dgm:pt modelId="{3210BD20-36E8-4B95-83CB-AE09EEB952A0}" type="pres">
      <dgm:prSet presAssocID="{A3CAA6C0-7DE1-4514-836D-93056B2E7197}" presName="parentLin" presStyleCnt="0"/>
      <dgm:spPr/>
    </dgm:pt>
    <dgm:pt modelId="{9727CB6F-F70D-4531-8B67-9EB6D72350F7}" type="pres">
      <dgm:prSet presAssocID="{A3CAA6C0-7DE1-4514-836D-93056B2E7197}" presName="parentLeftMargin" presStyleLbl="node1" presStyleIdx="4" presStyleCnt="13"/>
      <dgm:spPr/>
    </dgm:pt>
    <dgm:pt modelId="{05347B20-AB88-4E4A-9C91-374CFBD0CFA4}" type="pres">
      <dgm:prSet presAssocID="{A3CAA6C0-7DE1-4514-836D-93056B2E7197}" presName="parentText" presStyleLbl="node1" presStyleIdx="5" presStyleCnt="13">
        <dgm:presLayoutVars>
          <dgm:chMax val="0"/>
          <dgm:bulletEnabled val="1"/>
        </dgm:presLayoutVars>
      </dgm:prSet>
      <dgm:spPr/>
    </dgm:pt>
    <dgm:pt modelId="{D8003B01-D4D8-4231-937B-36AEB0DC008C}" type="pres">
      <dgm:prSet presAssocID="{A3CAA6C0-7DE1-4514-836D-93056B2E7197}" presName="negativeSpace" presStyleCnt="0"/>
      <dgm:spPr/>
    </dgm:pt>
    <dgm:pt modelId="{A14D668D-9E4D-4483-9E9D-69403AB45712}" type="pres">
      <dgm:prSet presAssocID="{A3CAA6C0-7DE1-4514-836D-93056B2E7197}" presName="childText" presStyleLbl="conFgAcc1" presStyleIdx="5" presStyleCnt="13">
        <dgm:presLayoutVars>
          <dgm:bulletEnabled val="1"/>
        </dgm:presLayoutVars>
      </dgm:prSet>
      <dgm:spPr/>
    </dgm:pt>
    <dgm:pt modelId="{639B9A0D-8F91-4532-8A02-905077BE67CE}" type="pres">
      <dgm:prSet presAssocID="{57F5256A-E573-4F8A-B070-52DE3F900415}" presName="spaceBetweenRectangles" presStyleCnt="0"/>
      <dgm:spPr/>
    </dgm:pt>
    <dgm:pt modelId="{6FE23669-5493-4B51-80A2-309B225CAB01}" type="pres">
      <dgm:prSet presAssocID="{AAA1E87D-150C-4644-9D7A-F33DA395067E}" presName="parentLin" presStyleCnt="0"/>
      <dgm:spPr/>
    </dgm:pt>
    <dgm:pt modelId="{853AF2C3-9C2C-4105-BC69-DA185A50D816}" type="pres">
      <dgm:prSet presAssocID="{AAA1E87D-150C-4644-9D7A-F33DA395067E}" presName="parentLeftMargin" presStyleLbl="node1" presStyleIdx="5" presStyleCnt="13"/>
      <dgm:spPr/>
    </dgm:pt>
    <dgm:pt modelId="{53EB35EE-1C6D-463F-843E-8EF6B525F807}" type="pres">
      <dgm:prSet presAssocID="{AAA1E87D-150C-4644-9D7A-F33DA395067E}" presName="parentText" presStyleLbl="node1" presStyleIdx="6" presStyleCnt="13">
        <dgm:presLayoutVars>
          <dgm:chMax val="0"/>
          <dgm:bulletEnabled val="1"/>
        </dgm:presLayoutVars>
      </dgm:prSet>
      <dgm:spPr/>
    </dgm:pt>
    <dgm:pt modelId="{1639C82E-E79B-48C4-8C66-9EAEEB01AA6C}" type="pres">
      <dgm:prSet presAssocID="{AAA1E87D-150C-4644-9D7A-F33DA395067E}" presName="negativeSpace" presStyleCnt="0"/>
      <dgm:spPr/>
    </dgm:pt>
    <dgm:pt modelId="{E02830F0-4C07-4D9D-A907-EDE48EA0B1F0}" type="pres">
      <dgm:prSet presAssocID="{AAA1E87D-150C-4644-9D7A-F33DA395067E}" presName="childText" presStyleLbl="conFgAcc1" presStyleIdx="6" presStyleCnt="13">
        <dgm:presLayoutVars>
          <dgm:bulletEnabled val="1"/>
        </dgm:presLayoutVars>
      </dgm:prSet>
      <dgm:spPr/>
    </dgm:pt>
    <dgm:pt modelId="{E82D7C7C-E844-4DE5-B50F-AF08FE5CBEDC}" type="pres">
      <dgm:prSet presAssocID="{7B50C2AB-C00A-49A2-AA66-7A545D379C61}" presName="spaceBetweenRectangles" presStyleCnt="0"/>
      <dgm:spPr/>
    </dgm:pt>
    <dgm:pt modelId="{A88F8D82-BF06-439D-9E41-77C12E157CEE}" type="pres">
      <dgm:prSet presAssocID="{0FD4D3F7-CBE0-42BC-B0E5-17F1C72903DD}" presName="parentLin" presStyleCnt="0"/>
      <dgm:spPr/>
    </dgm:pt>
    <dgm:pt modelId="{218A41D6-CC39-4728-9F70-BFABDF7B42B3}" type="pres">
      <dgm:prSet presAssocID="{0FD4D3F7-CBE0-42BC-B0E5-17F1C72903DD}" presName="parentLeftMargin" presStyleLbl="node1" presStyleIdx="6" presStyleCnt="13"/>
      <dgm:spPr/>
    </dgm:pt>
    <dgm:pt modelId="{ADDC0F8F-03EE-468D-80AF-EA802C2974D7}" type="pres">
      <dgm:prSet presAssocID="{0FD4D3F7-CBE0-42BC-B0E5-17F1C72903DD}" presName="parentText" presStyleLbl="node1" presStyleIdx="7" presStyleCnt="13">
        <dgm:presLayoutVars>
          <dgm:chMax val="0"/>
          <dgm:bulletEnabled val="1"/>
        </dgm:presLayoutVars>
      </dgm:prSet>
      <dgm:spPr/>
    </dgm:pt>
    <dgm:pt modelId="{3D3980FD-754A-4A90-91CB-F74F90C99049}" type="pres">
      <dgm:prSet presAssocID="{0FD4D3F7-CBE0-42BC-B0E5-17F1C72903DD}" presName="negativeSpace" presStyleCnt="0"/>
      <dgm:spPr/>
    </dgm:pt>
    <dgm:pt modelId="{563300D8-89B7-4910-BE1C-08DF3983A56E}" type="pres">
      <dgm:prSet presAssocID="{0FD4D3F7-CBE0-42BC-B0E5-17F1C72903DD}" presName="childText" presStyleLbl="conFgAcc1" presStyleIdx="7" presStyleCnt="13">
        <dgm:presLayoutVars>
          <dgm:bulletEnabled val="1"/>
        </dgm:presLayoutVars>
      </dgm:prSet>
      <dgm:spPr/>
    </dgm:pt>
    <dgm:pt modelId="{845AE460-0558-4808-AF67-B79F2F514163}" type="pres">
      <dgm:prSet presAssocID="{61757EA0-8F54-4116-B6DF-0557746A99F1}" presName="spaceBetweenRectangles" presStyleCnt="0"/>
      <dgm:spPr/>
    </dgm:pt>
    <dgm:pt modelId="{E6B97F5A-2191-4611-B759-B88D73DEC0D4}" type="pres">
      <dgm:prSet presAssocID="{5DE99D4E-3123-47B2-B9BC-7BF2CA7693E2}" presName="parentLin" presStyleCnt="0"/>
      <dgm:spPr/>
    </dgm:pt>
    <dgm:pt modelId="{603FCEBA-3998-438B-B29F-BB50698C8958}" type="pres">
      <dgm:prSet presAssocID="{5DE99D4E-3123-47B2-B9BC-7BF2CA7693E2}" presName="parentLeftMargin" presStyleLbl="node1" presStyleIdx="7" presStyleCnt="13"/>
      <dgm:spPr/>
    </dgm:pt>
    <dgm:pt modelId="{8B375F03-FC0D-48F7-9A33-25C5AA0E4571}" type="pres">
      <dgm:prSet presAssocID="{5DE99D4E-3123-47B2-B9BC-7BF2CA7693E2}" presName="parentText" presStyleLbl="node1" presStyleIdx="8" presStyleCnt="13">
        <dgm:presLayoutVars>
          <dgm:chMax val="0"/>
          <dgm:bulletEnabled val="1"/>
        </dgm:presLayoutVars>
      </dgm:prSet>
      <dgm:spPr/>
    </dgm:pt>
    <dgm:pt modelId="{C2D20F77-24F9-488E-9781-844CA5A7E24F}" type="pres">
      <dgm:prSet presAssocID="{5DE99D4E-3123-47B2-B9BC-7BF2CA7693E2}" presName="negativeSpace" presStyleCnt="0"/>
      <dgm:spPr/>
    </dgm:pt>
    <dgm:pt modelId="{22F798C7-6BF7-43CC-999C-C63F59949F8B}" type="pres">
      <dgm:prSet presAssocID="{5DE99D4E-3123-47B2-B9BC-7BF2CA7693E2}" presName="childText" presStyleLbl="conFgAcc1" presStyleIdx="8" presStyleCnt="13">
        <dgm:presLayoutVars>
          <dgm:bulletEnabled val="1"/>
        </dgm:presLayoutVars>
      </dgm:prSet>
      <dgm:spPr/>
    </dgm:pt>
    <dgm:pt modelId="{73C2D4FC-B4E0-49C0-9BC2-27AC8CAFD5CB}" type="pres">
      <dgm:prSet presAssocID="{32273457-F687-451D-BC77-EBC36E20956B}" presName="spaceBetweenRectangles" presStyleCnt="0"/>
      <dgm:spPr/>
    </dgm:pt>
    <dgm:pt modelId="{D0130050-B817-4E3D-AB5B-82C21769E66D}" type="pres">
      <dgm:prSet presAssocID="{06DA855C-D57F-464B-9604-17D34FD63575}" presName="parentLin" presStyleCnt="0"/>
      <dgm:spPr/>
    </dgm:pt>
    <dgm:pt modelId="{2955D770-AF9C-4823-91AF-76C7DFB843F9}" type="pres">
      <dgm:prSet presAssocID="{06DA855C-D57F-464B-9604-17D34FD63575}" presName="parentLeftMargin" presStyleLbl="node1" presStyleIdx="8" presStyleCnt="13"/>
      <dgm:spPr/>
    </dgm:pt>
    <dgm:pt modelId="{5D93ED77-59C4-4B23-AEAE-2A291DC9D774}" type="pres">
      <dgm:prSet presAssocID="{06DA855C-D57F-464B-9604-17D34FD63575}" presName="parentText" presStyleLbl="node1" presStyleIdx="9" presStyleCnt="13">
        <dgm:presLayoutVars>
          <dgm:chMax val="0"/>
          <dgm:bulletEnabled val="1"/>
        </dgm:presLayoutVars>
      </dgm:prSet>
      <dgm:spPr/>
    </dgm:pt>
    <dgm:pt modelId="{CBEA45D8-CE05-4218-A553-EE1484A96640}" type="pres">
      <dgm:prSet presAssocID="{06DA855C-D57F-464B-9604-17D34FD63575}" presName="negativeSpace" presStyleCnt="0"/>
      <dgm:spPr/>
    </dgm:pt>
    <dgm:pt modelId="{56784C79-EF16-41A7-8296-7DACAF517F23}" type="pres">
      <dgm:prSet presAssocID="{06DA855C-D57F-464B-9604-17D34FD63575}" presName="childText" presStyleLbl="conFgAcc1" presStyleIdx="9" presStyleCnt="13">
        <dgm:presLayoutVars>
          <dgm:bulletEnabled val="1"/>
        </dgm:presLayoutVars>
      </dgm:prSet>
      <dgm:spPr/>
    </dgm:pt>
    <dgm:pt modelId="{B1139AB8-8CE4-4EE1-A608-DCD70F6D1361}" type="pres">
      <dgm:prSet presAssocID="{90B961D1-EE7B-4227-9E58-59FCE4E39CFA}" presName="spaceBetweenRectangles" presStyleCnt="0"/>
      <dgm:spPr/>
    </dgm:pt>
    <dgm:pt modelId="{283C54D2-4301-4069-BD8D-68D83EBC1B3B}" type="pres">
      <dgm:prSet presAssocID="{D3874CF0-DA60-46B8-9EE7-D32EDD6FF54C}" presName="parentLin" presStyleCnt="0"/>
      <dgm:spPr/>
    </dgm:pt>
    <dgm:pt modelId="{0E0E42CB-9F5C-457F-AF6E-4F40469580A3}" type="pres">
      <dgm:prSet presAssocID="{D3874CF0-DA60-46B8-9EE7-D32EDD6FF54C}" presName="parentLeftMargin" presStyleLbl="node1" presStyleIdx="9" presStyleCnt="13"/>
      <dgm:spPr/>
    </dgm:pt>
    <dgm:pt modelId="{2063BAF7-358E-4CCA-8FC5-1EE408508AB7}" type="pres">
      <dgm:prSet presAssocID="{D3874CF0-DA60-46B8-9EE7-D32EDD6FF54C}" presName="parentText" presStyleLbl="node1" presStyleIdx="10" presStyleCnt="13">
        <dgm:presLayoutVars>
          <dgm:chMax val="0"/>
          <dgm:bulletEnabled val="1"/>
        </dgm:presLayoutVars>
      </dgm:prSet>
      <dgm:spPr/>
    </dgm:pt>
    <dgm:pt modelId="{7DCB1C97-7A32-4E98-9F50-8F41025C0F03}" type="pres">
      <dgm:prSet presAssocID="{D3874CF0-DA60-46B8-9EE7-D32EDD6FF54C}" presName="negativeSpace" presStyleCnt="0"/>
      <dgm:spPr/>
    </dgm:pt>
    <dgm:pt modelId="{EC62B3D5-284E-4863-BB9E-DC02B84B7C92}" type="pres">
      <dgm:prSet presAssocID="{D3874CF0-DA60-46B8-9EE7-D32EDD6FF54C}" presName="childText" presStyleLbl="conFgAcc1" presStyleIdx="10" presStyleCnt="13">
        <dgm:presLayoutVars>
          <dgm:bulletEnabled val="1"/>
        </dgm:presLayoutVars>
      </dgm:prSet>
      <dgm:spPr/>
    </dgm:pt>
    <dgm:pt modelId="{543D2144-4DF1-4686-95C9-112D5FBF9D7B}" type="pres">
      <dgm:prSet presAssocID="{41DC9781-DF85-4AD0-8F79-0AB03BEB59F6}" presName="spaceBetweenRectangles" presStyleCnt="0"/>
      <dgm:spPr/>
    </dgm:pt>
    <dgm:pt modelId="{3902E953-2188-4FD3-B4EF-D68A18AAB1BE}" type="pres">
      <dgm:prSet presAssocID="{94589968-A252-49DD-8FEF-D7DAB582F105}" presName="parentLin" presStyleCnt="0"/>
      <dgm:spPr/>
    </dgm:pt>
    <dgm:pt modelId="{9129E614-B275-4E1D-903A-F8F49DA34948}" type="pres">
      <dgm:prSet presAssocID="{94589968-A252-49DD-8FEF-D7DAB582F105}" presName="parentLeftMargin" presStyleLbl="node1" presStyleIdx="10" presStyleCnt="13"/>
      <dgm:spPr/>
    </dgm:pt>
    <dgm:pt modelId="{46EBCAB6-A555-4FAF-B527-F5B16E110E78}" type="pres">
      <dgm:prSet presAssocID="{94589968-A252-49DD-8FEF-D7DAB582F105}" presName="parentText" presStyleLbl="node1" presStyleIdx="11" presStyleCnt="13">
        <dgm:presLayoutVars>
          <dgm:chMax val="0"/>
          <dgm:bulletEnabled val="1"/>
        </dgm:presLayoutVars>
      </dgm:prSet>
      <dgm:spPr/>
    </dgm:pt>
    <dgm:pt modelId="{F22C310D-6390-4732-8135-42CAB0BB5A44}" type="pres">
      <dgm:prSet presAssocID="{94589968-A252-49DD-8FEF-D7DAB582F105}" presName="negativeSpace" presStyleCnt="0"/>
      <dgm:spPr/>
    </dgm:pt>
    <dgm:pt modelId="{8332964D-8392-4EDA-A98B-F99CD9AB7D00}" type="pres">
      <dgm:prSet presAssocID="{94589968-A252-49DD-8FEF-D7DAB582F105}" presName="childText" presStyleLbl="conFgAcc1" presStyleIdx="11" presStyleCnt="13">
        <dgm:presLayoutVars>
          <dgm:bulletEnabled val="1"/>
        </dgm:presLayoutVars>
      </dgm:prSet>
      <dgm:spPr/>
    </dgm:pt>
    <dgm:pt modelId="{E50EA1CF-70F2-44B2-95DD-748BD3CF594F}" type="pres">
      <dgm:prSet presAssocID="{5C045E56-417C-4159-B7AA-5168A3F0A567}" presName="spaceBetweenRectangles" presStyleCnt="0"/>
      <dgm:spPr/>
    </dgm:pt>
    <dgm:pt modelId="{FEAE5DD8-7614-4E2B-8FD6-1667C04A1EE2}" type="pres">
      <dgm:prSet presAssocID="{93F9F503-97A0-41AE-9C4D-AE00703900CA}" presName="parentLin" presStyleCnt="0"/>
      <dgm:spPr/>
    </dgm:pt>
    <dgm:pt modelId="{4946E8E2-98AA-44C3-B6EB-19B8E4F37AFC}" type="pres">
      <dgm:prSet presAssocID="{93F9F503-97A0-41AE-9C4D-AE00703900CA}" presName="parentLeftMargin" presStyleLbl="node1" presStyleIdx="11" presStyleCnt="13"/>
      <dgm:spPr/>
    </dgm:pt>
    <dgm:pt modelId="{D87BF2AD-9FD3-4746-B9CA-A76462B6564B}" type="pres">
      <dgm:prSet presAssocID="{93F9F503-97A0-41AE-9C4D-AE00703900CA}" presName="parentText" presStyleLbl="node1" presStyleIdx="12" presStyleCnt="13">
        <dgm:presLayoutVars>
          <dgm:chMax val="0"/>
          <dgm:bulletEnabled val="1"/>
        </dgm:presLayoutVars>
      </dgm:prSet>
      <dgm:spPr/>
    </dgm:pt>
    <dgm:pt modelId="{6DDF1D4D-EACB-47B0-A277-FA9D94E01D52}" type="pres">
      <dgm:prSet presAssocID="{93F9F503-97A0-41AE-9C4D-AE00703900CA}" presName="negativeSpace" presStyleCnt="0"/>
      <dgm:spPr/>
    </dgm:pt>
    <dgm:pt modelId="{5654A5A5-FBA1-48D2-A70D-A24DA4D97C32}" type="pres">
      <dgm:prSet presAssocID="{93F9F503-97A0-41AE-9C4D-AE00703900CA}" presName="childText" presStyleLbl="conFgAcc1" presStyleIdx="12" presStyleCnt="13">
        <dgm:presLayoutVars>
          <dgm:bulletEnabled val="1"/>
        </dgm:presLayoutVars>
      </dgm:prSet>
      <dgm:spPr/>
    </dgm:pt>
  </dgm:ptLst>
  <dgm:cxnLst>
    <dgm:cxn modelId="{69F12703-78AE-49FF-8C8C-44FD7C418209}" srcId="{C4C17CAB-429B-48B0-90DD-61544FA25240}" destId="{94589968-A252-49DD-8FEF-D7DAB582F105}" srcOrd="11" destOrd="0" parTransId="{DA844C3A-52AD-4DA8-8E2F-E30D123928D4}" sibTransId="{5C045E56-417C-4159-B7AA-5168A3F0A567}"/>
    <dgm:cxn modelId="{48F7DC05-B590-468F-967E-F851DF137413}" type="presOf" srcId="{0FD4D3F7-CBE0-42BC-B0E5-17F1C72903DD}" destId="{ADDC0F8F-03EE-468D-80AF-EA802C2974D7}" srcOrd="1" destOrd="0" presId="urn:microsoft.com/office/officeart/2005/8/layout/list1"/>
    <dgm:cxn modelId="{9A9AF608-0065-4174-9940-8992B0704443}" type="presOf" srcId="{94589968-A252-49DD-8FEF-D7DAB582F105}" destId="{9129E614-B275-4E1D-903A-F8F49DA34948}" srcOrd="0" destOrd="0" presId="urn:microsoft.com/office/officeart/2005/8/layout/list1"/>
    <dgm:cxn modelId="{FF3BCB17-5D9B-46BD-A46A-8BD2C5D6C112}" type="presOf" srcId="{D3874CF0-DA60-46B8-9EE7-D32EDD6FF54C}" destId="{0E0E42CB-9F5C-457F-AF6E-4F40469580A3}" srcOrd="0" destOrd="0" presId="urn:microsoft.com/office/officeart/2005/8/layout/list1"/>
    <dgm:cxn modelId="{84B73220-8DD6-4402-A3C0-89204096AD4A}" type="presOf" srcId="{5DE99D4E-3123-47B2-B9BC-7BF2CA7693E2}" destId="{603FCEBA-3998-438B-B29F-BB50698C8958}" srcOrd="0" destOrd="0" presId="urn:microsoft.com/office/officeart/2005/8/layout/list1"/>
    <dgm:cxn modelId="{0B8D9220-E95E-4930-A690-19EAC89E64CF}" srcId="{C4C17CAB-429B-48B0-90DD-61544FA25240}" destId="{A3CAA6C0-7DE1-4514-836D-93056B2E7197}" srcOrd="5" destOrd="0" parTransId="{D26C33A7-178B-431E-ABA8-97D2D665C13C}" sibTransId="{57F5256A-E573-4F8A-B070-52DE3F900415}"/>
    <dgm:cxn modelId="{D4B26123-5D56-490B-A1D8-F1654B7CDF16}" type="presOf" srcId="{06DA855C-D57F-464B-9604-17D34FD63575}" destId="{2955D770-AF9C-4823-91AF-76C7DFB843F9}" srcOrd="0" destOrd="0" presId="urn:microsoft.com/office/officeart/2005/8/layout/list1"/>
    <dgm:cxn modelId="{25329A27-FC44-4D4D-957D-E7BD3BC4923C}" srcId="{C4C17CAB-429B-48B0-90DD-61544FA25240}" destId="{06DA855C-D57F-464B-9604-17D34FD63575}" srcOrd="9" destOrd="0" parTransId="{5F8024B6-5D17-4BE6-832F-E9E0D5F11FA5}" sibTransId="{90B961D1-EE7B-4227-9E58-59FCE4E39CFA}"/>
    <dgm:cxn modelId="{6B53A729-E47F-4A75-8BB5-3C99879F3DAD}" type="presOf" srcId="{AAA1E87D-150C-4644-9D7A-F33DA395067E}" destId="{53EB35EE-1C6D-463F-843E-8EF6B525F807}" srcOrd="1" destOrd="0" presId="urn:microsoft.com/office/officeart/2005/8/layout/list1"/>
    <dgm:cxn modelId="{CCCD9B2D-4666-4801-85C9-0157CA64BF89}" type="presOf" srcId="{D1EB6B6D-F66E-49AB-A2D0-B57FA362805A}" destId="{320AA37C-A9E8-4E6A-99C9-D4BA84A75C53}" srcOrd="1" destOrd="0" presId="urn:microsoft.com/office/officeart/2005/8/layout/list1"/>
    <dgm:cxn modelId="{CB4C8C34-F1B8-46B3-B58C-EBCA692275A7}" type="presOf" srcId="{0FD4D3F7-CBE0-42BC-B0E5-17F1C72903DD}" destId="{218A41D6-CC39-4728-9F70-BFABDF7B42B3}" srcOrd="0" destOrd="0" presId="urn:microsoft.com/office/officeart/2005/8/layout/list1"/>
    <dgm:cxn modelId="{C5334535-00BC-4B1E-8242-861579E87B30}" type="presOf" srcId="{D1EB6B6D-F66E-49AB-A2D0-B57FA362805A}" destId="{F72A09FA-A828-4BFE-860C-41E5C3243B97}" srcOrd="0" destOrd="0" presId="urn:microsoft.com/office/officeart/2005/8/layout/list1"/>
    <dgm:cxn modelId="{F9FC6C38-2E21-4B2A-8AD5-84DF11BDA569}" type="presOf" srcId="{85A59B05-0A6B-432F-8A44-39E73FDA000E}" destId="{E1545FE6-AE5F-4443-99E5-D563B69668D4}" srcOrd="1" destOrd="0" presId="urn:microsoft.com/office/officeart/2005/8/layout/list1"/>
    <dgm:cxn modelId="{AB1B2F39-4AEA-40DA-8B29-01B143706555}" type="presOf" srcId="{AAA1E87D-150C-4644-9D7A-F33DA395067E}" destId="{853AF2C3-9C2C-4105-BC69-DA185A50D816}" srcOrd="0" destOrd="0" presId="urn:microsoft.com/office/officeart/2005/8/layout/list1"/>
    <dgm:cxn modelId="{EA3CBE39-24DB-4572-BAC8-8449D29C8D04}" srcId="{C4C17CAB-429B-48B0-90DD-61544FA25240}" destId="{0FD4D3F7-CBE0-42BC-B0E5-17F1C72903DD}" srcOrd="7" destOrd="0" parTransId="{094E1738-A256-4D92-98BC-E46CB4BC1BAF}" sibTransId="{61757EA0-8F54-4116-B6DF-0557746A99F1}"/>
    <dgm:cxn modelId="{CE7D793E-249E-445E-92F2-83B0663A448A}" srcId="{C4C17CAB-429B-48B0-90DD-61544FA25240}" destId="{5DE99D4E-3123-47B2-B9BC-7BF2CA7693E2}" srcOrd="8" destOrd="0" parTransId="{78961BC7-66C0-4DE3-8D79-6974D41629A4}" sibTransId="{32273457-F687-451D-BC77-EBC36E20956B}"/>
    <dgm:cxn modelId="{D7EAE35F-CA57-479A-B1D0-FAC17D26014A}" type="presOf" srcId="{058637AC-FCA1-4D2C-920B-A09A6873522E}" destId="{83E499D3-D1D2-46E5-9002-FC40FC3D5597}" srcOrd="1" destOrd="0" presId="urn:microsoft.com/office/officeart/2005/8/layout/list1"/>
    <dgm:cxn modelId="{A22E7F48-A63A-4FDD-843A-588E0136396B}" type="presOf" srcId="{D3874CF0-DA60-46B8-9EE7-D32EDD6FF54C}" destId="{2063BAF7-358E-4CCA-8FC5-1EE408508AB7}" srcOrd="1" destOrd="0" presId="urn:microsoft.com/office/officeart/2005/8/layout/list1"/>
    <dgm:cxn modelId="{07D3E74B-9CF7-42BD-8A99-11F6CF2A00EA}" type="presOf" srcId="{9783EBFE-813F-4497-9B79-A77BADA3A4DC}" destId="{DC1CB459-7C76-4E47-AC2C-C2038D0923BC}" srcOrd="1" destOrd="0" presId="urn:microsoft.com/office/officeart/2005/8/layout/list1"/>
    <dgm:cxn modelId="{B9CEEA51-D394-4F65-B54F-87E3C3FD7091}" type="presOf" srcId="{85A59B05-0A6B-432F-8A44-39E73FDA000E}" destId="{B7B7457A-670C-43EE-812E-FBD1C9AFA610}" srcOrd="0" destOrd="0" presId="urn:microsoft.com/office/officeart/2005/8/layout/list1"/>
    <dgm:cxn modelId="{35D6127A-1932-4EFE-9E09-E614AEBDF130}" type="presOf" srcId="{93F9F503-97A0-41AE-9C4D-AE00703900CA}" destId="{D87BF2AD-9FD3-4746-B9CA-A76462B6564B}" srcOrd="1" destOrd="0" presId="urn:microsoft.com/office/officeart/2005/8/layout/list1"/>
    <dgm:cxn modelId="{EC44A182-249D-4CDE-872B-D29998764605}" srcId="{C4C17CAB-429B-48B0-90DD-61544FA25240}" destId="{058637AC-FCA1-4D2C-920B-A09A6873522E}" srcOrd="3" destOrd="0" parTransId="{C80E8685-44D7-4A59-A709-F3607CA68654}" sibTransId="{861C964C-6F04-4E48-87B2-FEBDB6F7B969}"/>
    <dgm:cxn modelId="{A33C8488-1A91-4C35-A048-377533B683B0}" type="presOf" srcId="{9783EBFE-813F-4497-9B79-A77BADA3A4DC}" destId="{CEDF0230-4C39-49EA-A91F-47BEB5926E03}" srcOrd="0" destOrd="0" presId="urn:microsoft.com/office/officeart/2005/8/layout/list1"/>
    <dgm:cxn modelId="{64A8768B-E979-4048-A4C2-E423858D446D}" srcId="{C4C17CAB-429B-48B0-90DD-61544FA25240}" destId="{D1EB6B6D-F66E-49AB-A2D0-B57FA362805A}" srcOrd="2" destOrd="0" parTransId="{3122952E-F5EE-468A-829E-149BCD0DDF73}" sibTransId="{834F7F73-B4CF-4B39-A58B-ECDE6B91D757}"/>
    <dgm:cxn modelId="{0D56ABAC-2BA0-4051-A3A8-471A4F12BC42}" type="presOf" srcId="{94589968-A252-49DD-8FEF-D7DAB582F105}" destId="{46EBCAB6-A555-4FAF-B527-F5B16E110E78}" srcOrd="1" destOrd="0" presId="urn:microsoft.com/office/officeart/2005/8/layout/list1"/>
    <dgm:cxn modelId="{C00A12B4-BEA9-404C-A8F7-67F55DFDCAE4}" srcId="{C4C17CAB-429B-48B0-90DD-61544FA25240}" destId="{85A59B05-0A6B-432F-8A44-39E73FDA000E}" srcOrd="4" destOrd="0" parTransId="{E8DF1B81-7D9A-410E-8F29-8715DD2AB9E9}" sibTransId="{5F7D06F2-C678-4870-BAB5-EBCF0ADF54F0}"/>
    <dgm:cxn modelId="{1E9246BA-C6EF-4094-8293-E205D6D2394E}" srcId="{C4C17CAB-429B-48B0-90DD-61544FA25240}" destId="{AAA1E87D-150C-4644-9D7A-F33DA395067E}" srcOrd="6" destOrd="0" parTransId="{9875ABA2-E54A-4555-9B81-8A690D9E4388}" sibTransId="{7B50C2AB-C00A-49A2-AA66-7A545D379C61}"/>
    <dgm:cxn modelId="{1D99E2BA-83D9-45D2-A01F-88F0AD5E25D4}" type="presOf" srcId="{98C9B873-D7F4-4FB6-8F24-02CA0B7907ED}" destId="{3FB13625-832C-46FB-BE72-23C13D5C8DBA}" srcOrd="0" destOrd="0" presId="urn:microsoft.com/office/officeart/2005/8/layout/list1"/>
    <dgm:cxn modelId="{C8558BBC-587E-4CBB-AABA-AD55228AC243}" type="presOf" srcId="{98C9B873-D7F4-4FB6-8F24-02CA0B7907ED}" destId="{BEA6C796-4180-49FA-9F04-FF53F253595D}" srcOrd="1" destOrd="0" presId="urn:microsoft.com/office/officeart/2005/8/layout/list1"/>
    <dgm:cxn modelId="{B2EABBC1-EC08-49C6-923D-8C147DF7C85B}" srcId="{C4C17CAB-429B-48B0-90DD-61544FA25240}" destId="{9783EBFE-813F-4497-9B79-A77BADA3A4DC}" srcOrd="1" destOrd="0" parTransId="{9E29428E-5241-4333-B435-5E221F4ED72B}" sibTransId="{45A7F440-BA56-4305-9A83-2D2A1C141665}"/>
    <dgm:cxn modelId="{2552E3C3-95C1-4B10-B4AE-662C0C48066A}" srcId="{C4C17CAB-429B-48B0-90DD-61544FA25240}" destId="{93F9F503-97A0-41AE-9C4D-AE00703900CA}" srcOrd="12" destOrd="0" parTransId="{FB6F83E3-DC54-4039-947F-3FC4BF0F3224}" sibTransId="{4E3C980E-686E-474A-8242-0455AC72982B}"/>
    <dgm:cxn modelId="{BCB8B7C8-E311-4D0A-B14B-87FB522AE505}" type="presOf" srcId="{C4C17CAB-429B-48B0-90DD-61544FA25240}" destId="{DA3B07DE-23A2-4999-8206-27D8DC4CF52C}" srcOrd="0" destOrd="0" presId="urn:microsoft.com/office/officeart/2005/8/layout/list1"/>
    <dgm:cxn modelId="{F79F20D3-C434-4812-AEB5-D545251DBFCB}" srcId="{C4C17CAB-429B-48B0-90DD-61544FA25240}" destId="{D3874CF0-DA60-46B8-9EE7-D32EDD6FF54C}" srcOrd="10" destOrd="0" parTransId="{260D4FAA-76EF-4E10-8E6D-CD293EFB4BCE}" sibTransId="{41DC9781-DF85-4AD0-8F79-0AB03BEB59F6}"/>
    <dgm:cxn modelId="{1C9E75D4-14B2-4B9F-900E-C78A569E35B5}" type="presOf" srcId="{A3CAA6C0-7DE1-4514-836D-93056B2E7197}" destId="{05347B20-AB88-4E4A-9C91-374CFBD0CFA4}" srcOrd="1" destOrd="0" presId="urn:microsoft.com/office/officeart/2005/8/layout/list1"/>
    <dgm:cxn modelId="{D9983ED8-D83B-4DD5-B193-C7EFB2FB9F36}" srcId="{C4C17CAB-429B-48B0-90DD-61544FA25240}" destId="{98C9B873-D7F4-4FB6-8F24-02CA0B7907ED}" srcOrd="0" destOrd="0" parTransId="{9F02DC8A-5434-4092-A9C7-FEDAD2580995}" sibTransId="{4563EED5-3E31-4702-8E1F-1C1B539D970D}"/>
    <dgm:cxn modelId="{E3AB63E3-94E4-4316-B51F-859DF58C0D8A}" type="presOf" srcId="{93F9F503-97A0-41AE-9C4D-AE00703900CA}" destId="{4946E8E2-98AA-44C3-B6EB-19B8E4F37AFC}" srcOrd="0" destOrd="0" presId="urn:microsoft.com/office/officeart/2005/8/layout/list1"/>
    <dgm:cxn modelId="{FE248DE5-F10C-47EF-8C0C-DDA448B41F33}" type="presOf" srcId="{5DE99D4E-3123-47B2-B9BC-7BF2CA7693E2}" destId="{8B375F03-FC0D-48F7-9A33-25C5AA0E4571}" srcOrd="1" destOrd="0" presId="urn:microsoft.com/office/officeart/2005/8/layout/list1"/>
    <dgm:cxn modelId="{00FB02F6-19D7-468B-B6BC-A7096A7D24A0}" type="presOf" srcId="{A3CAA6C0-7DE1-4514-836D-93056B2E7197}" destId="{9727CB6F-F70D-4531-8B67-9EB6D72350F7}" srcOrd="0" destOrd="0" presId="urn:microsoft.com/office/officeart/2005/8/layout/list1"/>
    <dgm:cxn modelId="{3DAE0CFB-4259-4C1D-AE82-568017F3BDFE}" type="presOf" srcId="{06DA855C-D57F-464B-9604-17D34FD63575}" destId="{5D93ED77-59C4-4B23-AEAE-2A291DC9D774}" srcOrd="1" destOrd="0" presId="urn:microsoft.com/office/officeart/2005/8/layout/list1"/>
    <dgm:cxn modelId="{95DC31FC-D195-4FCD-9285-A3C2C070DB0F}" type="presOf" srcId="{058637AC-FCA1-4D2C-920B-A09A6873522E}" destId="{08D994B5-8160-4EB3-AC9B-23FF5A002EFC}" srcOrd="0" destOrd="0" presId="urn:microsoft.com/office/officeart/2005/8/layout/list1"/>
    <dgm:cxn modelId="{584BE049-CA99-46AD-B8FA-7DB5ED7F5B7A}" type="presParOf" srcId="{DA3B07DE-23A2-4999-8206-27D8DC4CF52C}" destId="{EECE6103-6167-4A49-ACC4-D581DFB6585C}" srcOrd="0" destOrd="0" presId="urn:microsoft.com/office/officeart/2005/8/layout/list1"/>
    <dgm:cxn modelId="{77A75FDB-2D33-4536-8442-BC477B760744}" type="presParOf" srcId="{EECE6103-6167-4A49-ACC4-D581DFB6585C}" destId="{3FB13625-832C-46FB-BE72-23C13D5C8DBA}" srcOrd="0" destOrd="0" presId="urn:microsoft.com/office/officeart/2005/8/layout/list1"/>
    <dgm:cxn modelId="{8B722F4A-1599-41DC-99F8-AE5511765574}" type="presParOf" srcId="{EECE6103-6167-4A49-ACC4-D581DFB6585C}" destId="{BEA6C796-4180-49FA-9F04-FF53F253595D}" srcOrd="1" destOrd="0" presId="urn:microsoft.com/office/officeart/2005/8/layout/list1"/>
    <dgm:cxn modelId="{49873C57-1AB7-4F05-B725-1D3B45E8495C}" type="presParOf" srcId="{DA3B07DE-23A2-4999-8206-27D8DC4CF52C}" destId="{DF90E66E-DE8A-4352-8A09-469456EF5D39}" srcOrd="1" destOrd="0" presId="urn:microsoft.com/office/officeart/2005/8/layout/list1"/>
    <dgm:cxn modelId="{B2EF2313-A403-4723-B323-7F06480BAF4D}" type="presParOf" srcId="{DA3B07DE-23A2-4999-8206-27D8DC4CF52C}" destId="{38A8CEA9-64A1-4FA6-A796-F6235DD34EFF}" srcOrd="2" destOrd="0" presId="urn:microsoft.com/office/officeart/2005/8/layout/list1"/>
    <dgm:cxn modelId="{47D994A2-991B-48BD-A595-49B15511049E}" type="presParOf" srcId="{DA3B07DE-23A2-4999-8206-27D8DC4CF52C}" destId="{887AA486-2185-4C4A-AE72-33DE1D9A88CC}" srcOrd="3" destOrd="0" presId="urn:microsoft.com/office/officeart/2005/8/layout/list1"/>
    <dgm:cxn modelId="{E95C2241-AAE6-4B27-B7EC-A5AABB931DA2}" type="presParOf" srcId="{DA3B07DE-23A2-4999-8206-27D8DC4CF52C}" destId="{F2A62447-E936-4322-8859-852E0CDE67FB}" srcOrd="4" destOrd="0" presId="urn:microsoft.com/office/officeart/2005/8/layout/list1"/>
    <dgm:cxn modelId="{6D24B51B-FCE6-4840-8AE3-286924D22F57}" type="presParOf" srcId="{F2A62447-E936-4322-8859-852E0CDE67FB}" destId="{CEDF0230-4C39-49EA-A91F-47BEB5926E03}" srcOrd="0" destOrd="0" presId="urn:microsoft.com/office/officeart/2005/8/layout/list1"/>
    <dgm:cxn modelId="{ADD72948-3081-4E5A-A77F-CCEC4DAD74AB}" type="presParOf" srcId="{F2A62447-E936-4322-8859-852E0CDE67FB}" destId="{DC1CB459-7C76-4E47-AC2C-C2038D0923BC}" srcOrd="1" destOrd="0" presId="urn:microsoft.com/office/officeart/2005/8/layout/list1"/>
    <dgm:cxn modelId="{B0711CE3-3229-4C26-991A-A68F1EF56E0C}" type="presParOf" srcId="{DA3B07DE-23A2-4999-8206-27D8DC4CF52C}" destId="{7AC63CF2-681A-449C-8387-E22EBE1431B9}" srcOrd="5" destOrd="0" presId="urn:microsoft.com/office/officeart/2005/8/layout/list1"/>
    <dgm:cxn modelId="{5CD03892-1FB4-47C6-B9C0-5C3BB7DB9CA2}" type="presParOf" srcId="{DA3B07DE-23A2-4999-8206-27D8DC4CF52C}" destId="{0B1753A9-6986-4629-9417-C1BCFC41901A}" srcOrd="6" destOrd="0" presId="urn:microsoft.com/office/officeart/2005/8/layout/list1"/>
    <dgm:cxn modelId="{96F16826-A0D8-47AE-9067-20B9D933CD6F}" type="presParOf" srcId="{DA3B07DE-23A2-4999-8206-27D8DC4CF52C}" destId="{9F37D225-68A7-4CC7-87A6-0D08562035BF}" srcOrd="7" destOrd="0" presId="urn:microsoft.com/office/officeart/2005/8/layout/list1"/>
    <dgm:cxn modelId="{AFDABEA2-05B7-46D2-984C-679714FECD5C}" type="presParOf" srcId="{DA3B07DE-23A2-4999-8206-27D8DC4CF52C}" destId="{BF092CAF-099B-4782-B260-1C6C5583FEBB}" srcOrd="8" destOrd="0" presId="urn:microsoft.com/office/officeart/2005/8/layout/list1"/>
    <dgm:cxn modelId="{A25F569F-2398-440D-815D-B41201DFFC14}" type="presParOf" srcId="{BF092CAF-099B-4782-B260-1C6C5583FEBB}" destId="{F72A09FA-A828-4BFE-860C-41E5C3243B97}" srcOrd="0" destOrd="0" presId="urn:microsoft.com/office/officeart/2005/8/layout/list1"/>
    <dgm:cxn modelId="{7F7550CA-019A-404A-AE50-E5DEE7D158DF}" type="presParOf" srcId="{BF092CAF-099B-4782-B260-1C6C5583FEBB}" destId="{320AA37C-A9E8-4E6A-99C9-D4BA84A75C53}" srcOrd="1" destOrd="0" presId="urn:microsoft.com/office/officeart/2005/8/layout/list1"/>
    <dgm:cxn modelId="{2A70F1BF-22F3-4FB5-88B8-3137B49DFF0D}" type="presParOf" srcId="{DA3B07DE-23A2-4999-8206-27D8DC4CF52C}" destId="{EA2C5487-4593-49A0-AA40-D5A0075053AF}" srcOrd="9" destOrd="0" presId="urn:microsoft.com/office/officeart/2005/8/layout/list1"/>
    <dgm:cxn modelId="{317EA0D7-E1BA-486B-970F-D41CE7AF4CB3}" type="presParOf" srcId="{DA3B07DE-23A2-4999-8206-27D8DC4CF52C}" destId="{09D94F12-F176-4A38-A232-1F57CEF021C0}" srcOrd="10" destOrd="0" presId="urn:microsoft.com/office/officeart/2005/8/layout/list1"/>
    <dgm:cxn modelId="{96377395-94E2-49D6-BCF2-8273B26D07E3}" type="presParOf" srcId="{DA3B07DE-23A2-4999-8206-27D8DC4CF52C}" destId="{3F619AA1-65A8-4C62-ABFE-04CA6A545F56}" srcOrd="11" destOrd="0" presId="urn:microsoft.com/office/officeart/2005/8/layout/list1"/>
    <dgm:cxn modelId="{C94D1AEA-5A9F-4499-B5F7-75BBB8C76FA7}" type="presParOf" srcId="{DA3B07DE-23A2-4999-8206-27D8DC4CF52C}" destId="{6C7CE87B-97C9-43A9-9E69-B1E924A5B857}" srcOrd="12" destOrd="0" presId="urn:microsoft.com/office/officeart/2005/8/layout/list1"/>
    <dgm:cxn modelId="{32026B73-8F93-4465-A754-BB2AF23E90A3}" type="presParOf" srcId="{6C7CE87B-97C9-43A9-9E69-B1E924A5B857}" destId="{08D994B5-8160-4EB3-AC9B-23FF5A002EFC}" srcOrd="0" destOrd="0" presId="urn:microsoft.com/office/officeart/2005/8/layout/list1"/>
    <dgm:cxn modelId="{F3122AC7-2970-4C81-8882-47045C7D3B50}" type="presParOf" srcId="{6C7CE87B-97C9-43A9-9E69-B1E924A5B857}" destId="{83E499D3-D1D2-46E5-9002-FC40FC3D5597}" srcOrd="1" destOrd="0" presId="urn:microsoft.com/office/officeart/2005/8/layout/list1"/>
    <dgm:cxn modelId="{911588D7-FEB0-423B-AD5C-7CFE7CE62BE7}" type="presParOf" srcId="{DA3B07DE-23A2-4999-8206-27D8DC4CF52C}" destId="{21BBBF0C-9608-48A9-B62D-F97897C2B411}" srcOrd="13" destOrd="0" presId="urn:microsoft.com/office/officeart/2005/8/layout/list1"/>
    <dgm:cxn modelId="{89A16D5F-2F07-442B-9C04-1573B0D451EB}" type="presParOf" srcId="{DA3B07DE-23A2-4999-8206-27D8DC4CF52C}" destId="{2C77D267-77E1-4DBE-9DEB-3A1D5B4DC4F2}" srcOrd="14" destOrd="0" presId="urn:microsoft.com/office/officeart/2005/8/layout/list1"/>
    <dgm:cxn modelId="{82C011F7-95E7-4F96-9C4D-05B0E78D55F5}" type="presParOf" srcId="{DA3B07DE-23A2-4999-8206-27D8DC4CF52C}" destId="{7E7F6CC9-12F0-4996-AAB6-5A390A28E5D7}" srcOrd="15" destOrd="0" presId="urn:microsoft.com/office/officeart/2005/8/layout/list1"/>
    <dgm:cxn modelId="{96597D95-B6F9-4F8C-8C07-AAD53424AF47}" type="presParOf" srcId="{DA3B07DE-23A2-4999-8206-27D8DC4CF52C}" destId="{6CC7687F-B2C3-43FF-A875-A479C7645C4F}" srcOrd="16" destOrd="0" presId="urn:microsoft.com/office/officeart/2005/8/layout/list1"/>
    <dgm:cxn modelId="{BC856CBC-366D-4E01-ADA4-F857034B915D}" type="presParOf" srcId="{6CC7687F-B2C3-43FF-A875-A479C7645C4F}" destId="{B7B7457A-670C-43EE-812E-FBD1C9AFA610}" srcOrd="0" destOrd="0" presId="urn:microsoft.com/office/officeart/2005/8/layout/list1"/>
    <dgm:cxn modelId="{997326D8-AD11-4803-9CAE-5F994016DA65}" type="presParOf" srcId="{6CC7687F-B2C3-43FF-A875-A479C7645C4F}" destId="{E1545FE6-AE5F-4443-99E5-D563B69668D4}" srcOrd="1" destOrd="0" presId="urn:microsoft.com/office/officeart/2005/8/layout/list1"/>
    <dgm:cxn modelId="{F6A8B760-314C-4700-A7AE-748E10340B21}" type="presParOf" srcId="{DA3B07DE-23A2-4999-8206-27D8DC4CF52C}" destId="{8AD5B6A5-97CC-4C37-AB3B-3CF4259E4708}" srcOrd="17" destOrd="0" presId="urn:microsoft.com/office/officeart/2005/8/layout/list1"/>
    <dgm:cxn modelId="{96753020-D851-4F32-8B9F-25CCFFCF833C}" type="presParOf" srcId="{DA3B07DE-23A2-4999-8206-27D8DC4CF52C}" destId="{A1CB234B-29F1-40A3-A094-5FF76F5337E3}" srcOrd="18" destOrd="0" presId="urn:microsoft.com/office/officeart/2005/8/layout/list1"/>
    <dgm:cxn modelId="{5BC6893D-10B7-4CEE-8C63-F226B177BC03}" type="presParOf" srcId="{DA3B07DE-23A2-4999-8206-27D8DC4CF52C}" destId="{026F5B5D-50F5-4804-A99C-AE64B53B52D5}" srcOrd="19" destOrd="0" presId="urn:microsoft.com/office/officeart/2005/8/layout/list1"/>
    <dgm:cxn modelId="{979745F3-3C26-48BE-B149-06016C5BAFD7}" type="presParOf" srcId="{DA3B07DE-23A2-4999-8206-27D8DC4CF52C}" destId="{3210BD20-36E8-4B95-83CB-AE09EEB952A0}" srcOrd="20" destOrd="0" presId="urn:microsoft.com/office/officeart/2005/8/layout/list1"/>
    <dgm:cxn modelId="{12C47F77-4BEA-4E62-BBB3-C39EE777C81B}" type="presParOf" srcId="{3210BD20-36E8-4B95-83CB-AE09EEB952A0}" destId="{9727CB6F-F70D-4531-8B67-9EB6D72350F7}" srcOrd="0" destOrd="0" presId="urn:microsoft.com/office/officeart/2005/8/layout/list1"/>
    <dgm:cxn modelId="{B805E0AF-AB73-492C-AA08-2E183FF8A4AA}" type="presParOf" srcId="{3210BD20-36E8-4B95-83CB-AE09EEB952A0}" destId="{05347B20-AB88-4E4A-9C91-374CFBD0CFA4}" srcOrd="1" destOrd="0" presId="urn:microsoft.com/office/officeart/2005/8/layout/list1"/>
    <dgm:cxn modelId="{018EADC8-3ED4-43CA-9A5A-739054C18570}" type="presParOf" srcId="{DA3B07DE-23A2-4999-8206-27D8DC4CF52C}" destId="{D8003B01-D4D8-4231-937B-36AEB0DC008C}" srcOrd="21" destOrd="0" presId="urn:microsoft.com/office/officeart/2005/8/layout/list1"/>
    <dgm:cxn modelId="{509C7213-B844-4668-ADEE-5A0C493BA2A4}" type="presParOf" srcId="{DA3B07DE-23A2-4999-8206-27D8DC4CF52C}" destId="{A14D668D-9E4D-4483-9E9D-69403AB45712}" srcOrd="22" destOrd="0" presId="urn:microsoft.com/office/officeart/2005/8/layout/list1"/>
    <dgm:cxn modelId="{AD67414B-D994-40E9-BA8F-0E49080750DC}" type="presParOf" srcId="{DA3B07DE-23A2-4999-8206-27D8DC4CF52C}" destId="{639B9A0D-8F91-4532-8A02-905077BE67CE}" srcOrd="23" destOrd="0" presId="urn:microsoft.com/office/officeart/2005/8/layout/list1"/>
    <dgm:cxn modelId="{DB44521A-CECC-49A6-B49E-60EB6915E8B7}" type="presParOf" srcId="{DA3B07DE-23A2-4999-8206-27D8DC4CF52C}" destId="{6FE23669-5493-4B51-80A2-309B225CAB01}" srcOrd="24" destOrd="0" presId="urn:microsoft.com/office/officeart/2005/8/layout/list1"/>
    <dgm:cxn modelId="{05EC0D1A-6D15-46E7-99AA-BA20F1CCA91D}" type="presParOf" srcId="{6FE23669-5493-4B51-80A2-309B225CAB01}" destId="{853AF2C3-9C2C-4105-BC69-DA185A50D816}" srcOrd="0" destOrd="0" presId="urn:microsoft.com/office/officeart/2005/8/layout/list1"/>
    <dgm:cxn modelId="{D804D333-2D84-48A2-B9E1-4BBAE44151D5}" type="presParOf" srcId="{6FE23669-5493-4B51-80A2-309B225CAB01}" destId="{53EB35EE-1C6D-463F-843E-8EF6B525F807}" srcOrd="1" destOrd="0" presId="urn:microsoft.com/office/officeart/2005/8/layout/list1"/>
    <dgm:cxn modelId="{87C67D1D-AE95-47EB-91C4-1DE864984DC3}" type="presParOf" srcId="{DA3B07DE-23A2-4999-8206-27D8DC4CF52C}" destId="{1639C82E-E79B-48C4-8C66-9EAEEB01AA6C}" srcOrd="25" destOrd="0" presId="urn:microsoft.com/office/officeart/2005/8/layout/list1"/>
    <dgm:cxn modelId="{C8E881DE-5076-49B5-B219-6C2D27033D24}" type="presParOf" srcId="{DA3B07DE-23A2-4999-8206-27D8DC4CF52C}" destId="{E02830F0-4C07-4D9D-A907-EDE48EA0B1F0}" srcOrd="26" destOrd="0" presId="urn:microsoft.com/office/officeart/2005/8/layout/list1"/>
    <dgm:cxn modelId="{362A5604-766A-49E4-9245-F0D007C45581}" type="presParOf" srcId="{DA3B07DE-23A2-4999-8206-27D8DC4CF52C}" destId="{E82D7C7C-E844-4DE5-B50F-AF08FE5CBEDC}" srcOrd="27" destOrd="0" presId="urn:microsoft.com/office/officeart/2005/8/layout/list1"/>
    <dgm:cxn modelId="{AD41B911-6B05-498D-A1B1-B629EA3B10A9}" type="presParOf" srcId="{DA3B07DE-23A2-4999-8206-27D8DC4CF52C}" destId="{A88F8D82-BF06-439D-9E41-77C12E157CEE}" srcOrd="28" destOrd="0" presId="urn:microsoft.com/office/officeart/2005/8/layout/list1"/>
    <dgm:cxn modelId="{6A26F0FE-DB44-46DE-B4F1-665E474EAEE4}" type="presParOf" srcId="{A88F8D82-BF06-439D-9E41-77C12E157CEE}" destId="{218A41D6-CC39-4728-9F70-BFABDF7B42B3}" srcOrd="0" destOrd="0" presId="urn:microsoft.com/office/officeart/2005/8/layout/list1"/>
    <dgm:cxn modelId="{1AAC7E64-6822-4B1D-A987-89B5406B61DC}" type="presParOf" srcId="{A88F8D82-BF06-439D-9E41-77C12E157CEE}" destId="{ADDC0F8F-03EE-468D-80AF-EA802C2974D7}" srcOrd="1" destOrd="0" presId="urn:microsoft.com/office/officeart/2005/8/layout/list1"/>
    <dgm:cxn modelId="{8EC5DED8-7F8C-4A66-A65F-A7AA806CF4D0}" type="presParOf" srcId="{DA3B07DE-23A2-4999-8206-27D8DC4CF52C}" destId="{3D3980FD-754A-4A90-91CB-F74F90C99049}" srcOrd="29" destOrd="0" presId="urn:microsoft.com/office/officeart/2005/8/layout/list1"/>
    <dgm:cxn modelId="{C60588DB-82F7-4236-A61E-4AA99745D198}" type="presParOf" srcId="{DA3B07DE-23A2-4999-8206-27D8DC4CF52C}" destId="{563300D8-89B7-4910-BE1C-08DF3983A56E}" srcOrd="30" destOrd="0" presId="urn:microsoft.com/office/officeart/2005/8/layout/list1"/>
    <dgm:cxn modelId="{1440B403-8F23-4758-884A-C931A069483A}" type="presParOf" srcId="{DA3B07DE-23A2-4999-8206-27D8DC4CF52C}" destId="{845AE460-0558-4808-AF67-B79F2F514163}" srcOrd="31" destOrd="0" presId="urn:microsoft.com/office/officeart/2005/8/layout/list1"/>
    <dgm:cxn modelId="{82FF5BB8-D295-4395-A3CE-0B1468AFEF77}" type="presParOf" srcId="{DA3B07DE-23A2-4999-8206-27D8DC4CF52C}" destId="{E6B97F5A-2191-4611-B759-B88D73DEC0D4}" srcOrd="32" destOrd="0" presId="urn:microsoft.com/office/officeart/2005/8/layout/list1"/>
    <dgm:cxn modelId="{67F802A7-13A0-49DE-B38C-DF92B9D2EAD7}" type="presParOf" srcId="{E6B97F5A-2191-4611-B759-B88D73DEC0D4}" destId="{603FCEBA-3998-438B-B29F-BB50698C8958}" srcOrd="0" destOrd="0" presId="urn:microsoft.com/office/officeart/2005/8/layout/list1"/>
    <dgm:cxn modelId="{D964914D-F394-4E9C-8884-6F9F5D1F93B0}" type="presParOf" srcId="{E6B97F5A-2191-4611-B759-B88D73DEC0D4}" destId="{8B375F03-FC0D-48F7-9A33-25C5AA0E4571}" srcOrd="1" destOrd="0" presId="urn:microsoft.com/office/officeart/2005/8/layout/list1"/>
    <dgm:cxn modelId="{896D66EC-94D7-44D0-9242-8830A2830369}" type="presParOf" srcId="{DA3B07DE-23A2-4999-8206-27D8DC4CF52C}" destId="{C2D20F77-24F9-488E-9781-844CA5A7E24F}" srcOrd="33" destOrd="0" presId="urn:microsoft.com/office/officeart/2005/8/layout/list1"/>
    <dgm:cxn modelId="{532723C7-BAC9-4914-8ED6-4F215F609EF0}" type="presParOf" srcId="{DA3B07DE-23A2-4999-8206-27D8DC4CF52C}" destId="{22F798C7-6BF7-43CC-999C-C63F59949F8B}" srcOrd="34" destOrd="0" presId="urn:microsoft.com/office/officeart/2005/8/layout/list1"/>
    <dgm:cxn modelId="{018A215E-F469-4A4F-9C19-F3883F58F46C}" type="presParOf" srcId="{DA3B07DE-23A2-4999-8206-27D8DC4CF52C}" destId="{73C2D4FC-B4E0-49C0-9BC2-27AC8CAFD5CB}" srcOrd="35" destOrd="0" presId="urn:microsoft.com/office/officeart/2005/8/layout/list1"/>
    <dgm:cxn modelId="{DF54500B-2E99-41E4-A46F-6AF9D6C0688C}" type="presParOf" srcId="{DA3B07DE-23A2-4999-8206-27D8DC4CF52C}" destId="{D0130050-B817-4E3D-AB5B-82C21769E66D}" srcOrd="36" destOrd="0" presId="urn:microsoft.com/office/officeart/2005/8/layout/list1"/>
    <dgm:cxn modelId="{50E6765D-6D25-40CF-A78F-BBBF198DA5C4}" type="presParOf" srcId="{D0130050-B817-4E3D-AB5B-82C21769E66D}" destId="{2955D770-AF9C-4823-91AF-76C7DFB843F9}" srcOrd="0" destOrd="0" presId="urn:microsoft.com/office/officeart/2005/8/layout/list1"/>
    <dgm:cxn modelId="{BFC1821A-2178-444F-B606-FA04F28F7811}" type="presParOf" srcId="{D0130050-B817-4E3D-AB5B-82C21769E66D}" destId="{5D93ED77-59C4-4B23-AEAE-2A291DC9D774}" srcOrd="1" destOrd="0" presId="urn:microsoft.com/office/officeart/2005/8/layout/list1"/>
    <dgm:cxn modelId="{4C6F1C22-2369-485F-828C-047DBDB22911}" type="presParOf" srcId="{DA3B07DE-23A2-4999-8206-27D8DC4CF52C}" destId="{CBEA45D8-CE05-4218-A553-EE1484A96640}" srcOrd="37" destOrd="0" presId="urn:microsoft.com/office/officeart/2005/8/layout/list1"/>
    <dgm:cxn modelId="{131D51A8-7CF9-4139-B087-426537E33055}" type="presParOf" srcId="{DA3B07DE-23A2-4999-8206-27D8DC4CF52C}" destId="{56784C79-EF16-41A7-8296-7DACAF517F23}" srcOrd="38" destOrd="0" presId="urn:microsoft.com/office/officeart/2005/8/layout/list1"/>
    <dgm:cxn modelId="{BD31D94F-2C94-411A-B6F0-A744B7E40E29}" type="presParOf" srcId="{DA3B07DE-23A2-4999-8206-27D8DC4CF52C}" destId="{B1139AB8-8CE4-4EE1-A608-DCD70F6D1361}" srcOrd="39" destOrd="0" presId="urn:microsoft.com/office/officeart/2005/8/layout/list1"/>
    <dgm:cxn modelId="{02DA259A-7DF9-4275-B15C-7F13B8F3695D}" type="presParOf" srcId="{DA3B07DE-23A2-4999-8206-27D8DC4CF52C}" destId="{283C54D2-4301-4069-BD8D-68D83EBC1B3B}" srcOrd="40" destOrd="0" presId="urn:microsoft.com/office/officeart/2005/8/layout/list1"/>
    <dgm:cxn modelId="{1FFE333B-9548-4F4F-8EDD-AE9774D8EFF4}" type="presParOf" srcId="{283C54D2-4301-4069-BD8D-68D83EBC1B3B}" destId="{0E0E42CB-9F5C-457F-AF6E-4F40469580A3}" srcOrd="0" destOrd="0" presId="urn:microsoft.com/office/officeart/2005/8/layout/list1"/>
    <dgm:cxn modelId="{FDCAEFFC-9AE0-496F-B70E-8E749D4651F7}" type="presParOf" srcId="{283C54D2-4301-4069-BD8D-68D83EBC1B3B}" destId="{2063BAF7-358E-4CCA-8FC5-1EE408508AB7}" srcOrd="1" destOrd="0" presId="urn:microsoft.com/office/officeart/2005/8/layout/list1"/>
    <dgm:cxn modelId="{2766BE1C-84CD-495B-B07D-9D4FC88B6198}" type="presParOf" srcId="{DA3B07DE-23A2-4999-8206-27D8DC4CF52C}" destId="{7DCB1C97-7A32-4E98-9F50-8F41025C0F03}" srcOrd="41" destOrd="0" presId="urn:microsoft.com/office/officeart/2005/8/layout/list1"/>
    <dgm:cxn modelId="{E07087BB-CB9E-46FD-80EA-B6948E2179BD}" type="presParOf" srcId="{DA3B07DE-23A2-4999-8206-27D8DC4CF52C}" destId="{EC62B3D5-284E-4863-BB9E-DC02B84B7C92}" srcOrd="42" destOrd="0" presId="urn:microsoft.com/office/officeart/2005/8/layout/list1"/>
    <dgm:cxn modelId="{75FA2121-00ED-4D41-AD38-F873B04D1FE9}" type="presParOf" srcId="{DA3B07DE-23A2-4999-8206-27D8DC4CF52C}" destId="{543D2144-4DF1-4686-95C9-112D5FBF9D7B}" srcOrd="43" destOrd="0" presId="urn:microsoft.com/office/officeart/2005/8/layout/list1"/>
    <dgm:cxn modelId="{70A95FE7-DE77-4B67-B4B9-D6DC9608AF22}" type="presParOf" srcId="{DA3B07DE-23A2-4999-8206-27D8DC4CF52C}" destId="{3902E953-2188-4FD3-B4EF-D68A18AAB1BE}" srcOrd="44" destOrd="0" presId="urn:microsoft.com/office/officeart/2005/8/layout/list1"/>
    <dgm:cxn modelId="{7D9AAC4F-F2BD-4D7C-8EF4-C1763093F506}" type="presParOf" srcId="{3902E953-2188-4FD3-B4EF-D68A18AAB1BE}" destId="{9129E614-B275-4E1D-903A-F8F49DA34948}" srcOrd="0" destOrd="0" presId="urn:microsoft.com/office/officeart/2005/8/layout/list1"/>
    <dgm:cxn modelId="{B88A2AC4-08BD-4489-82C8-C35E4E5CC7B6}" type="presParOf" srcId="{3902E953-2188-4FD3-B4EF-D68A18AAB1BE}" destId="{46EBCAB6-A555-4FAF-B527-F5B16E110E78}" srcOrd="1" destOrd="0" presId="urn:microsoft.com/office/officeart/2005/8/layout/list1"/>
    <dgm:cxn modelId="{2BA8B89E-E314-49A7-83B4-D6AD4834E789}" type="presParOf" srcId="{DA3B07DE-23A2-4999-8206-27D8DC4CF52C}" destId="{F22C310D-6390-4732-8135-42CAB0BB5A44}" srcOrd="45" destOrd="0" presId="urn:microsoft.com/office/officeart/2005/8/layout/list1"/>
    <dgm:cxn modelId="{EB6348A2-31FA-45D3-8E75-D789A9B30E20}" type="presParOf" srcId="{DA3B07DE-23A2-4999-8206-27D8DC4CF52C}" destId="{8332964D-8392-4EDA-A98B-F99CD9AB7D00}" srcOrd="46" destOrd="0" presId="urn:microsoft.com/office/officeart/2005/8/layout/list1"/>
    <dgm:cxn modelId="{3CCDF40A-E9C8-4707-86E4-695DEB3996D7}" type="presParOf" srcId="{DA3B07DE-23A2-4999-8206-27D8DC4CF52C}" destId="{E50EA1CF-70F2-44B2-95DD-748BD3CF594F}" srcOrd="47" destOrd="0" presId="urn:microsoft.com/office/officeart/2005/8/layout/list1"/>
    <dgm:cxn modelId="{DCAE6048-E5ED-478C-B4E0-395687120842}" type="presParOf" srcId="{DA3B07DE-23A2-4999-8206-27D8DC4CF52C}" destId="{FEAE5DD8-7614-4E2B-8FD6-1667C04A1EE2}" srcOrd="48" destOrd="0" presId="urn:microsoft.com/office/officeart/2005/8/layout/list1"/>
    <dgm:cxn modelId="{74C136F0-E2A5-4193-A0AE-DB19519457F3}" type="presParOf" srcId="{FEAE5DD8-7614-4E2B-8FD6-1667C04A1EE2}" destId="{4946E8E2-98AA-44C3-B6EB-19B8E4F37AFC}" srcOrd="0" destOrd="0" presId="urn:microsoft.com/office/officeart/2005/8/layout/list1"/>
    <dgm:cxn modelId="{1EB71AD0-8A1F-471D-84FD-8A12AD31993E}" type="presParOf" srcId="{FEAE5DD8-7614-4E2B-8FD6-1667C04A1EE2}" destId="{D87BF2AD-9FD3-4746-B9CA-A76462B6564B}" srcOrd="1" destOrd="0" presId="urn:microsoft.com/office/officeart/2005/8/layout/list1"/>
    <dgm:cxn modelId="{9DB29594-DEDD-4FFD-ADFF-7E15801A7494}" type="presParOf" srcId="{DA3B07DE-23A2-4999-8206-27D8DC4CF52C}" destId="{6DDF1D4D-EACB-47B0-A277-FA9D94E01D52}" srcOrd="49" destOrd="0" presId="urn:microsoft.com/office/officeart/2005/8/layout/list1"/>
    <dgm:cxn modelId="{7F829509-624F-4EAC-BE60-9AC8974AD293}" type="presParOf" srcId="{DA3B07DE-23A2-4999-8206-27D8DC4CF52C}" destId="{5654A5A5-FBA1-48D2-A70D-A24DA4D97C32}" srcOrd="5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A8CEA9-64A1-4FA6-A796-F6235DD34EFF}">
      <dsp:nvSpPr>
        <dsp:cNvPr id="0" name=""/>
        <dsp:cNvSpPr/>
      </dsp:nvSpPr>
      <dsp:spPr>
        <a:xfrm>
          <a:off x="0" y="385582"/>
          <a:ext cx="9220200" cy="226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A6C796-4180-49FA-9F04-FF53F253595D}">
      <dsp:nvSpPr>
        <dsp:cNvPr id="0" name=""/>
        <dsp:cNvSpPr/>
      </dsp:nvSpPr>
      <dsp:spPr>
        <a:xfrm>
          <a:off x="461010" y="252742"/>
          <a:ext cx="6454140" cy="2656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951" tIns="0" rIns="243951" bIns="0" numCol="1" spcCol="1270" anchor="ctr" anchorCtr="0">
          <a:noAutofit/>
        </a:bodyPr>
        <a:lstStyle/>
        <a:p>
          <a:pPr marL="0" lvl="0" indent="0" algn="l" defTabSz="800100">
            <a:lnSpc>
              <a:spcPct val="90000"/>
            </a:lnSpc>
            <a:spcBef>
              <a:spcPct val="0"/>
            </a:spcBef>
            <a:spcAft>
              <a:spcPct val="35000"/>
            </a:spcAft>
            <a:buNone/>
          </a:pPr>
          <a:r>
            <a:rPr lang="en-US" sz="1800" kern="1200" dirty="0"/>
            <a:t>Abstract</a:t>
          </a:r>
        </a:p>
      </dsp:txBody>
      <dsp:txXfrm>
        <a:off x="473979" y="265711"/>
        <a:ext cx="6428202" cy="239742"/>
      </dsp:txXfrm>
    </dsp:sp>
    <dsp:sp modelId="{0B1753A9-6986-4629-9417-C1BCFC41901A}">
      <dsp:nvSpPr>
        <dsp:cNvPr id="0" name=""/>
        <dsp:cNvSpPr/>
      </dsp:nvSpPr>
      <dsp:spPr>
        <a:xfrm>
          <a:off x="0" y="793822"/>
          <a:ext cx="9220200" cy="226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1CB459-7C76-4E47-AC2C-C2038D0923BC}">
      <dsp:nvSpPr>
        <dsp:cNvPr id="0" name=""/>
        <dsp:cNvSpPr/>
      </dsp:nvSpPr>
      <dsp:spPr>
        <a:xfrm>
          <a:off x="461010" y="660982"/>
          <a:ext cx="6454140" cy="2656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951" tIns="0" rIns="243951" bIns="0" numCol="1" spcCol="1270" anchor="ctr" anchorCtr="0">
          <a:noAutofit/>
        </a:bodyPr>
        <a:lstStyle/>
        <a:p>
          <a:pPr marL="0" lvl="0" indent="0" algn="l" defTabSz="800100">
            <a:lnSpc>
              <a:spcPct val="90000"/>
            </a:lnSpc>
            <a:spcBef>
              <a:spcPct val="0"/>
            </a:spcBef>
            <a:spcAft>
              <a:spcPct val="35000"/>
            </a:spcAft>
            <a:buNone/>
          </a:pPr>
          <a:r>
            <a:rPr lang="en-US" sz="1800" kern="1200" dirty="0"/>
            <a:t>Motivation</a:t>
          </a:r>
        </a:p>
      </dsp:txBody>
      <dsp:txXfrm>
        <a:off x="473979" y="673951"/>
        <a:ext cx="6428202" cy="239742"/>
      </dsp:txXfrm>
    </dsp:sp>
    <dsp:sp modelId="{09D94F12-F176-4A38-A232-1F57CEF021C0}">
      <dsp:nvSpPr>
        <dsp:cNvPr id="0" name=""/>
        <dsp:cNvSpPr/>
      </dsp:nvSpPr>
      <dsp:spPr>
        <a:xfrm>
          <a:off x="0" y="1202062"/>
          <a:ext cx="9220200" cy="226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0AA37C-A9E8-4E6A-99C9-D4BA84A75C53}">
      <dsp:nvSpPr>
        <dsp:cNvPr id="0" name=""/>
        <dsp:cNvSpPr/>
      </dsp:nvSpPr>
      <dsp:spPr>
        <a:xfrm>
          <a:off x="461010" y="1069222"/>
          <a:ext cx="6454140" cy="2656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951" tIns="0" rIns="243951" bIns="0" numCol="1" spcCol="1270" anchor="ctr" anchorCtr="0">
          <a:noAutofit/>
        </a:bodyPr>
        <a:lstStyle/>
        <a:p>
          <a:pPr marL="0" lvl="0" indent="0" algn="l" defTabSz="800100">
            <a:lnSpc>
              <a:spcPct val="90000"/>
            </a:lnSpc>
            <a:spcBef>
              <a:spcPct val="0"/>
            </a:spcBef>
            <a:spcAft>
              <a:spcPct val="35000"/>
            </a:spcAft>
            <a:buNone/>
          </a:pPr>
          <a:r>
            <a:rPr lang="en-US" sz="1800" kern="1200" dirty="0"/>
            <a:t>Introduction</a:t>
          </a:r>
        </a:p>
      </dsp:txBody>
      <dsp:txXfrm>
        <a:off x="473979" y="1082191"/>
        <a:ext cx="6428202" cy="239742"/>
      </dsp:txXfrm>
    </dsp:sp>
    <dsp:sp modelId="{2C77D267-77E1-4DBE-9DEB-3A1D5B4DC4F2}">
      <dsp:nvSpPr>
        <dsp:cNvPr id="0" name=""/>
        <dsp:cNvSpPr/>
      </dsp:nvSpPr>
      <dsp:spPr>
        <a:xfrm>
          <a:off x="0" y="1610302"/>
          <a:ext cx="9220200" cy="226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E499D3-D1D2-46E5-9002-FC40FC3D5597}">
      <dsp:nvSpPr>
        <dsp:cNvPr id="0" name=""/>
        <dsp:cNvSpPr/>
      </dsp:nvSpPr>
      <dsp:spPr>
        <a:xfrm>
          <a:off x="461010" y="1477462"/>
          <a:ext cx="6454140" cy="2656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951" tIns="0" rIns="243951" bIns="0" numCol="1" spcCol="1270" anchor="ctr" anchorCtr="0">
          <a:noAutofit/>
        </a:bodyPr>
        <a:lstStyle/>
        <a:p>
          <a:pPr marL="0" lvl="0" indent="0" algn="l" defTabSz="800100">
            <a:lnSpc>
              <a:spcPct val="90000"/>
            </a:lnSpc>
            <a:spcBef>
              <a:spcPct val="0"/>
            </a:spcBef>
            <a:spcAft>
              <a:spcPct val="35000"/>
            </a:spcAft>
            <a:buNone/>
          </a:pPr>
          <a:r>
            <a:rPr lang="en-US" sz="1800" kern="1200" dirty="0"/>
            <a:t>Literature Review</a:t>
          </a:r>
        </a:p>
      </dsp:txBody>
      <dsp:txXfrm>
        <a:off x="473979" y="1490431"/>
        <a:ext cx="6428202" cy="239742"/>
      </dsp:txXfrm>
    </dsp:sp>
    <dsp:sp modelId="{A1CB234B-29F1-40A3-A094-5FF76F5337E3}">
      <dsp:nvSpPr>
        <dsp:cNvPr id="0" name=""/>
        <dsp:cNvSpPr/>
      </dsp:nvSpPr>
      <dsp:spPr>
        <a:xfrm>
          <a:off x="0" y="2018542"/>
          <a:ext cx="9220200" cy="226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545FE6-AE5F-4443-99E5-D563B69668D4}">
      <dsp:nvSpPr>
        <dsp:cNvPr id="0" name=""/>
        <dsp:cNvSpPr/>
      </dsp:nvSpPr>
      <dsp:spPr>
        <a:xfrm>
          <a:off x="461010" y="1885702"/>
          <a:ext cx="6454140" cy="2656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951" tIns="0" rIns="243951" bIns="0" numCol="1" spcCol="1270" anchor="ctr" anchorCtr="0">
          <a:noAutofit/>
        </a:bodyPr>
        <a:lstStyle/>
        <a:p>
          <a:pPr marL="0" lvl="0" indent="0" algn="l" defTabSz="800100">
            <a:lnSpc>
              <a:spcPct val="90000"/>
            </a:lnSpc>
            <a:spcBef>
              <a:spcPct val="0"/>
            </a:spcBef>
            <a:spcAft>
              <a:spcPct val="35000"/>
            </a:spcAft>
            <a:buNone/>
          </a:pPr>
          <a:r>
            <a:rPr lang="en-US" sz="1800" kern="1200" dirty="0"/>
            <a:t>Research Gap</a:t>
          </a:r>
        </a:p>
      </dsp:txBody>
      <dsp:txXfrm>
        <a:off x="473979" y="1898671"/>
        <a:ext cx="6428202" cy="239742"/>
      </dsp:txXfrm>
    </dsp:sp>
    <dsp:sp modelId="{A14D668D-9E4D-4483-9E9D-69403AB45712}">
      <dsp:nvSpPr>
        <dsp:cNvPr id="0" name=""/>
        <dsp:cNvSpPr/>
      </dsp:nvSpPr>
      <dsp:spPr>
        <a:xfrm>
          <a:off x="0" y="2426782"/>
          <a:ext cx="9220200" cy="226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347B20-AB88-4E4A-9C91-374CFBD0CFA4}">
      <dsp:nvSpPr>
        <dsp:cNvPr id="0" name=""/>
        <dsp:cNvSpPr/>
      </dsp:nvSpPr>
      <dsp:spPr>
        <a:xfrm>
          <a:off x="461010" y="2293942"/>
          <a:ext cx="6454140" cy="2656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951" tIns="0" rIns="243951" bIns="0" numCol="1" spcCol="1270" anchor="ctr" anchorCtr="0">
          <a:noAutofit/>
        </a:bodyPr>
        <a:lstStyle/>
        <a:p>
          <a:pPr marL="0" lvl="0" indent="0" algn="l" defTabSz="800100">
            <a:lnSpc>
              <a:spcPct val="90000"/>
            </a:lnSpc>
            <a:spcBef>
              <a:spcPct val="0"/>
            </a:spcBef>
            <a:spcAft>
              <a:spcPct val="35000"/>
            </a:spcAft>
            <a:buNone/>
          </a:pPr>
          <a:r>
            <a:rPr lang="en-US" sz="1800" kern="1200" dirty="0"/>
            <a:t>Objective</a:t>
          </a:r>
        </a:p>
      </dsp:txBody>
      <dsp:txXfrm>
        <a:off x="473979" y="2306911"/>
        <a:ext cx="6428202" cy="239742"/>
      </dsp:txXfrm>
    </dsp:sp>
    <dsp:sp modelId="{E02830F0-4C07-4D9D-A907-EDE48EA0B1F0}">
      <dsp:nvSpPr>
        <dsp:cNvPr id="0" name=""/>
        <dsp:cNvSpPr/>
      </dsp:nvSpPr>
      <dsp:spPr>
        <a:xfrm>
          <a:off x="0" y="2835022"/>
          <a:ext cx="9220200" cy="226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EB35EE-1C6D-463F-843E-8EF6B525F807}">
      <dsp:nvSpPr>
        <dsp:cNvPr id="0" name=""/>
        <dsp:cNvSpPr/>
      </dsp:nvSpPr>
      <dsp:spPr>
        <a:xfrm>
          <a:off x="461010" y="2702182"/>
          <a:ext cx="6454140" cy="2656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951" tIns="0" rIns="243951" bIns="0" numCol="1" spcCol="1270" anchor="ctr" anchorCtr="0">
          <a:noAutofit/>
        </a:bodyPr>
        <a:lstStyle/>
        <a:p>
          <a:pPr marL="0" lvl="0" indent="0" algn="l" defTabSz="800100">
            <a:lnSpc>
              <a:spcPct val="90000"/>
            </a:lnSpc>
            <a:spcBef>
              <a:spcPct val="0"/>
            </a:spcBef>
            <a:spcAft>
              <a:spcPct val="35000"/>
            </a:spcAft>
            <a:buNone/>
          </a:pPr>
          <a:r>
            <a:rPr lang="en-US" sz="1800" kern="1200" dirty="0"/>
            <a:t>Scope of the project</a:t>
          </a:r>
        </a:p>
      </dsp:txBody>
      <dsp:txXfrm>
        <a:off x="473979" y="2715151"/>
        <a:ext cx="6428202" cy="239742"/>
      </dsp:txXfrm>
    </dsp:sp>
    <dsp:sp modelId="{563300D8-89B7-4910-BE1C-08DF3983A56E}">
      <dsp:nvSpPr>
        <dsp:cNvPr id="0" name=""/>
        <dsp:cNvSpPr/>
      </dsp:nvSpPr>
      <dsp:spPr>
        <a:xfrm>
          <a:off x="0" y="3243262"/>
          <a:ext cx="9220200" cy="226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DC0F8F-03EE-468D-80AF-EA802C2974D7}">
      <dsp:nvSpPr>
        <dsp:cNvPr id="0" name=""/>
        <dsp:cNvSpPr/>
      </dsp:nvSpPr>
      <dsp:spPr>
        <a:xfrm>
          <a:off x="461010" y="3110422"/>
          <a:ext cx="6454140" cy="2656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951" tIns="0" rIns="243951" bIns="0" numCol="1" spcCol="1270" anchor="ctr" anchorCtr="0">
          <a:noAutofit/>
        </a:bodyPr>
        <a:lstStyle/>
        <a:p>
          <a:pPr marL="0" lvl="0" indent="0" algn="l" defTabSz="800100">
            <a:lnSpc>
              <a:spcPct val="90000"/>
            </a:lnSpc>
            <a:spcBef>
              <a:spcPct val="0"/>
            </a:spcBef>
            <a:spcAft>
              <a:spcPct val="35000"/>
            </a:spcAft>
            <a:buNone/>
          </a:pPr>
          <a:r>
            <a:rPr lang="en-US" sz="1800" kern="1200" dirty="0"/>
            <a:t>Methodology- Experimental/Numerical</a:t>
          </a:r>
        </a:p>
      </dsp:txBody>
      <dsp:txXfrm>
        <a:off x="473979" y="3123391"/>
        <a:ext cx="6428202" cy="239742"/>
      </dsp:txXfrm>
    </dsp:sp>
    <dsp:sp modelId="{22F798C7-6BF7-43CC-999C-C63F59949F8B}">
      <dsp:nvSpPr>
        <dsp:cNvPr id="0" name=""/>
        <dsp:cNvSpPr/>
      </dsp:nvSpPr>
      <dsp:spPr>
        <a:xfrm>
          <a:off x="0" y="3651502"/>
          <a:ext cx="9220200" cy="226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375F03-FC0D-48F7-9A33-25C5AA0E4571}">
      <dsp:nvSpPr>
        <dsp:cNvPr id="0" name=""/>
        <dsp:cNvSpPr/>
      </dsp:nvSpPr>
      <dsp:spPr>
        <a:xfrm>
          <a:off x="461010" y="3518662"/>
          <a:ext cx="6454140" cy="2656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951" tIns="0" rIns="243951" bIns="0" numCol="1" spcCol="1270" anchor="ctr" anchorCtr="0">
          <a:noAutofit/>
        </a:bodyPr>
        <a:lstStyle/>
        <a:p>
          <a:pPr marL="0" lvl="0" indent="0" algn="l" defTabSz="800100">
            <a:lnSpc>
              <a:spcPct val="90000"/>
            </a:lnSpc>
            <a:spcBef>
              <a:spcPct val="0"/>
            </a:spcBef>
            <a:spcAft>
              <a:spcPct val="35000"/>
            </a:spcAft>
            <a:buNone/>
          </a:pPr>
          <a:r>
            <a:rPr lang="en-US" sz="1800" kern="1200" dirty="0"/>
            <a:t>Result and Discussion</a:t>
          </a:r>
        </a:p>
      </dsp:txBody>
      <dsp:txXfrm>
        <a:off x="473979" y="3531631"/>
        <a:ext cx="6428202" cy="239742"/>
      </dsp:txXfrm>
    </dsp:sp>
    <dsp:sp modelId="{56784C79-EF16-41A7-8296-7DACAF517F23}">
      <dsp:nvSpPr>
        <dsp:cNvPr id="0" name=""/>
        <dsp:cNvSpPr/>
      </dsp:nvSpPr>
      <dsp:spPr>
        <a:xfrm>
          <a:off x="0" y="4059742"/>
          <a:ext cx="9220200" cy="226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93ED77-59C4-4B23-AEAE-2A291DC9D774}">
      <dsp:nvSpPr>
        <dsp:cNvPr id="0" name=""/>
        <dsp:cNvSpPr/>
      </dsp:nvSpPr>
      <dsp:spPr>
        <a:xfrm>
          <a:off x="461010" y="3926902"/>
          <a:ext cx="6454140" cy="2656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951" tIns="0" rIns="243951" bIns="0" numCol="1" spcCol="1270" anchor="ctr" anchorCtr="0">
          <a:noAutofit/>
        </a:bodyPr>
        <a:lstStyle/>
        <a:p>
          <a:pPr marL="0" lvl="0" indent="0" algn="l" defTabSz="800100">
            <a:lnSpc>
              <a:spcPct val="90000"/>
            </a:lnSpc>
            <a:spcBef>
              <a:spcPct val="0"/>
            </a:spcBef>
            <a:spcAft>
              <a:spcPct val="35000"/>
            </a:spcAft>
            <a:buNone/>
          </a:pPr>
          <a:r>
            <a:rPr lang="en-US" sz="1800" kern="1200" dirty="0"/>
            <a:t>Future Scope</a:t>
          </a:r>
        </a:p>
      </dsp:txBody>
      <dsp:txXfrm>
        <a:off x="473979" y="3939871"/>
        <a:ext cx="6428202" cy="239742"/>
      </dsp:txXfrm>
    </dsp:sp>
    <dsp:sp modelId="{EC62B3D5-284E-4863-BB9E-DC02B84B7C92}">
      <dsp:nvSpPr>
        <dsp:cNvPr id="0" name=""/>
        <dsp:cNvSpPr/>
      </dsp:nvSpPr>
      <dsp:spPr>
        <a:xfrm>
          <a:off x="0" y="4467982"/>
          <a:ext cx="9220200" cy="226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63BAF7-358E-4CCA-8FC5-1EE408508AB7}">
      <dsp:nvSpPr>
        <dsp:cNvPr id="0" name=""/>
        <dsp:cNvSpPr/>
      </dsp:nvSpPr>
      <dsp:spPr>
        <a:xfrm>
          <a:off x="461010" y="4335142"/>
          <a:ext cx="6454140" cy="2656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951" tIns="0" rIns="243951" bIns="0" numCol="1" spcCol="1270" anchor="ctr" anchorCtr="0">
          <a:noAutofit/>
        </a:bodyPr>
        <a:lstStyle/>
        <a:p>
          <a:pPr marL="0" lvl="0" indent="0" algn="l" defTabSz="800100">
            <a:lnSpc>
              <a:spcPct val="90000"/>
            </a:lnSpc>
            <a:spcBef>
              <a:spcPct val="0"/>
            </a:spcBef>
            <a:spcAft>
              <a:spcPct val="35000"/>
            </a:spcAft>
            <a:buNone/>
          </a:pPr>
          <a:r>
            <a:rPr lang="en-US" sz="1800" kern="1200" dirty="0"/>
            <a:t>Publication </a:t>
          </a:r>
        </a:p>
      </dsp:txBody>
      <dsp:txXfrm>
        <a:off x="473979" y="4348111"/>
        <a:ext cx="6428202" cy="239742"/>
      </dsp:txXfrm>
    </dsp:sp>
    <dsp:sp modelId="{8332964D-8392-4EDA-A98B-F99CD9AB7D00}">
      <dsp:nvSpPr>
        <dsp:cNvPr id="0" name=""/>
        <dsp:cNvSpPr/>
      </dsp:nvSpPr>
      <dsp:spPr>
        <a:xfrm>
          <a:off x="0" y="4876222"/>
          <a:ext cx="9220200" cy="226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EBCAB6-A555-4FAF-B527-F5B16E110E78}">
      <dsp:nvSpPr>
        <dsp:cNvPr id="0" name=""/>
        <dsp:cNvSpPr/>
      </dsp:nvSpPr>
      <dsp:spPr>
        <a:xfrm>
          <a:off x="461010" y="4743382"/>
          <a:ext cx="6454140" cy="2656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951" tIns="0" rIns="243951" bIns="0" numCol="1" spcCol="1270" anchor="ctr" anchorCtr="0">
          <a:noAutofit/>
        </a:bodyPr>
        <a:lstStyle/>
        <a:p>
          <a:pPr marL="0" lvl="0" indent="0" algn="l" defTabSz="800100">
            <a:lnSpc>
              <a:spcPct val="90000"/>
            </a:lnSpc>
            <a:spcBef>
              <a:spcPct val="0"/>
            </a:spcBef>
            <a:spcAft>
              <a:spcPct val="35000"/>
            </a:spcAft>
            <a:buNone/>
          </a:pPr>
          <a:r>
            <a:rPr lang="en-US" sz="1800" kern="1200" dirty="0"/>
            <a:t>Conclusion</a:t>
          </a:r>
        </a:p>
      </dsp:txBody>
      <dsp:txXfrm>
        <a:off x="473979" y="4756351"/>
        <a:ext cx="6428202" cy="239742"/>
      </dsp:txXfrm>
    </dsp:sp>
    <dsp:sp modelId="{5654A5A5-FBA1-48D2-A70D-A24DA4D97C32}">
      <dsp:nvSpPr>
        <dsp:cNvPr id="0" name=""/>
        <dsp:cNvSpPr/>
      </dsp:nvSpPr>
      <dsp:spPr>
        <a:xfrm>
          <a:off x="0" y="5284462"/>
          <a:ext cx="9220200" cy="226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7BF2AD-9FD3-4746-B9CA-A76462B6564B}">
      <dsp:nvSpPr>
        <dsp:cNvPr id="0" name=""/>
        <dsp:cNvSpPr/>
      </dsp:nvSpPr>
      <dsp:spPr>
        <a:xfrm>
          <a:off x="461010" y="5151622"/>
          <a:ext cx="6454140" cy="2656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951" tIns="0" rIns="243951" bIns="0" numCol="1" spcCol="1270" anchor="ctr" anchorCtr="0">
          <a:noAutofit/>
        </a:bodyPr>
        <a:lstStyle/>
        <a:p>
          <a:pPr marL="0" lvl="0" indent="0" algn="l" defTabSz="800100">
            <a:lnSpc>
              <a:spcPct val="90000"/>
            </a:lnSpc>
            <a:spcBef>
              <a:spcPct val="0"/>
            </a:spcBef>
            <a:spcAft>
              <a:spcPct val="35000"/>
            </a:spcAft>
            <a:buNone/>
          </a:pPr>
          <a:r>
            <a:rPr lang="en-US" sz="1800" kern="1200"/>
            <a:t>Reference</a:t>
          </a:r>
          <a:endParaRPr lang="en-US" sz="1800" kern="1200" dirty="0"/>
        </a:p>
      </dsp:txBody>
      <dsp:txXfrm>
        <a:off x="473979" y="5164591"/>
        <a:ext cx="6428202" cy="23974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B7D85-ADEA-9B56-262D-B72E3C6912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0C08FBD-D8F3-0B2A-EF78-7ACD7107A4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C2BF5C-B262-17DD-FCD4-E42B8A061DD9}"/>
              </a:ext>
            </a:extLst>
          </p:cNvPr>
          <p:cNvSpPr>
            <a:spLocks noGrp="1"/>
          </p:cNvSpPr>
          <p:nvPr>
            <p:ph type="dt" sz="half" idx="10"/>
          </p:nvPr>
        </p:nvSpPr>
        <p:spPr/>
        <p:txBody>
          <a:bodyPr/>
          <a:lstStyle/>
          <a:p>
            <a:fld id="{FEF3806F-6651-4A2D-AB82-64502DB724E1}" type="datetimeFigureOut">
              <a:rPr lang="en-IN" smtClean="0"/>
              <a:t>10-06-2023</a:t>
            </a:fld>
            <a:endParaRPr lang="en-IN"/>
          </a:p>
        </p:txBody>
      </p:sp>
      <p:sp>
        <p:nvSpPr>
          <p:cNvPr id="5" name="Footer Placeholder 4">
            <a:extLst>
              <a:ext uri="{FF2B5EF4-FFF2-40B4-BE49-F238E27FC236}">
                <a16:creationId xmlns:a16="http://schemas.microsoft.com/office/drawing/2014/main" id="{1BF50732-B99C-F581-AD83-605095B798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226A8C-7516-B75F-E7AD-CD2CBA6CEDDC}"/>
              </a:ext>
            </a:extLst>
          </p:cNvPr>
          <p:cNvSpPr>
            <a:spLocks noGrp="1"/>
          </p:cNvSpPr>
          <p:nvPr>
            <p:ph type="sldNum" sz="quarter" idx="12"/>
          </p:nvPr>
        </p:nvSpPr>
        <p:spPr/>
        <p:txBody>
          <a:bodyPr/>
          <a:lstStyle/>
          <a:p>
            <a:fld id="{7579B163-6BA7-4A37-ABC6-ACEE30C8E01C}" type="slidenum">
              <a:rPr lang="en-IN" smtClean="0"/>
              <a:t>‹#›</a:t>
            </a:fld>
            <a:endParaRPr lang="en-IN"/>
          </a:p>
        </p:txBody>
      </p:sp>
    </p:spTree>
    <p:extLst>
      <p:ext uri="{BB962C8B-B14F-4D97-AF65-F5344CB8AC3E}">
        <p14:creationId xmlns:p14="http://schemas.microsoft.com/office/powerpoint/2010/main" val="3009064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8078-D776-2FE3-1864-8969FFB7F8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886129-C354-FD8F-93D4-B69FDE0F0A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46FB96-FF72-746C-8F7F-308A0402E3B1}"/>
              </a:ext>
            </a:extLst>
          </p:cNvPr>
          <p:cNvSpPr>
            <a:spLocks noGrp="1"/>
          </p:cNvSpPr>
          <p:nvPr>
            <p:ph type="dt" sz="half" idx="10"/>
          </p:nvPr>
        </p:nvSpPr>
        <p:spPr/>
        <p:txBody>
          <a:bodyPr/>
          <a:lstStyle/>
          <a:p>
            <a:fld id="{FEF3806F-6651-4A2D-AB82-64502DB724E1}" type="datetimeFigureOut">
              <a:rPr lang="en-IN" smtClean="0"/>
              <a:t>10-06-2023</a:t>
            </a:fld>
            <a:endParaRPr lang="en-IN"/>
          </a:p>
        </p:txBody>
      </p:sp>
      <p:sp>
        <p:nvSpPr>
          <p:cNvPr id="5" name="Footer Placeholder 4">
            <a:extLst>
              <a:ext uri="{FF2B5EF4-FFF2-40B4-BE49-F238E27FC236}">
                <a16:creationId xmlns:a16="http://schemas.microsoft.com/office/drawing/2014/main" id="{B963EB3A-9CFE-22A7-750D-416BA1E577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351DEE-0A74-D217-99BF-51C271B3E479}"/>
              </a:ext>
            </a:extLst>
          </p:cNvPr>
          <p:cNvSpPr>
            <a:spLocks noGrp="1"/>
          </p:cNvSpPr>
          <p:nvPr>
            <p:ph type="sldNum" sz="quarter" idx="12"/>
          </p:nvPr>
        </p:nvSpPr>
        <p:spPr/>
        <p:txBody>
          <a:bodyPr/>
          <a:lstStyle/>
          <a:p>
            <a:fld id="{7579B163-6BA7-4A37-ABC6-ACEE30C8E01C}" type="slidenum">
              <a:rPr lang="en-IN" smtClean="0"/>
              <a:t>‹#›</a:t>
            </a:fld>
            <a:endParaRPr lang="en-IN"/>
          </a:p>
        </p:txBody>
      </p:sp>
    </p:spTree>
    <p:extLst>
      <p:ext uri="{BB962C8B-B14F-4D97-AF65-F5344CB8AC3E}">
        <p14:creationId xmlns:p14="http://schemas.microsoft.com/office/powerpoint/2010/main" val="991520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6C2CB8-E432-95C2-D10F-D36B90BA4A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A8E642-15A5-B565-34C3-B2E5CAE17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B78CCA-ED3D-A35B-9C64-9E0BA53F110F}"/>
              </a:ext>
            </a:extLst>
          </p:cNvPr>
          <p:cNvSpPr>
            <a:spLocks noGrp="1"/>
          </p:cNvSpPr>
          <p:nvPr>
            <p:ph type="dt" sz="half" idx="10"/>
          </p:nvPr>
        </p:nvSpPr>
        <p:spPr/>
        <p:txBody>
          <a:bodyPr/>
          <a:lstStyle/>
          <a:p>
            <a:fld id="{FEF3806F-6651-4A2D-AB82-64502DB724E1}" type="datetimeFigureOut">
              <a:rPr lang="en-IN" smtClean="0"/>
              <a:t>10-06-2023</a:t>
            </a:fld>
            <a:endParaRPr lang="en-IN"/>
          </a:p>
        </p:txBody>
      </p:sp>
      <p:sp>
        <p:nvSpPr>
          <p:cNvPr id="5" name="Footer Placeholder 4">
            <a:extLst>
              <a:ext uri="{FF2B5EF4-FFF2-40B4-BE49-F238E27FC236}">
                <a16:creationId xmlns:a16="http://schemas.microsoft.com/office/drawing/2014/main" id="{8086B081-2E71-DBDD-05FB-315A90ED78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C1B5B-72DD-038E-C929-CDB0AD9BD201}"/>
              </a:ext>
            </a:extLst>
          </p:cNvPr>
          <p:cNvSpPr>
            <a:spLocks noGrp="1"/>
          </p:cNvSpPr>
          <p:nvPr>
            <p:ph type="sldNum" sz="quarter" idx="12"/>
          </p:nvPr>
        </p:nvSpPr>
        <p:spPr/>
        <p:txBody>
          <a:bodyPr/>
          <a:lstStyle/>
          <a:p>
            <a:fld id="{7579B163-6BA7-4A37-ABC6-ACEE30C8E01C}" type="slidenum">
              <a:rPr lang="en-IN" smtClean="0"/>
              <a:t>‹#›</a:t>
            </a:fld>
            <a:endParaRPr lang="en-IN"/>
          </a:p>
        </p:txBody>
      </p:sp>
    </p:spTree>
    <p:extLst>
      <p:ext uri="{BB962C8B-B14F-4D97-AF65-F5344CB8AC3E}">
        <p14:creationId xmlns:p14="http://schemas.microsoft.com/office/powerpoint/2010/main" val="940944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07663-3BD0-B3BC-19D4-7897BCC730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009CDA-634C-8BDF-5B99-1CCA2C22A9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967E00-5DDC-3463-F950-3FD33F63D5D1}"/>
              </a:ext>
            </a:extLst>
          </p:cNvPr>
          <p:cNvSpPr>
            <a:spLocks noGrp="1"/>
          </p:cNvSpPr>
          <p:nvPr>
            <p:ph type="dt" sz="half" idx="10"/>
          </p:nvPr>
        </p:nvSpPr>
        <p:spPr/>
        <p:txBody>
          <a:bodyPr/>
          <a:lstStyle/>
          <a:p>
            <a:fld id="{FEF3806F-6651-4A2D-AB82-64502DB724E1}" type="datetimeFigureOut">
              <a:rPr lang="en-IN" smtClean="0"/>
              <a:t>10-06-2023</a:t>
            </a:fld>
            <a:endParaRPr lang="en-IN"/>
          </a:p>
        </p:txBody>
      </p:sp>
      <p:sp>
        <p:nvSpPr>
          <p:cNvPr id="5" name="Footer Placeholder 4">
            <a:extLst>
              <a:ext uri="{FF2B5EF4-FFF2-40B4-BE49-F238E27FC236}">
                <a16:creationId xmlns:a16="http://schemas.microsoft.com/office/drawing/2014/main" id="{2BA8689C-57CD-FAE7-0ACC-462F0F3DC5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FBF755-A6B6-0971-5A87-2E34E3B9683A}"/>
              </a:ext>
            </a:extLst>
          </p:cNvPr>
          <p:cNvSpPr>
            <a:spLocks noGrp="1"/>
          </p:cNvSpPr>
          <p:nvPr>
            <p:ph type="sldNum" sz="quarter" idx="12"/>
          </p:nvPr>
        </p:nvSpPr>
        <p:spPr/>
        <p:txBody>
          <a:bodyPr/>
          <a:lstStyle/>
          <a:p>
            <a:fld id="{7579B163-6BA7-4A37-ABC6-ACEE30C8E01C}" type="slidenum">
              <a:rPr lang="en-IN" smtClean="0"/>
              <a:t>‹#›</a:t>
            </a:fld>
            <a:endParaRPr lang="en-IN"/>
          </a:p>
        </p:txBody>
      </p:sp>
    </p:spTree>
    <p:extLst>
      <p:ext uri="{BB962C8B-B14F-4D97-AF65-F5344CB8AC3E}">
        <p14:creationId xmlns:p14="http://schemas.microsoft.com/office/powerpoint/2010/main" val="276607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FEA29-196E-082C-6006-BAC6274271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C62A79-F0EC-8AFF-3AF2-E0C62BE6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95D4FE-182C-AC50-E5BD-C5530D02F635}"/>
              </a:ext>
            </a:extLst>
          </p:cNvPr>
          <p:cNvSpPr>
            <a:spLocks noGrp="1"/>
          </p:cNvSpPr>
          <p:nvPr>
            <p:ph type="dt" sz="half" idx="10"/>
          </p:nvPr>
        </p:nvSpPr>
        <p:spPr/>
        <p:txBody>
          <a:bodyPr/>
          <a:lstStyle/>
          <a:p>
            <a:fld id="{FEF3806F-6651-4A2D-AB82-64502DB724E1}" type="datetimeFigureOut">
              <a:rPr lang="en-IN" smtClean="0"/>
              <a:t>10-06-2023</a:t>
            </a:fld>
            <a:endParaRPr lang="en-IN"/>
          </a:p>
        </p:txBody>
      </p:sp>
      <p:sp>
        <p:nvSpPr>
          <p:cNvPr id="5" name="Footer Placeholder 4">
            <a:extLst>
              <a:ext uri="{FF2B5EF4-FFF2-40B4-BE49-F238E27FC236}">
                <a16:creationId xmlns:a16="http://schemas.microsoft.com/office/drawing/2014/main" id="{09192005-A3B5-DEEF-E775-F4E0E684CD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F0B292-01D6-8730-6629-ACC15BD6078A}"/>
              </a:ext>
            </a:extLst>
          </p:cNvPr>
          <p:cNvSpPr>
            <a:spLocks noGrp="1"/>
          </p:cNvSpPr>
          <p:nvPr>
            <p:ph type="sldNum" sz="quarter" idx="12"/>
          </p:nvPr>
        </p:nvSpPr>
        <p:spPr/>
        <p:txBody>
          <a:bodyPr/>
          <a:lstStyle/>
          <a:p>
            <a:fld id="{7579B163-6BA7-4A37-ABC6-ACEE30C8E01C}" type="slidenum">
              <a:rPr lang="en-IN" smtClean="0"/>
              <a:t>‹#›</a:t>
            </a:fld>
            <a:endParaRPr lang="en-IN"/>
          </a:p>
        </p:txBody>
      </p:sp>
    </p:spTree>
    <p:extLst>
      <p:ext uri="{BB962C8B-B14F-4D97-AF65-F5344CB8AC3E}">
        <p14:creationId xmlns:p14="http://schemas.microsoft.com/office/powerpoint/2010/main" val="3743418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B355-F2DC-55A4-0B0D-1E7D93CF91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AB6FF1-458D-D37A-A69A-9863B0F7A0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A58E3A2-76C7-A2D1-4AEC-72A035FD27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98B0E75-B190-1E4C-AED3-839FA7951F1E}"/>
              </a:ext>
            </a:extLst>
          </p:cNvPr>
          <p:cNvSpPr>
            <a:spLocks noGrp="1"/>
          </p:cNvSpPr>
          <p:nvPr>
            <p:ph type="dt" sz="half" idx="10"/>
          </p:nvPr>
        </p:nvSpPr>
        <p:spPr/>
        <p:txBody>
          <a:bodyPr/>
          <a:lstStyle/>
          <a:p>
            <a:fld id="{FEF3806F-6651-4A2D-AB82-64502DB724E1}" type="datetimeFigureOut">
              <a:rPr lang="en-IN" smtClean="0"/>
              <a:t>10-06-2023</a:t>
            </a:fld>
            <a:endParaRPr lang="en-IN"/>
          </a:p>
        </p:txBody>
      </p:sp>
      <p:sp>
        <p:nvSpPr>
          <p:cNvPr id="6" name="Footer Placeholder 5">
            <a:extLst>
              <a:ext uri="{FF2B5EF4-FFF2-40B4-BE49-F238E27FC236}">
                <a16:creationId xmlns:a16="http://schemas.microsoft.com/office/drawing/2014/main" id="{3D71CF37-E227-2CD7-2F38-D68DF2CDD6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AD29D2-C88B-0320-DC21-B4E1A1680181}"/>
              </a:ext>
            </a:extLst>
          </p:cNvPr>
          <p:cNvSpPr>
            <a:spLocks noGrp="1"/>
          </p:cNvSpPr>
          <p:nvPr>
            <p:ph type="sldNum" sz="quarter" idx="12"/>
          </p:nvPr>
        </p:nvSpPr>
        <p:spPr/>
        <p:txBody>
          <a:bodyPr/>
          <a:lstStyle/>
          <a:p>
            <a:fld id="{7579B163-6BA7-4A37-ABC6-ACEE30C8E01C}" type="slidenum">
              <a:rPr lang="en-IN" smtClean="0"/>
              <a:t>‹#›</a:t>
            </a:fld>
            <a:endParaRPr lang="en-IN"/>
          </a:p>
        </p:txBody>
      </p:sp>
    </p:spTree>
    <p:extLst>
      <p:ext uri="{BB962C8B-B14F-4D97-AF65-F5344CB8AC3E}">
        <p14:creationId xmlns:p14="http://schemas.microsoft.com/office/powerpoint/2010/main" val="2668499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661C4-777D-C077-50D8-8FF323F3F3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9BF728-D46E-3C1B-D1AC-C9C3286B12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7B0148-BAFC-A40A-055E-932125282D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E5A0E8-7117-EE7F-1F80-1BA76E3060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A01B8E-3267-540D-062A-10B5F703F4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85C9B4-0FD2-733D-485E-4AFC39ACAD24}"/>
              </a:ext>
            </a:extLst>
          </p:cNvPr>
          <p:cNvSpPr>
            <a:spLocks noGrp="1"/>
          </p:cNvSpPr>
          <p:nvPr>
            <p:ph type="dt" sz="half" idx="10"/>
          </p:nvPr>
        </p:nvSpPr>
        <p:spPr/>
        <p:txBody>
          <a:bodyPr/>
          <a:lstStyle/>
          <a:p>
            <a:fld id="{FEF3806F-6651-4A2D-AB82-64502DB724E1}" type="datetimeFigureOut">
              <a:rPr lang="en-IN" smtClean="0"/>
              <a:t>10-06-2023</a:t>
            </a:fld>
            <a:endParaRPr lang="en-IN"/>
          </a:p>
        </p:txBody>
      </p:sp>
      <p:sp>
        <p:nvSpPr>
          <p:cNvPr id="8" name="Footer Placeholder 7">
            <a:extLst>
              <a:ext uri="{FF2B5EF4-FFF2-40B4-BE49-F238E27FC236}">
                <a16:creationId xmlns:a16="http://schemas.microsoft.com/office/drawing/2014/main" id="{2C0402EF-ECFD-D990-5516-C338503D02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7129F4-CB23-C342-3C51-1981FF3DCC21}"/>
              </a:ext>
            </a:extLst>
          </p:cNvPr>
          <p:cNvSpPr>
            <a:spLocks noGrp="1"/>
          </p:cNvSpPr>
          <p:nvPr>
            <p:ph type="sldNum" sz="quarter" idx="12"/>
          </p:nvPr>
        </p:nvSpPr>
        <p:spPr/>
        <p:txBody>
          <a:bodyPr/>
          <a:lstStyle/>
          <a:p>
            <a:fld id="{7579B163-6BA7-4A37-ABC6-ACEE30C8E01C}" type="slidenum">
              <a:rPr lang="en-IN" smtClean="0"/>
              <a:t>‹#›</a:t>
            </a:fld>
            <a:endParaRPr lang="en-IN"/>
          </a:p>
        </p:txBody>
      </p:sp>
    </p:spTree>
    <p:extLst>
      <p:ext uri="{BB962C8B-B14F-4D97-AF65-F5344CB8AC3E}">
        <p14:creationId xmlns:p14="http://schemas.microsoft.com/office/powerpoint/2010/main" val="1886126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0F501-5810-32D9-8814-2D9209F6CF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D17E0D-B518-FE1E-CB9B-349455E40867}"/>
              </a:ext>
            </a:extLst>
          </p:cNvPr>
          <p:cNvSpPr>
            <a:spLocks noGrp="1"/>
          </p:cNvSpPr>
          <p:nvPr>
            <p:ph type="dt" sz="half" idx="10"/>
          </p:nvPr>
        </p:nvSpPr>
        <p:spPr/>
        <p:txBody>
          <a:bodyPr/>
          <a:lstStyle/>
          <a:p>
            <a:fld id="{FEF3806F-6651-4A2D-AB82-64502DB724E1}" type="datetimeFigureOut">
              <a:rPr lang="en-IN" smtClean="0"/>
              <a:t>10-06-2023</a:t>
            </a:fld>
            <a:endParaRPr lang="en-IN"/>
          </a:p>
        </p:txBody>
      </p:sp>
      <p:sp>
        <p:nvSpPr>
          <p:cNvPr id="4" name="Footer Placeholder 3">
            <a:extLst>
              <a:ext uri="{FF2B5EF4-FFF2-40B4-BE49-F238E27FC236}">
                <a16:creationId xmlns:a16="http://schemas.microsoft.com/office/drawing/2014/main" id="{736F154A-C940-4C3F-4472-F755595BFB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22236A-23CC-C59A-028C-E27DBE5EABB7}"/>
              </a:ext>
            </a:extLst>
          </p:cNvPr>
          <p:cNvSpPr>
            <a:spLocks noGrp="1"/>
          </p:cNvSpPr>
          <p:nvPr>
            <p:ph type="sldNum" sz="quarter" idx="12"/>
          </p:nvPr>
        </p:nvSpPr>
        <p:spPr/>
        <p:txBody>
          <a:bodyPr/>
          <a:lstStyle/>
          <a:p>
            <a:fld id="{7579B163-6BA7-4A37-ABC6-ACEE30C8E01C}" type="slidenum">
              <a:rPr lang="en-IN" smtClean="0"/>
              <a:t>‹#›</a:t>
            </a:fld>
            <a:endParaRPr lang="en-IN"/>
          </a:p>
        </p:txBody>
      </p:sp>
    </p:spTree>
    <p:extLst>
      <p:ext uri="{BB962C8B-B14F-4D97-AF65-F5344CB8AC3E}">
        <p14:creationId xmlns:p14="http://schemas.microsoft.com/office/powerpoint/2010/main" val="4289935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587B45-61C9-B723-587E-125EA57B33C1}"/>
              </a:ext>
            </a:extLst>
          </p:cNvPr>
          <p:cNvSpPr>
            <a:spLocks noGrp="1"/>
          </p:cNvSpPr>
          <p:nvPr>
            <p:ph type="dt" sz="half" idx="10"/>
          </p:nvPr>
        </p:nvSpPr>
        <p:spPr/>
        <p:txBody>
          <a:bodyPr/>
          <a:lstStyle/>
          <a:p>
            <a:fld id="{FEF3806F-6651-4A2D-AB82-64502DB724E1}" type="datetimeFigureOut">
              <a:rPr lang="en-IN" smtClean="0"/>
              <a:t>10-06-2023</a:t>
            </a:fld>
            <a:endParaRPr lang="en-IN"/>
          </a:p>
        </p:txBody>
      </p:sp>
      <p:sp>
        <p:nvSpPr>
          <p:cNvPr id="3" name="Footer Placeholder 2">
            <a:extLst>
              <a:ext uri="{FF2B5EF4-FFF2-40B4-BE49-F238E27FC236}">
                <a16:creationId xmlns:a16="http://schemas.microsoft.com/office/drawing/2014/main" id="{B143AC0E-40A3-7F47-8AAF-14201B5751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E5ADB5-9F56-7854-E67C-48BB8FF7CD37}"/>
              </a:ext>
            </a:extLst>
          </p:cNvPr>
          <p:cNvSpPr>
            <a:spLocks noGrp="1"/>
          </p:cNvSpPr>
          <p:nvPr>
            <p:ph type="sldNum" sz="quarter" idx="12"/>
          </p:nvPr>
        </p:nvSpPr>
        <p:spPr/>
        <p:txBody>
          <a:bodyPr/>
          <a:lstStyle/>
          <a:p>
            <a:fld id="{7579B163-6BA7-4A37-ABC6-ACEE30C8E01C}" type="slidenum">
              <a:rPr lang="en-IN" smtClean="0"/>
              <a:t>‹#›</a:t>
            </a:fld>
            <a:endParaRPr lang="en-IN"/>
          </a:p>
        </p:txBody>
      </p:sp>
    </p:spTree>
    <p:extLst>
      <p:ext uri="{BB962C8B-B14F-4D97-AF65-F5344CB8AC3E}">
        <p14:creationId xmlns:p14="http://schemas.microsoft.com/office/powerpoint/2010/main" val="537420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9C9F9-FC86-4CEC-2103-5D0816E481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0D1E27-E389-F97C-6850-32735DFCB8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5ECB9B-9FD5-D191-B99B-0C651E982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EF36E-79DC-CFCB-AB8A-D57020C6C139}"/>
              </a:ext>
            </a:extLst>
          </p:cNvPr>
          <p:cNvSpPr>
            <a:spLocks noGrp="1"/>
          </p:cNvSpPr>
          <p:nvPr>
            <p:ph type="dt" sz="half" idx="10"/>
          </p:nvPr>
        </p:nvSpPr>
        <p:spPr/>
        <p:txBody>
          <a:bodyPr/>
          <a:lstStyle/>
          <a:p>
            <a:fld id="{FEF3806F-6651-4A2D-AB82-64502DB724E1}" type="datetimeFigureOut">
              <a:rPr lang="en-IN" smtClean="0"/>
              <a:t>10-06-2023</a:t>
            </a:fld>
            <a:endParaRPr lang="en-IN"/>
          </a:p>
        </p:txBody>
      </p:sp>
      <p:sp>
        <p:nvSpPr>
          <p:cNvPr id="6" name="Footer Placeholder 5">
            <a:extLst>
              <a:ext uri="{FF2B5EF4-FFF2-40B4-BE49-F238E27FC236}">
                <a16:creationId xmlns:a16="http://schemas.microsoft.com/office/drawing/2014/main" id="{FFFD6302-86B6-E73F-3ECA-82457983DA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3F68A0-C239-AED8-21BE-9480159A3852}"/>
              </a:ext>
            </a:extLst>
          </p:cNvPr>
          <p:cNvSpPr>
            <a:spLocks noGrp="1"/>
          </p:cNvSpPr>
          <p:nvPr>
            <p:ph type="sldNum" sz="quarter" idx="12"/>
          </p:nvPr>
        </p:nvSpPr>
        <p:spPr/>
        <p:txBody>
          <a:bodyPr/>
          <a:lstStyle/>
          <a:p>
            <a:fld id="{7579B163-6BA7-4A37-ABC6-ACEE30C8E01C}" type="slidenum">
              <a:rPr lang="en-IN" smtClean="0"/>
              <a:t>‹#›</a:t>
            </a:fld>
            <a:endParaRPr lang="en-IN"/>
          </a:p>
        </p:txBody>
      </p:sp>
    </p:spTree>
    <p:extLst>
      <p:ext uri="{BB962C8B-B14F-4D97-AF65-F5344CB8AC3E}">
        <p14:creationId xmlns:p14="http://schemas.microsoft.com/office/powerpoint/2010/main" val="1513271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32EE8-FBEE-2C28-5F72-3200688760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021B68-E32E-B125-B767-1AAA694104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A60F22-6E9E-0C87-A4CE-6ADC678CF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BB425A-C35D-44B2-819C-ACC96F80698A}"/>
              </a:ext>
            </a:extLst>
          </p:cNvPr>
          <p:cNvSpPr>
            <a:spLocks noGrp="1"/>
          </p:cNvSpPr>
          <p:nvPr>
            <p:ph type="dt" sz="half" idx="10"/>
          </p:nvPr>
        </p:nvSpPr>
        <p:spPr/>
        <p:txBody>
          <a:bodyPr/>
          <a:lstStyle/>
          <a:p>
            <a:fld id="{FEF3806F-6651-4A2D-AB82-64502DB724E1}" type="datetimeFigureOut">
              <a:rPr lang="en-IN" smtClean="0"/>
              <a:t>10-06-2023</a:t>
            </a:fld>
            <a:endParaRPr lang="en-IN"/>
          </a:p>
        </p:txBody>
      </p:sp>
      <p:sp>
        <p:nvSpPr>
          <p:cNvPr id="6" name="Footer Placeholder 5">
            <a:extLst>
              <a:ext uri="{FF2B5EF4-FFF2-40B4-BE49-F238E27FC236}">
                <a16:creationId xmlns:a16="http://schemas.microsoft.com/office/drawing/2014/main" id="{E158170A-BB21-26D6-82F1-54616F75B9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2EF464-65AD-EF3A-B3EE-01EB36E2C720}"/>
              </a:ext>
            </a:extLst>
          </p:cNvPr>
          <p:cNvSpPr>
            <a:spLocks noGrp="1"/>
          </p:cNvSpPr>
          <p:nvPr>
            <p:ph type="sldNum" sz="quarter" idx="12"/>
          </p:nvPr>
        </p:nvSpPr>
        <p:spPr/>
        <p:txBody>
          <a:bodyPr/>
          <a:lstStyle/>
          <a:p>
            <a:fld id="{7579B163-6BA7-4A37-ABC6-ACEE30C8E01C}" type="slidenum">
              <a:rPr lang="en-IN" smtClean="0"/>
              <a:t>‹#›</a:t>
            </a:fld>
            <a:endParaRPr lang="en-IN"/>
          </a:p>
        </p:txBody>
      </p:sp>
    </p:spTree>
    <p:extLst>
      <p:ext uri="{BB962C8B-B14F-4D97-AF65-F5344CB8AC3E}">
        <p14:creationId xmlns:p14="http://schemas.microsoft.com/office/powerpoint/2010/main" val="4096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6E8E6E-32FE-5A97-2ACA-5E20E75530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D09023-B106-3409-917F-0E40CA4A1C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C81D55-6581-2302-EC34-3E4BCC85F3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F3806F-6651-4A2D-AB82-64502DB724E1}" type="datetimeFigureOut">
              <a:rPr lang="en-IN" smtClean="0"/>
              <a:t>10-06-2023</a:t>
            </a:fld>
            <a:endParaRPr lang="en-IN"/>
          </a:p>
        </p:txBody>
      </p:sp>
      <p:sp>
        <p:nvSpPr>
          <p:cNvPr id="5" name="Footer Placeholder 4">
            <a:extLst>
              <a:ext uri="{FF2B5EF4-FFF2-40B4-BE49-F238E27FC236}">
                <a16:creationId xmlns:a16="http://schemas.microsoft.com/office/drawing/2014/main" id="{F866FBEF-028F-EFCA-47EE-13BF28B0E6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Gandhi III</a:t>
            </a:r>
          </a:p>
        </p:txBody>
      </p:sp>
      <p:sp>
        <p:nvSpPr>
          <p:cNvPr id="6" name="Slide Number Placeholder 5">
            <a:extLst>
              <a:ext uri="{FF2B5EF4-FFF2-40B4-BE49-F238E27FC236}">
                <a16:creationId xmlns:a16="http://schemas.microsoft.com/office/drawing/2014/main" id="{DD93799C-DAD8-F733-E422-8C0F154CEF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79B163-6BA7-4A37-ABC6-ACEE30C8E01C}" type="slidenum">
              <a:rPr lang="en-IN" smtClean="0"/>
              <a:t>‹#›</a:t>
            </a:fld>
            <a:endParaRPr lang="en-IN"/>
          </a:p>
        </p:txBody>
      </p:sp>
      <p:pic>
        <p:nvPicPr>
          <p:cNvPr id="8" name="Picture 7">
            <a:extLst>
              <a:ext uri="{FF2B5EF4-FFF2-40B4-BE49-F238E27FC236}">
                <a16:creationId xmlns:a16="http://schemas.microsoft.com/office/drawing/2014/main" id="{E86CA585-587F-82CF-80BE-E0985571EF62}"/>
              </a:ext>
            </a:extLst>
          </p:cNvPr>
          <p:cNvPicPr>
            <a:picLocks noChangeAspect="1"/>
          </p:cNvPicPr>
          <p:nvPr userDrawn="1"/>
        </p:nvPicPr>
        <p:blipFill>
          <a:blip r:embed="rId13"/>
          <a:stretch>
            <a:fillRect/>
          </a:stretch>
        </p:blipFill>
        <p:spPr>
          <a:xfrm>
            <a:off x="0" y="66674"/>
            <a:ext cx="1038225" cy="1228725"/>
          </a:xfrm>
          <a:prstGeom prst="rect">
            <a:avLst/>
          </a:prstGeom>
        </p:spPr>
      </p:pic>
    </p:spTree>
    <p:extLst>
      <p:ext uri="{BB962C8B-B14F-4D97-AF65-F5344CB8AC3E}">
        <p14:creationId xmlns:p14="http://schemas.microsoft.com/office/powerpoint/2010/main" val="733568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CC648E-26F0-A3CA-4265-945D39AD8556}"/>
              </a:ext>
            </a:extLst>
          </p:cNvPr>
          <p:cNvSpPr txBox="1"/>
          <p:nvPr/>
        </p:nvSpPr>
        <p:spPr>
          <a:xfrm>
            <a:off x="883023" y="1156844"/>
            <a:ext cx="10425953" cy="252376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marL="0" indent="0" algn="ctr">
              <a:buNone/>
            </a:pPr>
            <a:r>
              <a:rPr lang="en-IN" sz="2800" b="1" dirty="0">
                <a:latin typeface="Times New Roman" panose="02020603050405020304" pitchFamily="18" charset="0"/>
                <a:cs typeface="Times New Roman" panose="02020603050405020304" pitchFamily="18" charset="0"/>
              </a:rPr>
              <a:t>ONLINE CAR RENTAL SYSTEM</a:t>
            </a:r>
            <a:endParaRPr lang="en-IN" sz="2800" dirty="0">
              <a:latin typeface="Times New Roman" panose="02020603050405020304" pitchFamily="18" charset="0"/>
              <a:cs typeface="Times New Roman" panose="02020603050405020304" pitchFamily="18" charset="0"/>
            </a:endParaRPr>
          </a:p>
          <a:p>
            <a:pPr marL="3657600" lvl="8" indent="0" algn="just">
              <a:buNone/>
            </a:pPr>
            <a:endParaRPr lang="en-IN" sz="2800" dirty="0">
              <a:latin typeface="Times New Roman" panose="02020603050405020304" pitchFamily="18" charset="0"/>
              <a:cs typeface="Times New Roman" panose="02020603050405020304" pitchFamily="18" charset="0"/>
            </a:endParaRPr>
          </a:p>
          <a:p>
            <a:pPr marL="0" indent="0" algn="r">
              <a:buNone/>
            </a:pPr>
            <a:endParaRPr lang="en-IN" sz="2800" dirty="0">
              <a:latin typeface="Times New Roman" panose="02020603050405020304" pitchFamily="18" charset="0"/>
              <a:cs typeface="Times New Roman" panose="02020603050405020304" pitchFamily="18" charset="0"/>
            </a:endParaRPr>
          </a:p>
          <a:p>
            <a:pPr marL="0" indent="0">
              <a:buNone/>
            </a:pPr>
            <a:endParaRPr lang="en-IN" sz="2800" b="1" dirty="0">
              <a:latin typeface="Times New Roman" panose="02020603050405020304" pitchFamily="18" charset="0"/>
              <a:cs typeface="Times New Roman" panose="02020603050405020304" pitchFamily="18" charset="0"/>
            </a:endParaRPr>
          </a:p>
          <a:p>
            <a:pPr marL="0" indent="0">
              <a:buNone/>
            </a:pPr>
            <a:endParaRPr lang="en-IN" sz="2800" b="1"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7C9A1C4B-A05D-8D66-3E54-AB55DCFEB264}"/>
              </a:ext>
            </a:extLst>
          </p:cNvPr>
          <p:cNvGraphicFramePr>
            <a:graphicFrameLocks noGrp="1"/>
          </p:cNvGraphicFramePr>
          <p:nvPr>
            <p:extLst>
              <p:ext uri="{D42A27DB-BD31-4B8C-83A1-F6EECF244321}">
                <p14:modId xmlns:p14="http://schemas.microsoft.com/office/powerpoint/2010/main" val="4252499654"/>
              </p:ext>
            </p:extLst>
          </p:nvPr>
        </p:nvGraphicFramePr>
        <p:xfrm>
          <a:off x="1444064" y="3879169"/>
          <a:ext cx="8128000" cy="148336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1348123005"/>
                    </a:ext>
                  </a:extLst>
                </a:gridCol>
                <a:gridCol w="4064000">
                  <a:extLst>
                    <a:ext uri="{9D8B030D-6E8A-4147-A177-3AD203B41FA5}">
                      <a16:colId xmlns:a16="http://schemas.microsoft.com/office/drawing/2014/main" val="445246345"/>
                    </a:ext>
                  </a:extLst>
                </a:gridCol>
              </a:tblGrid>
              <a:tr h="370840">
                <a:tc>
                  <a:txBody>
                    <a:bodyPr/>
                    <a:lstStyle/>
                    <a:p>
                      <a:r>
                        <a:rPr lang="en-IN" dirty="0"/>
                        <a:t>Name of the Student</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t>Registration No</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53233"/>
                  </a:ext>
                </a:extLst>
              </a:tr>
              <a:tr h="370840">
                <a:tc>
                  <a:txBody>
                    <a:bodyPr/>
                    <a:lstStyle/>
                    <a:p>
                      <a:r>
                        <a:rPr lang="en-US" dirty="0">
                          <a:latin typeface="Times New Roman" panose="02020603050405020304" pitchFamily="18" charset="0"/>
                          <a:cs typeface="Times New Roman" panose="02020603050405020304" pitchFamily="18" charset="0"/>
                        </a:rPr>
                        <a:t>Bharadwaj Nayak</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1901298095</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16382"/>
                  </a:ext>
                </a:extLst>
              </a:tr>
              <a:tr h="370840">
                <a:tc>
                  <a:txBody>
                    <a:bodyPr/>
                    <a:lstStyle/>
                    <a:p>
                      <a:r>
                        <a:rPr lang="en-US" dirty="0">
                          <a:latin typeface="Times New Roman" panose="02020603050405020304" pitchFamily="18" charset="0"/>
                          <a:cs typeface="Times New Roman" panose="02020603050405020304" pitchFamily="18" charset="0"/>
                        </a:rPr>
                        <a:t>Sahil Kumar Dhala</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1901298183</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99478029"/>
                  </a:ext>
                </a:extLst>
              </a:tr>
              <a:tr h="370840">
                <a:tc>
                  <a:txBody>
                    <a:bodyPr/>
                    <a:lstStyle/>
                    <a:p>
                      <a:r>
                        <a:rPr lang="en-US" dirty="0">
                          <a:latin typeface="Times New Roman" panose="02020603050405020304" pitchFamily="18" charset="0"/>
                          <a:cs typeface="Times New Roman" panose="02020603050405020304" pitchFamily="18" charset="0"/>
                        </a:rPr>
                        <a:t>Satya Sunder </a:t>
                      </a:r>
                      <a:r>
                        <a:rPr lang="en-US" dirty="0" err="1">
                          <a:latin typeface="Times New Roman" panose="02020603050405020304" pitchFamily="18" charset="0"/>
                          <a:cs typeface="Times New Roman" panose="02020603050405020304" pitchFamily="18" charset="0"/>
                        </a:rPr>
                        <a:t>Moharana</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1901298192</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0998427"/>
                  </a:ext>
                </a:extLst>
              </a:tr>
            </a:tbl>
          </a:graphicData>
        </a:graphic>
      </p:graphicFrame>
      <p:sp>
        <p:nvSpPr>
          <p:cNvPr id="8" name="TextBox 7">
            <a:extLst>
              <a:ext uri="{FF2B5EF4-FFF2-40B4-BE49-F238E27FC236}">
                <a16:creationId xmlns:a16="http://schemas.microsoft.com/office/drawing/2014/main" id="{90A7DD99-0F0F-2607-BB35-9F8F007FDFEA}"/>
              </a:ext>
            </a:extLst>
          </p:cNvPr>
          <p:cNvSpPr txBox="1"/>
          <p:nvPr/>
        </p:nvSpPr>
        <p:spPr>
          <a:xfrm>
            <a:off x="2579107" y="218659"/>
            <a:ext cx="6096000" cy="1200329"/>
          </a:xfrm>
          <a:prstGeom prst="rect">
            <a:avLst/>
          </a:prstGeom>
          <a:noFill/>
        </p:spPr>
        <p:txBody>
          <a:bodyPr wrap="square">
            <a:spAutoFit/>
          </a:bodyPr>
          <a:lstStyle/>
          <a:p>
            <a:pPr algn="ctr"/>
            <a:endParaRPr lang="en-IN" sz="2400" b="1" dirty="0">
              <a:latin typeface="Times New Roman" panose="02020603050405020304" pitchFamily="18" charset="0"/>
              <a:cs typeface="Times New Roman" panose="02020603050405020304" pitchFamily="18" charset="0"/>
            </a:endParaRPr>
          </a:p>
          <a:p>
            <a:pPr algn="ctr"/>
            <a:r>
              <a:rPr lang="en-IN" sz="2400" b="1" dirty="0">
                <a:latin typeface="Times New Roman" panose="02020603050405020304" pitchFamily="18" charset="0"/>
                <a:cs typeface="Times New Roman" panose="02020603050405020304" pitchFamily="18" charset="0"/>
              </a:rPr>
              <a:t>Subject and Subject Code:PCS8N201 </a:t>
            </a:r>
          </a:p>
          <a:p>
            <a:pPr algn="ctr"/>
            <a:endParaRPr lang="en-IN" sz="2400" dirty="0"/>
          </a:p>
        </p:txBody>
      </p:sp>
      <p:sp>
        <p:nvSpPr>
          <p:cNvPr id="7" name="Rectangle 6">
            <a:extLst>
              <a:ext uri="{FF2B5EF4-FFF2-40B4-BE49-F238E27FC236}">
                <a16:creationId xmlns:a16="http://schemas.microsoft.com/office/drawing/2014/main" id="{4A21FA30-5A09-5421-142B-0938ABF290DB}"/>
              </a:ext>
            </a:extLst>
          </p:cNvPr>
          <p:cNvSpPr/>
          <p:nvPr/>
        </p:nvSpPr>
        <p:spPr>
          <a:xfrm>
            <a:off x="9796917" y="4040155"/>
            <a:ext cx="1371599" cy="116328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latin typeface="Times New Roman" panose="02020603050405020304" pitchFamily="18" charset="0"/>
                <a:cs typeface="Times New Roman" panose="02020603050405020304" pitchFamily="18" charset="0"/>
              </a:rPr>
              <a:t>Group No</a:t>
            </a:r>
            <a:r>
              <a:rPr lang="en-IN" sz="2000" b="1">
                <a:latin typeface="Times New Roman" panose="02020603050405020304" pitchFamily="18" charset="0"/>
                <a:cs typeface="Times New Roman" panose="02020603050405020304" pitchFamily="18" charset="0"/>
              </a:rPr>
              <a:t>: 12</a:t>
            </a:r>
            <a:endParaRPr lang="en-IN" sz="20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4076B4AF-90FA-A6BD-70AB-F4992C8720CA}"/>
              </a:ext>
            </a:extLst>
          </p:cNvPr>
          <p:cNvSpPr/>
          <p:nvPr/>
        </p:nvSpPr>
        <p:spPr>
          <a:xfrm>
            <a:off x="9346990" y="5892816"/>
            <a:ext cx="2805952" cy="97715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b="1" dirty="0" err="1">
                <a:latin typeface="Times New Roman" panose="02020603050405020304" pitchFamily="18" charset="0"/>
                <a:cs typeface="Times New Roman" panose="02020603050405020304" pitchFamily="18" charset="0"/>
              </a:rPr>
              <a:t>Dr.</a:t>
            </a:r>
            <a:r>
              <a:rPr lang="en-IN" b="1" dirty="0">
                <a:latin typeface="Times New Roman" panose="02020603050405020304" pitchFamily="18" charset="0"/>
                <a:cs typeface="Times New Roman" panose="02020603050405020304" pitchFamily="18" charset="0"/>
              </a:rPr>
              <a:t> Satya Ranjan </a:t>
            </a:r>
            <a:r>
              <a:rPr lang="en-IN" b="1" dirty="0" err="1">
                <a:latin typeface="Times New Roman" panose="02020603050405020304" pitchFamily="18" charset="0"/>
                <a:cs typeface="Times New Roman" panose="02020603050405020304" pitchFamily="18" charset="0"/>
              </a:rPr>
              <a:t>Pattnaik</a:t>
            </a:r>
            <a:endParaRPr lang="en-IN" b="1"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Head of the Department</a:t>
            </a:r>
            <a:endParaRPr lang="en-IN"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CSE</a:t>
            </a:r>
          </a:p>
        </p:txBody>
      </p:sp>
      <p:sp>
        <p:nvSpPr>
          <p:cNvPr id="10" name="Rectangle 9">
            <a:extLst>
              <a:ext uri="{FF2B5EF4-FFF2-40B4-BE49-F238E27FC236}">
                <a16:creationId xmlns:a16="http://schemas.microsoft.com/office/drawing/2014/main" id="{EAF34D55-EC30-F2D2-8F7A-9A62F3CF5C34}"/>
              </a:ext>
            </a:extLst>
          </p:cNvPr>
          <p:cNvSpPr/>
          <p:nvPr/>
        </p:nvSpPr>
        <p:spPr>
          <a:xfrm>
            <a:off x="445506" y="5759583"/>
            <a:ext cx="2805952" cy="110848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n-IN" b="1" dirty="0">
                <a:latin typeface="Times New Roman" panose="02020603050405020304" pitchFamily="18" charset="0"/>
                <a:cs typeface="Times New Roman" panose="02020603050405020304" pitchFamily="18" charset="0"/>
              </a:rPr>
              <a:t>Mr. </a:t>
            </a:r>
            <a:r>
              <a:rPr lang="en-IN" b="1" dirty="0" err="1">
                <a:latin typeface="Times New Roman" panose="02020603050405020304" pitchFamily="18" charset="0"/>
                <a:cs typeface="Times New Roman" panose="02020603050405020304" pitchFamily="18" charset="0"/>
              </a:rPr>
              <a:t>Priyabrata</a:t>
            </a:r>
            <a:r>
              <a:rPr lang="en-IN" b="1" dirty="0">
                <a:latin typeface="Times New Roman" panose="02020603050405020304" pitchFamily="18" charset="0"/>
                <a:cs typeface="Times New Roman" panose="02020603050405020304" pitchFamily="18" charset="0"/>
              </a:rPr>
              <a:t> Nayak</a:t>
            </a:r>
          </a:p>
          <a:p>
            <a:r>
              <a:rPr lang="en-IN" b="1" dirty="0">
                <a:latin typeface="Times New Roman" panose="02020603050405020304" pitchFamily="18" charset="0"/>
                <a:cs typeface="Times New Roman" panose="02020603050405020304" pitchFamily="18" charset="0"/>
              </a:rPr>
              <a:t>   Asst. Prof. </a:t>
            </a:r>
            <a:r>
              <a:rPr lang="en-IN" b="1">
                <a:latin typeface="Times New Roman" panose="02020603050405020304" pitchFamily="18" charset="0"/>
                <a:cs typeface="Times New Roman" panose="02020603050405020304" pitchFamily="18" charset="0"/>
              </a:rPr>
              <a:t>of CSE</a:t>
            </a:r>
            <a:endParaRPr lang="en-IN"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611D5A31-499B-2182-BE8B-C32EDA2B64A4}"/>
              </a:ext>
            </a:extLst>
          </p:cNvPr>
          <p:cNvSpPr/>
          <p:nvPr/>
        </p:nvSpPr>
        <p:spPr>
          <a:xfrm>
            <a:off x="1316739" y="1606187"/>
            <a:ext cx="8620735" cy="2246769"/>
          </a:xfrm>
          <a:prstGeom prst="rect">
            <a:avLst/>
          </a:prstGeom>
        </p:spPr>
        <p:txBody>
          <a:bodyPr wrap="square">
            <a:spAutoFit/>
          </a:bodyPr>
          <a:lstStyle/>
          <a:p>
            <a:pPr algn="ctr"/>
            <a:r>
              <a:rPr lang="en-US" sz="2000" i="1" u="sng" dirty="0"/>
              <a:t>Submitted in partial fulfillment of the requirements of the degree of</a:t>
            </a:r>
            <a:endParaRPr lang="en-GB" sz="2000" u="sng" dirty="0"/>
          </a:p>
          <a:p>
            <a:pPr algn="ctr"/>
            <a:r>
              <a:rPr lang="en-US" sz="2400" b="1" dirty="0"/>
              <a:t>Bachelor of Technology(</a:t>
            </a:r>
            <a:r>
              <a:rPr lang="en-US" sz="2400" b="1" dirty="0" err="1"/>
              <a:t>B.Tech</a:t>
            </a:r>
            <a:r>
              <a:rPr lang="en-US" sz="2400" b="1" dirty="0"/>
              <a:t>)</a:t>
            </a:r>
            <a:endParaRPr lang="en-GB" sz="2400" dirty="0"/>
          </a:p>
          <a:p>
            <a:pPr algn="ctr"/>
            <a:r>
              <a:rPr lang="en-US" sz="2400" b="1" dirty="0"/>
              <a:t>Biju Patnaik University of Technology</a:t>
            </a:r>
          </a:p>
          <a:p>
            <a:pPr algn="ctr"/>
            <a:endParaRPr lang="en-US" sz="2400" b="1" dirty="0"/>
          </a:p>
          <a:p>
            <a:pPr algn="ctr"/>
            <a:r>
              <a:rPr lang="en-US" sz="2400" b="1" dirty="0"/>
              <a:t>Department of Computer Science Engineering</a:t>
            </a:r>
          </a:p>
          <a:p>
            <a:pPr algn="ctr"/>
            <a:r>
              <a:rPr lang="en-US" sz="2400" b="1" dirty="0"/>
              <a:t>Gandhi Institute For Technology(GIFT), Bhubaneswar</a:t>
            </a:r>
            <a:endParaRPr lang="en-GB" sz="2400" b="1" dirty="0"/>
          </a:p>
        </p:txBody>
      </p:sp>
    </p:spTree>
    <p:extLst>
      <p:ext uri="{BB962C8B-B14F-4D97-AF65-F5344CB8AC3E}">
        <p14:creationId xmlns:p14="http://schemas.microsoft.com/office/powerpoint/2010/main" val="131520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B43C-8D14-76E0-BE01-DCD8713B8E66}"/>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SCOPES of project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3425AF-AE48-388C-8315-8C8D5CAA541D}"/>
              </a:ext>
            </a:extLst>
          </p:cNvPr>
          <p:cNvSpPr>
            <a:spLocks noGrp="1"/>
          </p:cNvSpPr>
          <p:nvPr>
            <p:ph idx="1"/>
          </p:nvPr>
        </p:nvSpPr>
        <p:spPr/>
        <p:txBody>
          <a:bodyPr>
            <a:normAutofit/>
          </a:bodyPr>
          <a:lstStyle/>
          <a:p>
            <a:pPr algn="just"/>
            <a:r>
              <a:rPr lang="en-US" i="0" dirty="0">
                <a:effectLst/>
                <a:latin typeface="Times New Roman" panose="02020603050405020304" pitchFamily="18" charset="0"/>
                <a:cs typeface="Times New Roman" panose="02020603050405020304" pitchFamily="18" charset="0"/>
              </a:rPr>
              <a:t>The main scope of the online car rental system includes providing a user-friendly platform for customers to browse and book rental vehicles, simplifying the entire booking process and improving customer convenience.</a:t>
            </a:r>
          </a:p>
          <a:p>
            <a:pPr algn="just"/>
            <a:r>
              <a:rPr lang="en-US" i="0" dirty="0">
                <a:effectLst/>
                <a:latin typeface="Times New Roman" panose="02020603050405020304" pitchFamily="18" charset="0"/>
                <a:cs typeface="Times New Roman" panose="02020603050405020304" pitchFamily="18" charset="0"/>
              </a:rPr>
              <a:t>The system's scope encompasses effective management of rental operations, including vehicle inventory, booking management, customer issues, and transaction reporting, optimizing resource allocation and enhancing overall operational efficiency.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9874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4FCC-035A-12A7-5A62-37AA5CEAFF0A}"/>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METHODOLOGY</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FD07FC-CA89-324B-243C-21E65CAD099D}"/>
              </a:ext>
            </a:extLst>
          </p:cNvPr>
          <p:cNvSpPr>
            <a:spLocks noGrp="1"/>
          </p:cNvSpPr>
          <p:nvPr>
            <p:ph idx="1"/>
          </p:nvPr>
        </p:nvSpPr>
        <p:spPr/>
        <p:txBody>
          <a:bodyPr>
            <a:normAutofit/>
          </a:bodyPr>
          <a:lstStyle/>
          <a:p>
            <a:pPr algn="just"/>
            <a:r>
              <a:rPr lang="en-US" sz="2000" b="1" i="0" dirty="0">
                <a:effectLst/>
                <a:latin typeface="Times New Roman" panose="02020603050405020304" pitchFamily="18" charset="0"/>
                <a:cs typeface="Times New Roman" panose="02020603050405020304" pitchFamily="18" charset="0"/>
              </a:rPr>
              <a:t>Requirement Gathering: </a:t>
            </a:r>
            <a:r>
              <a:rPr lang="en-US" sz="2000" b="0" i="0" dirty="0">
                <a:effectLst/>
                <a:latin typeface="Times New Roman" panose="02020603050405020304" pitchFamily="18" charset="0"/>
                <a:cs typeface="Times New Roman" panose="02020603050405020304" pitchFamily="18" charset="0"/>
              </a:rPr>
              <a:t>The initial step involves gathering the requirements for the system, including functionalities, user interfaces, and operational needs, by consulting with stakeholders and potential users.</a:t>
            </a:r>
          </a:p>
          <a:p>
            <a:pPr algn="just"/>
            <a:r>
              <a:rPr lang="en-US" sz="2000" b="1" i="0" dirty="0">
                <a:effectLst/>
                <a:latin typeface="Times New Roman" panose="02020603050405020304" pitchFamily="18" charset="0"/>
                <a:cs typeface="Times New Roman" panose="02020603050405020304" pitchFamily="18" charset="0"/>
              </a:rPr>
              <a:t>System Design: </a:t>
            </a:r>
            <a:r>
              <a:rPr lang="en-US" sz="2000" b="0" i="0" dirty="0">
                <a:effectLst/>
                <a:latin typeface="Times New Roman" panose="02020603050405020304" pitchFamily="18" charset="0"/>
                <a:cs typeface="Times New Roman" panose="02020603050405020304" pitchFamily="18" charset="0"/>
              </a:rPr>
              <a:t>Based on the gathered requirements, the system is designed, encompassing database design, user interface design, and overall system architecture, ensuring a comprehensive and user-friendly solution.</a:t>
            </a:r>
          </a:p>
          <a:p>
            <a:pPr algn="just"/>
            <a:r>
              <a:rPr lang="en-US" sz="2200" b="1" i="0" dirty="0">
                <a:effectLst/>
                <a:latin typeface="Times New Roman" panose="02020603050405020304" pitchFamily="18" charset="0"/>
                <a:cs typeface="Times New Roman" panose="02020603050405020304" pitchFamily="18" charset="0"/>
              </a:rPr>
              <a:t>Development and Testing: </a:t>
            </a:r>
            <a:r>
              <a:rPr lang="en-US" sz="2200" b="0" i="0" dirty="0">
                <a:effectLst/>
                <a:latin typeface="Times New Roman" panose="02020603050405020304" pitchFamily="18" charset="0"/>
                <a:cs typeface="Times New Roman" panose="02020603050405020304" pitchFamily="18" charset="0"/>
              </a:rPr>
              <a:t>The system is then developed according to the design specifications, employing programming languages and frameworks. Thorough testing is conducted to identify and resolve any bugs or issues before the system is deployed.</a:t>
            </a:r>
          </a:p>
          <a:p>
            <a:pPr algn="just"/>
            <a:r>
              <a:rPr lang="en-US" sz="2200" b="1" i="0" dirty="0">
                <a:effectLst/>
                <a:latin typeface="Times New Roman" panose="02020603050405020304" pitchFamily="18" charset="0"/>
                <a:cs typeface="Times New Roman" panose="02020603050405020304" pitchFamily="18" charset="0"/>
              </a:rPr>
              <a:t>Deployment and Maintenance: </a:t>
            </a:r>
            <a:r>
              <a:rPr lang="en-US" sz="2200" b="0" i="0" dirty="0">
                <a:effectLst/>
                <a:latin typeface="Times New Roman" panose="02020603050405020304" pitchFamily="18" charset="0"/>
                <a:cs typeface="Times New Roman" panose="02020603050405020304" pitchFamily="18" charset="0"/>
              </a:rPr>
              <a:t>Once development and testing are complete, the system is deployed to a production environment, making it accessible to users. Ongoing maintenance and updates are performed to ensure system stability, security, and continuous improvement.</a:t>
            </a:r>
          </a:p>
        </p:txBody>
      </p:sp>
    </p:spTree>
    <p:extLst>
      <p:ext uri="{BB962C8B-B14F-4D97-AF65-F5344CB8AC3E}">
        <p14:creationId xmlns:p14="http://schemas.microsoft.com/office/powerpoint/2010/main" val="79248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4FCC-035A-12A7-5A62-37AA5CEAFF0A}"/>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SOFTWARE REQUIREMENTS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FD07FC-CA89-324B-243C-21E65CAD099D}"/>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User Interface Design : HTML 5, CSS 3,</a:t>
            </a:r>
            <a:r>
              <a:rPr lang="en-IN" sz="2000" dirty="0">
                <a:latin typeface="Times New Roman" panose="02020603050405020304" pitchFamily="18" charset="0"/>
                <a:cs typeface="Times New Roman" panose="02020603050405020304" pitchFamily="18" charset="0"/>
              </a:rPr>
              <a:t> Bootstrap</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Software	           : XAMP</a:t>
            </a:r>
            <a:r>
              <a:rPr lang="en-IN" sz="2000" dirty="0">
                <a:latin typeface="Times New Roman" panose="02020603050405020304" pitchFamily="18" charset="0"/>
                <a:cs typeface="Times New Roman" panose="02020603050405020304" pitchFamily="18" charset="0"/>
              </a:rPr>
              <a:t>P server</a:t>
            </a:r>
          </a:p>
          <a:p>
            <a:r>
              <a:rPr lang="en-IN" sz="2000" dirty="0">
                <a:latin typeface="Times New Roman" panose="02020603050405020304" pitchFamily="18" charset="0"/>
                <a:cs typeface="Times New Roman" panose="02020603050405020304" pitchFamily="18" charset="0"/>
              </a:rPr>
              <a:t>Language Used	           : PHP</a:t>
            </a:r>
          </a:p>
          <a:p>
            <a:r>
              <a:rPr lang="en-IN" sz="2000" dirty="0">
                <a:latin typeface="Times New Roman" panose="02020603050405020304" pitchFamily="18" charset="0"/>
                <a:cs typeface="Times New Roman" panose="02020603050405020304" pitchFamily="18" charset="0"/>
              </a:rPr>
              <a:t>Database	           : MY SQL</a:t>
            </a:r>
          </a:p>
          <a:p>
            <a:r>
              <a:rPr lang="en-IN" sz="2000" dirty="0">
                <a:latin typeface="Times New Roman" panose="02020603050405020304" pitchFamily="18" charset="0"/>
                <a:cs typeface="Times New Roman" panose="02020603050405020304" pitchFamily="18" charset="0"/>
              </a:rPr>
              <a:t>Web </a:t>
            </a:r>
            <a:r>
              <a:rPr lang="en-US" sz="2000" dirty="0">
                <a:latin typeface="Times New Roman" panose="02020603050405020304" pitchFamily="18" charset="0"/>
                <a:cs typeface="Times New Roman" panose="02020603050405020304" pitchFamily="18" charset="0"/>
              </a:rPr>
              <a:t>Browser 	           : Google Chrome, Mozilla</a:t>
            </a:r>
            <a:endParaRPr lang="en-IN" sz="2000" dirty="0">
              <a:latin typeface="Times New Roman" panose="02020603050405020304" pitchFamily="18" charset="0"/>
              <a:cs typeface="Times New Roman" panose="02020603050405020304" pitchFamily="18" charset="0"/>
            </a:endParaRPr>
          </a:p>
          <a:p>
            <a:pPr algn="just"/>
            <a:endParaRPr lang="en-US" sz="22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287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4FCC-035A-12A7-5A62-37AA5CEAFF0A}"/>
              </a:ext>
            </a:extLst>
          </p:cNvPr>
          <p:cNvSpPr>
            <a:spLocks noGrp="1"/>
          </p:cNvSpPr>
          <p:nvPr>
            <p:ph type="title"/>
          </p:nvPr>
        </p:nvSpPr>
        <p:spPr>
          <a:xfrm>
            <a:off x="838200" y="365125"/>
            <a:ext cx="3048000" cy="1325563"/>
          </a:xfrm>
        </p:spPr>
        <p:txBody>
          <a:bodyPr>
            <a:normAutofit/>
          </a:bodyPr>
          <a:lstStyle/>
          <a:p>
            <a:r>
              <a:rPr lang="en-US" sz="2800" b="1" dirty="0">
                <a:latin typeface="Times New Roman" panose="02020603050405020304" pitchFamily="18" charset="0"/>
                <a:cs typeface="Times New Roman" panose="02020603050405020304" pitchFamily="18" charset="0"/>
              </a:rPr>
              <a:t>FLOW CHART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DIAGRAM</a:t>
            </a:r>
            <a:endParaRPr lang="en-IN" sz="2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CC2B38A-256F-F59C-4A58-79CB61F12076}"/>
              </a:ext>
            </a:extLst>
          </p:cNvPr>
          <p:cNvPicPr>
            <a:picLocks noChangeAspect="1"/>
          </p:cNvPicPr>
          <p:nvPr/>
        </p:nvPicPr>
        <p:blipFill>
          <a:blip r:embed="rId2"/>
          <a:stretch>
            <a:fillRect/>
          </a:stretch>
        </p:blipFill>
        <p:spPr>
          <a:xfrm>
            <a:off x="3708621" y="200771"/>
            <a:ext cx="6390106" cy="6456458"/>
          </a:xfrm>
          <a:prstGeom prst="rect">
            <a:avLst/>
          </a:prstGeom>
        </p:spPr>
      </p:pic>
    </p:spTree>
    <p:extLst>
      <p:ext uri="{BB962C8B-B14F-4D97-AF65-F5344CB8AC3E}">
        <p14:creationId xmlns:p14="http://schemas.microsoft.com/office/powerpoint/2010/main" val="1931850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4FCC-035A-12A7-5A62-37AA5CEAFF0A}"/>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RESULTS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FD07FC-CA89-324B-243C-21E65CAD099D}"/>
              </a:ext>
            </a:extLst>
          </p:cNvPr>
          <p:cNvSpPr>
            <a:spLocks noGrp="1"/>
          </p:cNvSpPr>
          <p:nvPr>
            <p:ph idx="1"/>
          </p:nvPr>
        </p:nvSpPr>
        <p:spPr/>
        <p:txBody>
          <a:bodyPr>
            <a:normAutofit/>
          </a:bodyPr>
          <a:lstStyle/>
          <a:p>
            <a:pPr algn="just"/>
            <a:r>
              <a:rPr lang="en-US" sz="2000" b="1" i="0" dirty="0">
                <a:effectLst/>
                <a:latin typeface="Times New Roman" panose="02020603050405020304" pitchFamily="18" charset="0"/>
                <a:cs typeface="Times New Roman" panose="02020603050405020304" pitchFamily="18" charset="0"/>
              </a:rPr>
              <a:t>Improved customer satisfaction: </a:t>
            </a:r>
            <a:r>
              <a:rPr lang="en-US" sz="2000" b="0" i="0" dirty="0">
                <a:effectLst/>
                <a:latin typeface="Times New Roman" panose="02020603050405020304" pitchFamily="18" charset="0"/>
                <a:cs typeface="Times New Roman" panose="02020603050405020304" pitchFamily="18" charset="0"/>
              </a:rPr>
              <a:t>The implementation of the online car rental system resulted in increased customer satisfaction due to the convenience and accessibility it offered, allowing users to easily search for and book vehicles according to their preferences and needs.</a:t>
            </a:r>
          </a:p>
          <a:p>
            <a:pPr algn="just"/>
            <a:r>
              <a:rPr lang="en-US" sz="2000" b="1" i="0" dirty="0">
                <a:effectLst/>
                <a:latin typeface="Times New Roman" panose="02020603050405020304" pitchFamily="18" charset="0"/>
                <a:cs typeface="Times New Roman" panose="02020603050405020304" pitchFamily="18" charset="0"/>
              </a:rPr>
              <a:t>Enhanced operational efficiency: </a:t>
            </a:r>
            <a:r>
              <a:rPr lang="en-US" sz="2000" b="0" i="0" dirty="0">
                <a:effectLst/>
                <a:latin typeface="Times New Roman" panose="02020603050405020304" pitchFamily="18" charset="0"/>
                <a:cs typeface="Times New Roman" panose="02020603050405020304" pitchFamily="18" charset="0"/>
              </a:rPr>
              <a:t>The online car rental system improved operational efficiency for rental companies by automating processes such as booking management, vehicle availability tracking, and payment processing. This led to reduced manual effort, faster response times, and better resource utilization.</a:t>
            </a:r>
          </a:p>
          <a:p>
            <a:pPr algn="just"/>
            <a:r>
              <a:rPr lang="en-US" sz="2000" b="1" i="0" dirty="0">
                <a:effectLst/>
                <a:latin typeface="Times New Roman" panose="02020603050405020304" pitchFamily="18" charset="0"/>
                <a:cs typeface="Times New Roman" panose="02020603050405020304" pitchFamily="18" charset="0"/>
              </a:rPr>
              <a:t>Cost savings for customers: </a:t>
            </a:r>
            <a:r>
              <a:rPr lang="en-US" sz="2000" b="0" i="0" dirty="0">
                <a:effectLst/>
                <a:latin typeface="Times New Roman" panose="02020603050405020304" pitchFamily="18" charset="0"/>
                <a:cs typeface="Times New Roman" panose="02020603050405020304" pitchFamily="18" charset="0"/>
              </a:rPr>
              <a:t>The online car rental system provided cost savings for customers through competitive pricing, promotions, and the ability to compare prices across multiple rental companies. This resulted in increased value for money and improved affordability for renting vehicles.</a:t>
            </a:r>
          </a:p>
        </p:txBody>
      </p:sp>
    </p:spTree>
    <p:extLst>
      <p:ext uri="{BB962C8B-B14F-4D97-AF65-F5344CB8AC3E}">
        <p14:creationId xmlns:p14="http://schemas.microsoft.com/office/powerpoint/2010/main" val="372309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4FCC-035A-12A7-5A62-37AA5CEAFF0A}"/>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FUTURE SCOPS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FD07FC-CA89-324B-243C-21E65CAD099D}"/>
              </a:ext>
            </a:extLst>
          </p:cNvPr>
          <p:cNvSpPr>
            <a:spLocks noGrp="1"/>
          </p:cNvSpPr>
          <p:nvPr>
            <p:ph idx="1"/>
          </p:nvPr>
        </p:nvSpPr>
        <p:spPr/>
        <p:txBody>
          <a:bodyPr>
            <a:noAutofit/>
          </a:bodyPr>
          <a:lstStyle/>
          <a:p>
            <a:pPr algn="just"/>
            <a:r>
              <a:rPr lang="en-US" sz="2000" b="1" i="0" dirty="0">
                <a:effectLst/>
                <a:latin typeface="Times New Roman" panose="02020603050405020304" pitchFamily="18" charset="0"/>
                <a:cs typeface="Times New Roman" panose="02020603050405020304" pitchFamily="18" charset="0"/>
              </a:rPr>
              <a:t>Integration of autonomous vehicles: </a:t>
            </a:r>
            <a:r>
              <a:rPr lang="en-US" sz="2000" b="0" i="0" dirty="0">
                <a:effectLst/>
                <a:latin typeface="Times New Roman" panose="02020603050405020304" pitchFamily="18" charset="0"/>
                <a:cs typeface="Times New Roman" panose="02020603050405020304" pitchFamily="18" charset="0"/>
              </a:rPr>
              <a:t>The future scope of online car rental systems includes the integration of autonomous vehicles, allowing customers to rent self-driving cars for their transportation needs, providing a new level of convenience and flexibility.</a:t>
            </a:r>
          </a:p>
          <a:p>
            <a:pPr marL="0" indent="0" algn="just">
              <a:buNone/>
            </a:pPr>
            <a:endParaRPr lang="en-US" sz="2000" b="0" i="0" dirty="0">
              <a:effectLst/>
              <a:latin typeface="Times New Roman" panose="02020603050405020304" pitchFamily="18" charset="0"/>
              <a:cs typeface="Times New Roman" panose="02020603050405020304" pitchFamily="18" charset="0"/>
            </a:endParaRPr>
          </a:p>
          <a:p>
            <a:pPr algn="just"/>
            <a:r>
              <a:rPr lang="en-US" sz="2000" b="1" i="0" dirty="0">
                <a:effectLst/>
                <a:latin typeface="Times New Roman" panose="02020603050405020304" pitchFamily="18" charset="0"/>
                <a:cs typeface="Times New Roman" panose="02020603050405020304" pitchFamily="18" charset="0"/>
              </a:rPr>
              <a:t>Expansion of electric and eco-friendly vehicle options: </a:t>
            </a:r>
            <a:r>
              <a:rPr lang="en-US" sz="2000" b="0" i="0" dirty="0">
                <a:effectLst/>
                <a:latin typeface="Times New Roman" panose="02020603050405020304" pitchFamily="18" charset="0"/>
                <a:cs typeface="Times New Roman" panose="02020603050405020304" pitchFamily="18" charset="0"/>
              </a:rPr>
              <a:t>Online car rental systems have the potential to promote the use of electric and eco-friendly vehicles, contributing to sustainable transportation. The future may see a wider range of electric vehicle options available for rental, encouraging environmentally conscious choices.</a:t>
            </a:r>
          </a:p>
          <a:p>
            <a:pPr algn="just"/>
            <a:endParaRPr lang="en-US" sz="2000" b="0" i="0" dirty="0">
              <a:effectLst/>
              <a:latin typeface="Times New Roman" panose="02020603050405020304" pitchFamily="18" charset="0"/>
              <a:cs typeface="Times New Roman" panose="02020603050405020304" pitchFamily="18" charset="0"/>
            </a:endParaRPr>
          </a:p>
          <a:p>
            <a:pPr algn="just"/>
            <a:r>
              <a:rPr lang="en-US" sz="2000" b="1" i="0" dirty="0">
                <a:effectLst/>
                <a:latin typeface="Times New Roman" panose="02020603050405020304" pitchFamily="18" charset="0"/>
                <a:cs typeface="Times New Roman" panose="02020603050405020304" pitchFamily="18" charset="0"/>
              </a:rPr>
              <a:t>Incorporation of advanced technologies: </a:t>
            </a:r>
            <a:r>
              <a:rPr lang="en-US" sz="2000" b="0" i="0" dirty="0">
                <a:effectLst/>
                <a:latin typeface="Times New Roman" panose="02020603050405020304" pitchFamily="18" charset="0"/>
                <a:cs typeface="Times New Roman" panose="02020603050405020304" pitchFamily="18" charset="0"/>
              </a:rPr>
              <a:t>The future of online car rental systems may involve the integration of advanced technologies such as artificial intelligence, machine learning, and data analytics. These technologies can enhance various aspects, including personalized recommendations, predictive maintenance, and efficient fleet management.</a:t>
            </a:r>
          </a:p>
        </p:txBody>
      </p:sp>
    </p:spTree>
    <p:extLst>
      <p:ext uri="{BB962C8B-B14F-4D97-AF65-F5344CB8AC3E}">
        <p14:creationId xmlns:p14="http://schemas.microsoft.com/office/powerpoint/2010/main" val="2028682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4FCC-035A-12A7-5A62-37AA5CEAFF0A}"/>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FD07FC-CA89-324B-243C-21E65CAD099D}"/>
              </a:ext>
            </a:extLst>
          </p:cNvPr>
          <p:cNvSpPr>
            <a:spLocks noGrp="1"/>
          </p:cNvSpPr>
          <p:nvPr>
            <p:ph idx="1"/>
          </p:nvPr>
        </p:nvSpPr>
        <p:spPr/>
        <p:txBody>
          <a:bodyPr>
            <a:noAutofit/>
          </a:bodyPr>
          <a:lstStyle/>
          <a:p>
            <a:pPr algn="just"/>
            <a:r>
              <a:rPr lang="en-US" sz="2000" dirty="0">
                <a:latin typeface="Times New Roman" panose="02020603050405020304" pitchFamily="18" charset="0"/>
                <a:cs typeface="Times New Roman" panose="02020603050405020304" pitchFamily="18" charset="0"/>
              </a:rPr>
              <a:t>The website will store any information the user may input when making a rental purchase request.</a:t>
            </a:r>
          </a:p>
          <a:p>
            <a:pPr algn="just"/>
            <a:r>
              <a:rPr lang="en-US" sz="2000" dirty="0">
                <a:latin typeface="Times New Roman" panose="02020603050405020304" pitchFamily="18" charset="0"/>
                <a:cs typeface="Times New Roman" panose="02020603050405020304" pitchFamily="18" charset="0"/>
              </a:rPr>
              <a:t>This will appear in real time onto the software used by the employees.</a:t>
            </a:r>
          </a:p>
          <a:p>
            <a:pPr algn="just"/>
            <a:r>
              <a:rPr lang="en-US" sz="2000" dirty="0">
                <a:latin typeface="Times New Roman" panose="02020603050405020304" pitchFamily="18" charset="0"/>
                <a:cs typeface="Times New Roman" panose="02020603050405020304" pitchFamily="18" charset="0"/>
              </a:rPr>
              <a:t>This software provides an easy-to-use interface to allow for simple access to rental requests and customer information..</a:t>
            </a:r>
          </a:p>
          <a:p>
            <a:pPr algn="just"/>
            <a:r>
              <a:rPr lang="en-US" sz="2000" dirty="0">
                <a:latin typeface="Times New Roman" panose="02020603050405020304" pitchFamily="18" charset="0"/>
                <a:cs typeface="Times New Roman" panose="02020603050405020304" pitchFamily="18" charset="0"/>
              </a:rPr>
              <a:t>The website is designed to stay up to date by giving administrators the ability to change/add/remove any featured vehicles on the site.</a:t>
            </a:r>
          </a:p>
          <a:p>
            <a:pPr algn="just"/>
            <a:r>
              <a:rPr lang="en-US" sz="2000" dirty="0">
                <a:latin typeface="Times New Roman" panose="02020603050405020304" pitchFamily="18" charset="0"/>
                <a:cs typeface="Times New Roman" panose="02020603050405020304" pitchFamily="18" charset="0"/>
              </a:rPr>
              <a:t>In conclusion, the online car rental system offers a secure and efficient platform for customers to make rental requests, provides real-time access to information for employees, offers an intuitive user interface, and allows administrators to easily update and manage featured vehicles on the website.</a:t>
            </a:r>
          </a:p>
        </p:txBody>
      </p:sp>
    </p:spTree>
    <p:extLst>
      <p:ext uri="{BB962C8B-B14F-4D97-AF65-F5344CB8AC3E}">
        <p14:creationId xmlns:p14="http://schemas.microsoft.com/office/powerpoint/2010/main" val="3344034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4FCC-035A-12A7-5A62-37AA5CEAFF0A}"/>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REFERENCE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FD07FC-CA89-324B-243C-21E65CAD099D}"/>
              </a:ext>
            </a:extLst>
          </p:cNvPr>
          <p:cNvSpPr>
            <a:spLocks noGrp="1"/>
          </p:cNvSpPr>
          <p:nvPr>
            <p:ph idx="1"/>
          </p:nvPr>
        </p:nvSpPr>
        <p:spPr/>
        <p:txBody>
          <a:bodyPr>
            <a:noAutofit/>
          </a:bodyPr>
          <a:lstStyle/>
          <a:p>
            <a:pPr algn="just"/>
            <a:r>
              <a:rPr lang="en-US" sz="1800" b="0" i="0" dirty="0" err="1">
                <a:solidFill>
                  <a:srgbClr val="222222"/>
                </a:solidFill>
                <a:effectLst/>
                <a:latin typeface="Times New Roman" panose="02020603050405020304" pitchFamily="18" charset="0"/>
                <a:cs typeface="Times New Roman" panose="02020603050405020304" pitchFamily="18" charset="0"/>
              </a:rPr>
              <a:t>Marhayanie</a:t>
            </a:r>
            <a:r>
              <a:rPr lang="en-US" sz="1800" b="0" i="0" dirty="0">
                <a:solidFill>
                  <a:srgbClr val="222222"/>
                </a:solidFill>
                <a:effectLst/>
                <a:latin typeface="Times New Roman" panose="02020603050405020304" pitchFamily="18" charset="0"/>
                <a:cs typeface="Times New Roman" panose="02020603050405020304" pitchFamily="18" charset="0"/>
              </a:rPr>
              <a:t>, M., Ismail, M., &amp; Muda, I. (2018, January). Impact of Smartphone Features on" </a:t>
            </a:r>
            <a:r>
              <a:rPr lang="en-US" sz="1800" b="0" i="0" dirty="0" err="1">
                <a:solidFill>
                  <a:srgbClr val="222222"/>
                </a:solidFill>
                <a:effectLst/>
                <a:latin typeface="Times New Roman" panose="02020603050405020304" pitchFamily="18" charset="0"/>
                <a:cs typeface="Times New Roman" panose="02020603050405020304" pitchFamily="18" charset="0"/>
              </a:rPr>
              <a:t>Omset</a:t>
            </a:r>
            <a:r>
              <a:rPr lang="en-US" sz="1800" b="0" i="0" dirty="0">
                <a:solidFill>
                  <a:srgbClr val="222222"/>
                </a:solidFill>
                <a:effectLst/>
                <a:latin typeface="Times New Roman" panose="02020603050405020304" pitchFamily="18" charset="0"/>
                <a:cs typeface="Times New Roman" panose="02020603050405020304" pitchFamily="18" charset="0"/>
              </a:rPr>
              <a:t>" Services Online Car Rental. In </a:t>
            </a:r>
            <a:r>
              <a:rPr lang="en-US" sz="1800" b="0" i="1" dirty="0">
                <a:solidFill>
                  <a:srgbClr val="222222"/>
                </a:solidFill>
                <a:effectLst/>
                <a:latin typeface="Times New Roman" panose="02020603050405020304" pitchFamily="18" charset="0"/>
                <a:cs typeface="Times New Roman" panose="02020603050405020304" pitchFamily="18" charset="0"/>
              </a:rPr>
              <a:t>1st Economics and Business International Conference 2017 (EBIC 2017)</a:t>
            </a:r>
            <a:r>
              <a:rPr lang="en-US" sz="1800" b="0" i="0" dirty="0">
                <a:solidFill>
                  <a:srgbClr val="222222"/>
                </a:solidFill>
                <a:effectLst/>
                <a:latin typeface="Times New Roman" panose="02020603050405020304" pitchFamily="18" charset="0"/>
                <a:cs typeface="Times New Roman" panose="02020603050405020304" pitchFamily="18" charset="0"/>
              </a:rPr>
              <a:t> (pp. 278-281). Atlantis Press.</a:t>
            </a:r>
          </a:p>
          <a:p>
            <a:pPr algn="just"/>
            <a:r>
              <a:rPr lang="en-US" sz="1800" b="0" i="0" dirty="0" err="1">
                <a:solidFill>
                  <a:srgbClr val="222222"/>
                </a:solidFill>
                <a:effectLst/>
                <a:latin typeface="Times New Roman" panose="02020603050405020304" pitchFamily="18" charset="0"/>
                <a:cs typeface="Times New Roman" panose="02020603050405020304" pitchFamily="18" charset="0"/>
              </a:rPr>
              <a:t>Waspodo</a:t>
            </a:r>
            <a:r>
              <a:rPr lang="en-US" sz="1800" b="0" i="0" dirty="0">
                <a:solidFill>
                  <a:srgbClr val="222222"/>
                </a:solidFill>
                <a:effectLst/>
                <a:latin typeface="Times New Roman" panose="02020603050405020304" pitchFamily="18" charset="0"/>
                <a:cs typeface="Times New Roman" panose="02020603050405020304" pitchFamily="18" charset="0"/>
              </a:rPr>
              <a:t>, B., Aini, Q., &amp; Nur, S. (2011). Development of car rental management information system. In </a:t>
            </a:r>
            <a:r>
              <a:rPr lang="en-US" sz="1800" b="0" i="1" dirty="0">
                <a:solidFill>
                  <a:srgbClr val="222222"/>
                </a:solidFill>
                <a:effectLst/>
                <a:latin typeface="Times New Roman" panose="02020603050405020304" pitchFamily="18" charset="0"/>
                <a:cs typeface="Times New Roman" panose="02020603050405020304" pitchFamily="18" charset="0"/>
              </a:rPr>
              <a:t>Proceedings of The 1st International Conference on Information Systems For Business Competitiveness (ICISBC)</a:t>
            </a:r>
            <a:r>
              <a:rPr lang="en-US" sz="1800" b="0" i="0" dirty="0">
                <a:solidFill>
                  <a:srgbClr val="222222"/>
                </a:solidFill>
                <a:effectLst/>
                <a:latin typeface="Times New Roman" panose="02020603050405020304" pitchFamily="18" charset="0"/>
                <a:cs typeface="Times New Roman" panose="02020603050405020304" pitchFamily="18" charset="0"/>
              </a:rPr>
              <a:t> (pp. 101-105)..</a:t>
            </a:r>
          </a:p>
          <a:p>
            <a:pPr algn="just"/>
            <a:r>
              <a:rPr lang="en-IN" sz="1800" b="0" i="0" dirty="0">
                <a:solidFill>
                  <a:srgbClr val="222222"/>
                </a:solidFill>
                <a:effectLst/>
                <a:latin typeface="Times New Roman" panose="02020603050405020304" pitchFamily="18" charset="0"/>
                <a:cs typeface="Times New Roman" panose="02020603050405020304" pitchFamily="18" charset="0"/>
              </a:rPr>
              <a:t>Osman, M. N., Zain, N. M., </a:t>
            </a:r>
            <a:r>
              <a:rPr lang="en-IN" sz="1800" b="0" i="0" dirty="0" err="1">
                <a:solidFill>
                  <a:srgbClr val="222222"/>
                </a:solidFill>
                <a:effectLst/>
                <a:latin typeface="Times New Roman" panose="02020603050405020304" pitchFamily="18" charset="0"/>
                <a:cs typeface="Times New Roman" panose="02020603050405020304" pitchFamily="18" charset="0"/>
              </a:rPr>
              <a:t>Paidi</a:t>
            </a:r>
            <a:r>
              <a:rPr lang="en-IN" sz="1800" b="0" i="0" dirty="0">
                <a:solidFill>
                  <a:srgbClr val="222222"/>
                </a:solidFill>
                <a:effectLst/>
                <a:latin typeface="Times New Roman" panose="02020603050405020304" pitchFamily="18" charset="0"/>
                <a:cs typeface="Times New Roman" panose="02020603050405020304" pitchFamily="18" charset="0"/>
              </a:rPr>
              <a:t>, Z., </a:t>
            </a:r>
            <a:r>
              <a:rPr lang="en-IN" sz="1800" b="0" i="0" dirty="0" err="1">
                <a:solidFill>
                  <a:srgbClr val="222222"/>
                </a:solidFill>
                <a:effectLst/>
                <a:latin typeface="Times New Roman" panose="02020603050405020304" pitchFamily="18" charset="0"/>
                <a:cs typeface="Times New Roman" panose="02020603050405020304" pitchFamily="18" charset="0"/>
              </a:rPr>
              <a:t>Sedek</a:t>
            </a:r>
            <a:r>
              <a:rPr lang="en-IN" sz="1800" b="0" i="0" dirty="0">
                <a:solidFill>
                  <a:srgbClr val="222222"/>
                </a:solidFill>
                <a:effectLst/>
                <a:latin typeface="Times New Roman" panose="02020603050405020304" pitchFamily="18" charset="0"/>
                <a:cs typeface="Times New Roman" panose="02020603050405020304" pitchFamily="18" charset="0"/>
              </a:rPr>
              <a:t>, K. A., </a:t>
            </a:r>
            <a:r>
              <a:rPr lang="en-IN" sz="1800" b="0" i="0" dirty="0" err="1">
                <a:solidFill>
                  <a:srgbClr val="222222"/>
                </a:solidFill>
                <a:effectLst/>
                <a:latin typeface="Times New Roman" panose="02020603050405020304" pitchFamily="18" charset="0"/>
                <a:cs typeface="Times New Roman" panose="02020603050405020304" pitchFamily="18" charset="0"/>
              </a:rPr>
              <a:t>NajmuddinYusoff</a:t>
            </a:r>
            <a:r>
              <a:rPr lang="en-IN" sz="1800" b="0" i="0" dirty="0">
                <a:solidFill>
                  <a:srgbClr val="222222"/>
                </a:solidFill>
                <a:effectLst/>
                <a:latin typeface="Times New Roman" panose="02020603050405020304" pitchFamily="18" charset="0"/>
                <a:cs typeface="Times New Roman" panose="02020603050405020304" pitchFamily="18" charset="0"/>
              </a:rPr>
              <a:t>, M., &amp; </a:t>
            </a:r>
            <a:r>
              <a:rPr lang="en-IN" sz="1800" b="0" i="0" dirty="0" err="1">
                <a:solidFill>
                  <a:srgbClr val="222222"/>
                </a:solidFill>
                <a:effectLst/>
                <a:latin typeface="Times New Roman" panose="02020603050405020304" pitchFamily="18" charset="0"/>
                <a:cs typeface="Times New Roman" panose="02020603050405020304" pitchFamily="18" charset="0"/>
              </a:rPr>
              <a:t>Maghribi</a:t>
            </a:r>
            <a:r>
              <a:rPr lang="en-IN" sz="1800" b="0" i="0" dirty="0">
                <a:solidFill>
                  <a:srgbClr val="222222"/>
                </a:solidFill>
                <a:effectLst/>
                <a:latin typeface="Times New Roman" panose="02020603050405020304" pitchFamily="18" charset="0"/>
                <a:cs typeface="Times New Roman" panose="02020603050405020304" pitchFamily="18" charset="0"/>
              </a:rPr>
              <a:t>, M. (2017). Online car rental system using Web-Based and SMS technology. </a:t>
            </a:r>
            <a:r>
              <a:rPr lang="en-IN" sz="1800" b="0" i="1" dirty="0">
                <a:solidFill>
                  <a:srgbClr val="222222"/>
                </a:solidFill>
                <a:effectLst/>
                <a:latin typeface="Times New Roman" panose="02020603050405020304" pitchFamily="18" charset="0"/>
                <a:cs typeface="Times New Roman" panose="02020603050405020304" pitchFamily="18" charset="0"/>
              </a:rPr>
              <a:t>Computing Research &amp; Innovation (CRINN)</a:t>
            </a:r>
            <a:r>
              <a:rPr lang="en-IN" sz="1800" b="0" i="0" dirty="0">
                <a:solidFill>
                  <a:srgbClr val="222222"/>
                </a:solidFill>
                <a:effectLst/>
                <a:latin typeface="Times New Roman" panose="02020603050405020304" pitchFamily="18" charset="0"/>
                <a:cs typeface="Times New Roman" panose="02020603050405020304" pitchFamily="18" charset="0"/>
              </a:rPr>
              <a:t>, </a:t>
            </a:r>
            <a:r>
              <a:rPr lang="en-IN" sz="1800" b="0" i="1" dirty="0">
                <a:solidFill>
                  <a:srgbClr val="222222"/>
                </a:solidFill>
                <a:effectLst/>
                <a:latin typeface="Times New Roman" panose="02020603050405020304" pitchFamily="18" charset="0"/>
                <a:cs typeface="Times New Roman" panose="02020603050405020304" pitchFamily="18" charset="0"/>
              </a:rPr>
              <a:t>2</a:t>
            </a:r>
            <a:r>
              <a:rPr lang="en-IN" sz="1800" b="0" i="0" dirty="0">
                <a:solidFill>
                  <a:srgbClr val="222222"/>
                </a:solidFill>
                <a:effectLst/>
                <a:latin typeface="Times New Roman" panose="02020603050405020304" pitchFamily="18" charset="0"/>
                <a:cs typeface="Times New Roman" panose="02020603050405020304" pitchFamily="18" charset="0"/>
              </a:rPr>
              <a:t>, 277.</a:t>
            </a:r>
          </a:p>
          <a:p>
            <a:pPr algn="just"/>
            <a:r>
              <a:rPr lang="en-US" sz="1800" b="0" i="0" dirty="0">
                <a:solidFill>
                  <a:srgbClr val="222222"/>
                </a:solidFill>
                <a:effectLst/>
                <a:latin typeface="Times New Roman" panose="02020603050405020304" pitchFamily="18" charset="0"/>
                <a:cs typeface="Times New Roman" panose="02020603050405020304" pitchFamily="18" charset="0"/>
              </a:rPr>
              <a:t>Danila, D. M., &amp; </a:t>
            </a:r>
            <a:r>
              <a:rPr lang="en-US" sz="1800" b="0" i="0" dirty="0" err="1">
                <a:solidFill>
                  <a:srgbClr val="222222"/>
                </a:solidFill>
                <a:effectLst/>
                <a:latin typeface="Times New Roman" panose="02020603050405020304" pitchFamily="18" charset="0"/>
                <a:cs typeface="Times New Roman" panose="02020603050405020304" pitchFamily="18" charset="0"/>
              </a:rPr>
              <a:t>Gaceu</a:t>
            </a:r>
            <a:r>
              <a:rPr lang="en-US" sz="1800" b="0" i="0" dirty="0">
                <a:solidFill>
                  <a:srgbClr val="222222"/>
                </a:solidFill>
                <a:effectLst/>
                <a:latin typeface="Times New Roman" panose="02020603050405020304" pitchFamily="18" charset="0"/>
                <a:cs typeface="Times New Roman" panose="02020603050405020304" pitchFamily="18" charset="0"/>
              </a:rPr>
              <a:t>, L. (2010). Online Evaluation Method for Assessing the Variation of the Number of Tourists Interested In Car Rental. </a:t>
            </a:r>
            <a:r>
              <a:rPr lang="en-US" sz="1800" b="0" i="1" dirty="0">
                <a:solidFill>
                  <a:srgbClr val="222222"/>
                </a:solidFill>
                <a:effectLst/>
                <a:latin typeface="Times New Roman" panose="02020603050405020304" pitchFamily="18" charset="0"/>
                <a:cs typeface="Times New Roman" panose="02020603050405020304" pitchFamily="18" charset="0"/>
              </a:rPr>
              <a:t>Bulletin of the </a:t>
            </a:r>
            <a:r>
              <a:rPr lang="en-US" sz="1800" b="0" i="1" dirty="0" err="1">
                <a:solidFill>
                  <a:srgbClr val="222222"/>
                </a:solidFill>
                <a:effectLst/>
                <a:latin typeface="Times New Roman" panose="02020603050405020304" pitchFamily="18" charset="0"/>
                <a:cs typeface="Times New Roman" panose="02020603050405020304" pitchFamily="18" charset="0"/>
              </a:rPr>
              <a:t>Transilvania</a:t>
            </a:r>
            <a:r>
              <a:rPr lang="en-US" sz="1800" b="0" i="1" dirty="0">
                <a:solidFill>
                  <a:srgbClr val="222222"/>
                </a:solidFill>
                <a:effectLst/>
                <a:latin typeface="Times New Roman" panose="02020603050405020304" pitchFamily="18" charset="0"/>
                <a:cs typeface="Times New Roman" panose="02020603050405020304" pitchFamily="18" charset="0"/>
              </a:rPr>
              <a:t> University of Brasov. Series II: Forestry• Wood Industry• Agricultural Food Engineering</a:t>
            </a:r>
            <a:r>
              <a:rPr lang="en-US" sz="1800" b="0" i="0" dirty="0">
                <a:solidFill>
                  <a:srgbClr val="222222"/>
                </a:solidFill>
                <a:effectLst/>
                <a:latin typeface="Times New Roman" panose="02020603050405020304" pitchFamily="18" charset="0"/>
                <a:cs typeface="Times New Roman" panose="02020603050405020304" pitchFamily="18" charset="0"/>
              </a:rPr>
              <a:t>, 75-78.</a:t>
            </a:r>
          </a:p>
          <a:p>
            <a:pPr algn="just"/>
            <a:r>
              <a:rPr lang="en-US" sz="1800" dirty="0">
                <a:effectLst/>
                <a:latin typeface="Times New Roman" panose="02020603050405020304" pitchFamily="18" charset="0"/>
                <a:cs typeface="Times New Roman" panose="02020603050405020304" pitchFamily="18" charset="0"/>
              </a:rPr>
              <a:t>Nasr, O. A., </a:t>
            </a:r>
            <a:r>
              <a:rPr lang="en-US" sz="1800" dirty="0" err="1">
                <a:effectLst/>
                <a:latin typeface="Times New Roman" panose="02020603050405020304" pitchFamily="18" charset="0"/>
                <a:cs typeface="Times New Roman" panose="02020603050405020304" pitchFamily="18" charset="0"/>
              </a:rPr>
              <a:t>Miladi</a:t>
            </a:r>
            <a:r>
              <a:rPr lang="en-US" sz="1800" dirty="0">
                <a:effectLst/>
                <a:latin typeface="Times New Roman" panose="02020603050405020304" pitchFamily="18" charset="0"/>
                <a:cs typeface="Times New Roman" panose="02020603050405020304" pitchFamily="18" charset="0"/>
              </a:rPr>
              <a:t>, M. N., &amp; Ahmed, M. (2020). CAR RENTAL AND TRACKING WEB-BASED SYSTEM USING GPS. </a:t>
            </a:r>
            <a:r>
              <a:rPr lang="en-US" sz="1800" i="1" dirty="0">
                <a:effectLst/>
                <a:latin typeface="Times New Roman" panose="02020603050405020304" pitchFamily="18" charset="0"/>
                <a:cs typeface="Times New Roman" panose="02020603050405020304" pitchFamily="18" charset="0"/>
              </a:rPr>
              <a:t>IJISCS (International Journal of Information System and Computer Science)</a:t>
            </a:r>
            <a:r>
              <a:rPr lang="en-US" sz="1800" dirty="0">
                <a:effectLst/>
                <a:latin typeface="Times New Roman" panose="02020603050405020304" pitchFamily="18" charset="0"/>
                <a:cs typeface="Times New Roman" panose="02020603050405020304" pitchFamily="18" charset="0"/>
              </a:rPr>
              <a:t>, </a:t>
            </a:r>
            <a:r>
              <a:rPr lang="en-US" sz="1800" i="1" dirty="0">
                <a:effectLst/>
                <a:latin typeface="Times New Roman" panose="02020603050405020304" pitchFamily="18" charset="0"/>
                <a:cs typeface="Times New Roman" panose="02020603050405020304" pitchFamily="18" charset="0"/>
              </a:rPr>
              <a:t>4</a:t>
            </a:r>
            <a:r>
              <a:rPr lang="en-US" sz="1800" dirty="0">
                <a:effectLst/>
                <a:latin typeface="Times New Roman" panose="02020603050405020304" pitchFamily="18" charset="0"/>
                <a:cs typeface="Times New Roman" panose="02020603050405020304" pitchFamily="18" charset="0"/>
              </a:rPr>
              <a:t>(2), 63-70.</a:t>
            </a:r>
          </a:p>
        </p:txBody>
      </p:sp>
    </p:spTree>
    <p:extLst>
      <p:ext uri="{BB962C8B-B14F-4D97-AF65-F5344CB8AC3E}">
        <p14:creationId xmlns:p14="http://schemas.microsoft.com/office/powerpoint/2010/main" val="3413969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4761A1-E6AF-4283-B06D-CC79D6866165}"/>
              </a:ext>
            </a:extLst>
          </p:cNvPr>
          <p:cNvSpPr txBox="1"/>
          <p:nvPr/>
        </p:nvSpPr>
        <p:spPr>
          <a:xfrm rot="20109838">
            <a:off x="3313062" y="2363669"/>
            <a:ext cx="5247777" cy="1015663"/>
          </a:xfrm>
          <a:prstGeom prst="rect">
            <a:avLst/>
          </a:prstGeom>
          <a:noFill/>
        </p:spPr>
        <p:txBody>
          <a:bodyPr wrap="square" rtlCol="0">
            <a:spAutoFit/>
          </a:bodyPr>
          <a:lstStyle/>
          <a:p>
            <a:r>
              <a:rPr lang="en-IN" sz="60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429048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CB1AC-D87E-0EE4-8B02-83EA121FA3A2}"/>
              </a:ext>
            </a:extLst>
          </p:cNvPr>
          <p:cNvSpPr>
            <a:spLocks noGrp="1"/>
          </p:cNvSpPr>
          <p:nvPr>
            <p:ph type="title"/>
          </p:nvPr>
        </p:nvSpPr>
        <p:spPr>
          <a:xfrm>
            <a:off x="838200" y="100082"/>
            <a:ext cx="10515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Table of Contents</a:t>
            </a:r>
          </a:p>
        </p:txBody>
      </p:sp>
      <p:graphicFrame>
        <p:nvGraphicFramePr>
          <p:cNvPr id="8" name="Content Placeholder 7">
            <a:extLst>
              <a:ext uri="{FF2B5EF4-FFF2-40B4-BE49-F238E27FC236}">
                <a16:creationId xmlns:a16="http://schemas.microsoft.com/office/drawing/2014/main" id="{E1E41755-9537-2F4A-D25A-8A439BA9F274}"/>
              </a:ext>
            </a:extLst>
          </p:cNvPr>
          <p:cNvGraphicFramePr>
            <a:graphicFrameLocks noGrp="1"/>
          </p:cNvGraphicFramePr>
          <p:nvPr>
            <p:ph idx="1"/>
            <p:extLst>
              <p:ext uri="{D42A27DB-BD31-4B8C-83A1-F6EECF244321}">
                <p14:modId xmlns:p14="http://schemas.microsoft.com/office/powerpoint/2010/main" val="1105613812"/>
              </p:ext>
            </p:extLst>
          </p:nvPr>
        </p:nvGraphicFramePr>
        <p:xfrm>
          <a:off x="1182755" y="1093995"/>
          <a:ext cx="9220201" cy="57640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0363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CFFF67-C963-2811-CCAD-C7DA8ADF186C}"/>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ABSTRACT</a:t>
            </a:r>
            <a:endParaRPr lang="en-IN" sz="4000"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FCEB0464-DCFC-40F8-AA88-5BC6612C4BA9}"/>
              </a:ext>
            </a:extLst>
          </p:cNvPr>
          <p:cNvSpPr>
            <a:spLocks noGrp="1"/>
          </p:cNvSpPr>
          <p:nvPr>
            <p:ph idx="1"/>
          </p:nvPr>
        </p:nvSpPr>
        <p:spPr/>
        <p:txBody>
          <a:bodyPr>
            <a:normAutofit/>
          </a:bodyPr>
          <a:lstStyle/>
          <a:p>
            <a:pPr algn="just"/>
            <a:r>
              <a:rPr lang="en-US" sz="2000" b="0" i="0" dirty="0">
                <a:effectLst/>
                <a:latin typeface="Times New Roman" panose="02020603050405020304" pitchFamily="18" charset="0"/>
                <a:cs typeface="Times New Roman" panose="02020603050405020304" pitchFamily="18" charset="0"/>
              </a:rPr>
              <a:t>The online car rental system aims to design and create a data management system for an online car rental company. This system enables the admin to efficiently manage rental bookings, customer issues, vehicle information, and transaction reports. By centralizing and organizing data, the system ensures quick and easy access to relevant information, enhancing operational efficiency.</a:t>
            </a:r>
            <a:endParaRPr lang="en-US" sz="2000" dirty="0">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The online car rental system was developed using the Software Development Life Cycle (SDLC) methodology, specifically the waterfall model. This approach ensures a systematic and structured development process, resulting in a robust and reliable software solution. The SDLC methodology includes various stages, such as requirements gathering, design, development, testing, and deployment, ensuring a comprehensive and well-executed system.</a:t>
            </a:r>
          </a:p>
          <a:p>
            <a:pPr algn="just"/>
            <a:r>
              <a:rPr lang="en-US" sz="2000" b="0" i="0" dirty="0">
                <a:effectLst/>
                <a:latin typeface="Times New Roman" panose="02020603050405020304" pitchFamily="18" charset="0"/>
                <a:cs typeface="Times New Roman" panose="02020603050405020304" pitchFamily="18" charset="0"/>
              </a:rPr>
              <a:t>The online car rental system provides a streamlined process for customers to reserve vehicles. With a user-friendly interface, customers can effortlessly browse available cars, select their desired model, and make instant bookings with just a few clicks</a:t>
            </a:r>
          </a:p>
          <a:p>
            <a:pPr algn="just"/>
            <a:endParaRPr lang="en-US" sz="2000" b="0" i="0" dirty="0">
              <a:effectLst/>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4919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CFFF67-C963-2811-CCAD-C7DA8ADF186C}"/>
              </a:ext>
            </a:extLst>
          </p:cNvPr>
          <p:cNvSpPr>
            <a:spLocks noGrp="1"/>
          </p:cNvSpPr>
          <p:nvPr>
            <p:ph type="title"/>
          </p:nvPr>
        </p:nvSpPr>
        <p:spPr>
          <a:xfrm>
            <a:off x="1048063" y="215223"/>
            <a:ext cx="10515600" cy="1325563"/>
          </a:xfrm>
        </p:spPr>
        <p:txBody>
          <a:bodyPr>
            <a:normAutofit/>
          </a:bodyPr>
          <a:lstStyle/>
          <a:p>
            <a:pPr lvl="0" algn="ctr"/>
            <a:r>
              <a:rPr lang="en-US" sz="4000" b="1" dirty="0">
                <a:latin typeface="Times New Roman" panose="02020603050405020304" pitchFamily="18" charset="0"/>
                <a:cs typeface="Times New Roman" panose="02020603050405020304" pitchFamily="18" charset="0"/>
              </a:rPr>
              <a:t>MOTIVATION</a:t>
            </a:r>
          </a:p>
        </p:txBody>
      </p:sp>
      <p:sp>
        <p:nvSpPr>
          <p:cNvPr id="7" name="Content Placeholder 6">
            <a:extLst>
              <a:ext uri="{FF2B5EF4-FFF2-40B4-BE49-F238E27FC236}">
                <a16:creationId xmlns:a16="http://schemas.microsoft.com/office/drawing/2014/main" id="{FCEB0464-DCFC-40F8-AA88-5BC6612C4BA9}"/>
              </a:ext>
            </a:extLst>
          </p:cNvPr>
          <p:cNvSpPr>
            <a:spLocks noGrp="1"/>
          </p:cNvSpPr>
          <p:nvPr>
            <p:ph idx="1"/>
          </p:nvPr>
        </p:nvSpPr>
        <p:spPr/>
        <p:txBody>
          <a:bodyPr>
            <a:normAutofit/>
          </a:bodyPr>
          <a:lstStyle/>
          <a:p>
            <a:pPr algn="just"/>
            <a:r>
              <a:rPr lang="en-US" sz="2000" b="0" i="0" dirty="0">
                <a:effectLst/>
                <a:latin typeface="Times New Roman" panose="02020603050405020304" pitchFamily="18" charset="0"/>
                <a:cs typeface="Times New Roman" panose="02020603050405020304" pitchFamily="18" charset="0"/>
              </a:rPr>
              <a:t>One of the primary motivations is to provide customers with a convenient and accessible platform to rent vehicles. By offering an online system, customers can easily browse available cars, make reservations, and manage their bookings from anywhere at any time, eliminating the need to visit physical rental locations or make phone calls.</a:t>
            </a:r>
          </a:p>
          <a:p>
            <a:pPr algn="just"/>
            <a:r>
              <a:rPr lang="en-US" sz="2000" b="0" i="0" dirty="0">
                <a:effectLst/>
                <a:latin typeface="Times New Roman" panose="02020603050405020304" pitchFamily="18" charset="0"/>
                <a:cs typeface="Times New Roman" panose="02020603050405020304" pitchFamily="18" charset="0"/>
              </a:rPr>
              <a:t>For car rental companies, implementing an online system increases operational efficiency. Automation of processes such as booking management, vehicle availability tracking, and payment processing minimizes manual effort and reduces the potential for errors. This improved efficiency translates into better utilization of resources and faster response times to customer requests..</a:t>
            </a:r>
          </a:p>
          <a:p>
            <a:pPr algn="just"/>
            <a:r>
              <a:rPr lang="en-US" sz="2000" b="0" i="0" dirty="0">
                <a:effectLst/>
                <a:latin typeface="Times New Roman" panose="02020603050405020304" pitchFamily="18" charset="0"/>
                <a:cs typeface="Times New Roman" panose="02020603050405020304" pitchFamily="18" charset="0"/>
              </a:rPr>
              <a:t>online car rental systems is to centralize and manage rental data effectively. By storing information about vehicles, bookings, customer details, and transactions in a structured database, rental companies can access real-time data, generate reports, and gain valuable insights for business decision-making and performance evaluation.</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7495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AB17-CE5F-8EB6-BF0F-564B809BC44C}"/>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INTRODUCTIONS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05AB6C-A2B3-3E77-8DAF-8B9A190AD4BB}"/>
              </a:ext>
            </a:extLst>
          </p:cNvPr>
          <p:cNvSpPr>
            <a:spLocks noGrp="1"/>
          </p:cNvSpPr>
          <p:nvPr>
            <p:ph idx="1"/>
          </p:nvPr>
        </p:nvSpPr>
        <p:spPr/>
        <p:txBody>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An online car rental system is web based on application .</a:t>
            </a:r>
          </a:p>
          <a:p>
            <a:pPr algn="just"/>
            <a:r>
              <a:rPr lang="en-US" b="0" i="0" dirty="0">
                <a:solidFill>
                  <a:srgbClr val="333333"/>
                </a:solidFill>
                <a:effectLst/>
                <a:latin typeface="Times New Roman" panose="02020603050405020304" pitchFamily="18" charset="0"/>
                <a:cs typeface="Times New Roman" panose="02020603050405020304" pitchFamily="18" charset="0"/>
              </a:rPr>
              <a:t>It’s allows a person to book/reserve a vehicle with payment on one end while the company staff handles </a:t>
            </a:r>
            <a:r>
              <a:rPr lang="en-US" b="0" i="0">
                <a:solidFill>
                  <a:srgbClr val="333333"/>
                </a:solidFill>
                <a:effectLst/>
                <a:latin typeface="Times New Roman" panose="02020603050405020304" pitchFamily="18" charset="0"/>
                <a:cs typeface="Times New Roman" panose="02020603050405020304" pitchFamily="18" charset="0"/>
              </a:rPr>
              <a:t>the transactions.</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 Online Car Rental Systems are used mostly in developed countries such as England and Australia where electronic commerce has been fully accepted in the society. </a:t>
            </a:r>
          </a:p>
          <a:p>
            <a:pPr algn="just"/>
            <a:r>
              <a:rPr lang="en-US" dirty="0">
                <a:solidFill>
                  <a:srgbClr val="333333"/>
                </a:solidFill>
                <a:latin typeface="Times New Roman" panose="02020603050405020304" pitchFamily="18" charset="0"/>
                <a:cs typeface="Times New Roman" panose="02020603050405020304" pitchFamily="18" charset="0"/>
              </a:rPr>
              <a:t>F</a:t>
            </a:r>
            <a:r>
              <a:rPr lang="en-US" b="0" i="0" dirty="0">
                <a:solidFill>
                  <a:srgbClr val="333333"/>
                </a:solidFill>
                <a:effectLst/>
                <a:latin typeface="Times New Roman" panose="02020603050405020304" pitchFamily="18" charset="0"/>
                <a:cs typeface="Times New Roman" panose="02020603050405020304" pitchFamily="18" charset="0"/>
              </a:rPr>
              <a:t>amous companies such as Europcar from United Kingdom, has gained popularity since the business used the technologies available to expand and provide more facilities to their customers.</a:t>
            </a:r>
          </a:p>
          <a:p>
            <a:pPr marL="0" indent="0" algn="just">
              <a:buNone/>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1364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3D296-9882-8793-20FD-D34B977A8180}"/>
              </a:ext>
            </a:extLst>
          </p:cNvPr>
          <p:cNvSpPr>
            <a:spLocks noGrp="1"/>
          </p:cNvSpPr>
          <p:nvPr>
            <p:ph type="title"/>
          </p:nvPr>
        </p:nvSpPr>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LITERATURE REVIEW</a:t>
            </a:r>
            <a:endParaRPr lang="en-IN" sz="4000" b="1"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4" name="Table 5">
            <a:extLst>
              <a:ext uri="{FF2B5EF4-FFF2-40B4-BE49-F238E27FC236}">
                <a16:creationId xmlns:a16="http://schemas.microsoft.com/office/drawing/2014/main" id="{B6D67DC1-88B4-17D5-4FEE-DF378F3D3D7F}"/>
              </a:ext>
            </a:extLst>
          </p:cNvPr>
          <p:cNvGraphicFramePr>
            <a:graphicFrameLocks noGrp="1"/>
          </p:cNvGraphicFramePr>
          <p:nvPr>
            <p:extLst>
              <p:ext uri="{D42A27DB-BD31-4B8C-83A1-F6EECF244321}">
                <p14:modId xmlns:p14="http://schemas.microsoft.com/office/powerpoint/2010/main" val="1865311909"/>
              </p:ext>
            </p:extLst>
          </p:nvPr>
        </p:nvGraphicFramePr>
        <p:xfrm>
          <a:off x="1463564" y="1508060"/>
          <a:ext cx="9264871" cy="5212080"/>
        </p:xfrm>
        <a:graphic>
          <a:graphicData uri="http://schemas.openxmlformats.org/drawingml/2006/table">
            <a:tbl>
              <a:tblPr firstRow="1" bandRow="1">
                <a:tableStyleId>{5C22544A-7EE6-4342-B048-85BDC9FD1C3A}</a:tableStyleId>
              </a:tblPr>
              <a:tblGrid>
                <a:gridCol w="1286415">
                  <a:extLst>
                    <a:ext uri="{9D8B030D-6E8A-4147-A177-3AD203B41FA5}">
                      <a16:colId xmlns:a16="http://schemas.microsoft.com/office/drawing/2014/main" val="1242034058"/>
                    </a:ext>
                  </a:extLst>
                </a:gridCol>
                <a:gridCol w="2938072">
                  <a:extLst>
                    <a:ext uri="{9D8B030D-6E8A-4147-A177-3AD203B41FA5}">
                      <a16:colId xmlns:a16="http://schemas.microsoft.com/office/drawing/2014/main" val="3086702585"/>
                    </a:ext>
                  </a:extLst>
                </a:gridCol>
                <a:gridCol w="2122127">
                  <a:extLst>
                    <a:ext uri="{9D8B030D-6E8A-4147-A177-3AD203B41FA5}">
                      <a16:colId xmlns:a16="http://schemas.microsoft.com/office/drawing/2014/main" val="893804675"/>
                    </a:ext>
                  </a:extLst>
                </a:gridCol>
                <a:gridCol w="2918257">
                  <a:extLst>
                    <a:ext uri="{9D8B030D-6E8A-4147-A177-3AD203B41FA5}">
                      <a16:colId xmlns:a16="http://schemas.microsoft.com/office/drawing/2014/main" val="186224546"/>
                    </a:ext>
                  </a:extLst>
                </a:gridCol>
              </a:tblGrid>
              <a:tr h="0">
                <a:tc>
                  <a:txBody>
                    <a:bodyPr/>
                    <a:lstStyle/>
                    <a:p>
                      <a:r>
                        <a:rPr lang="en-US" dirty="0"/>
                        <a:t>Reference </a:t>
                      </a:r>
                      <a:endParaRPr lang="en-IN" dirty="0"/>
                    </a:p>
                  </a:txBody>
                  <a:tcPr/>
                </a:tc>
                <a:tc>
                  <a:txBody>
                    <a:bodyPr/>
                    <a:lstStyle/>
                    <a:p>
                      <a:r>
                        <a:rPr lang="en-US" dirty="0"/>
                        <a:t>Objective </a:t>
                      </a:r>
                      <a:endParaRPr lang="en-IN" dirty="0"/>
                    </a:p>
                  </a:txBody>
                  <a:tcPr/>
                </a:tc>
                <a:tc>
                  <a:txBody>
                    <a:bodyPr/>
                    <a:lstStyle/>
                    <a:p>
                      <a:r>
                        <a:rPr lang="en-US" dirty="0" err="1"/>
                        <a:t>Methology</a:t>
                      </a:r>
                      <a:r>
                        <a:rPr lang="en-US" dirty="0"/>
                        <a:t> </a:t>
                      </a:r>
                      <a:endParaRPr lang="en-IN" dirty="0"/>
                    </a:p>
                  </a:txBody>
                  <a:tcPr/>
                </a:tc>
                <a:tc>
                  <a:txBody>
                    <a:bodyPr/>
                    <a:lstStyle/>
                    <a:p>
                      <a:r>
                        <a:rPr lang="en-US" dirty="0"/>
                        <a:t>Conclusion </a:t>
                      </a:r>
                      <a:endParaRPr lang="en-IN" dirty="0"/>
                    </a:p>
                  </a:txBody>
                  <a:tcPr/>
                </a:tc>
                <a:extLst>
                  <a:ext uri="{0D108BD9-81ED-4DB2-BD59-A6C34878D82A}">
                    <a16:rowId xmlns:a16="http://schemas.microsoft.com/office/drawing/2014/main" val="316386553"/>
                  </a:ext>
                </a:extLst>
              </a:tr>
              <a:tr h="1162448">
                <a:tc>
                  <a:txBody>
                    <a:bodyPr/>
                    <a:lstStyle/>
                    <a:p>
                      <a:r>
                        <a:rPr lang="en-US" dirty="0"/>
                        <a:t>[1]</a:t>
                      </a:r>
                      <a:endParaRPr lang="en-IN" dirty="0"/>
                    </a:p>
                  </a:txBody>
                  <a:tcPr/>
                </a:tc>
                <a:tc>
                  <a:txBody>
                    <a:bodyPr/>
                    <a:lstStyle/>
                    <a:p>
                      <a:r>
                        <a:rPr lang="en-US" dirty="0"/>
                        <a:t>The aim of this model evaluation through the bootstrapping menu also generates T-statistics values that will be used to test the hypothesis. The indicator can be used to confirm that the indicator can together with other indicators explain a latent variable</a:t>
                      </a:r>
                      <a:endParaRPr lang="en-IN" dirty="0"/>
                    </a:p>
                  </a:txBody>
                  <a:tcPr/>
                </a:tc>
                <a:tc>
                  <a:txBody>
                    <a:bodyPr/>
                    <a:lstStyle/>
                    <a:p>
                      <a:r>
                        <a:rPr lang="en-US" dirty="0"/>
                        <a:t> WEB BASED, Structural Equation Modeling (SEM) with SMART PLS software. </a:t>
                      </a:r>
                      <a:endParaRPr lang="en-IN" dirty="0"/>
                    </a:p>
                  </a:txBody>
                  <a:tcPr/>
                </a:tc>
                <a:tc>
                  <a:txBody>
                    <a:bodyPr/>
                    <a:lstStyle/>
                    <a:p>
                      <a:r>
                        <a:rPr lang="en-US" dirty="0"/>
                        <a:t>The results show the level of community knowledge of smartphone features obtained through Asking more effectively to know the features of a smartphone than with a self-learning approach</a:t>
                      </a:r>
                      <a:endParaRPr lang="en-IN" dirty="0"/>
                    </a:p>
                  </a:txBody>
                  <a:tcPr/>
                </a:tc>
                <a:extLst>
                  <a:ext uri="{0D108BD9-81ED-4DB2-BD59-A6C34878D82A}">
                    <a16:rowId xmlns:a16="http://schemas.microsoft.com/office/drawing/2014/main" val="4283785236"/>
                  </a:ext>
                </a:extLst>
              </a:tr>
              <a:tr h="241008">
                <a:tc>
                  <a:txBody>
                    <a:bodyPr/>
                    <a:lstStyle/>
                    <a:p>
                      <a:r>
                        <a:rPr lang="en-US" dirty="0"/>
                        <a:t>[2]</a:t>
                      </a:r>
                      <a:endParaRPr lang="en-IN" dirty="0"/>
                    </a:p>
                  </a:txBody>
                  <a:tcPr/>
                </a:tc>
                <a:tc>
                  <a:txBody>
                    <a:bodyPr/>
                    <a:lstStyle/>
                    <a:p>
                      <a:r>
                        <a:rPr lang="en-US" dirty="0"/>
                        <a:t>The aim of this research is solving the problems that occur in Avis Indonesia; propose development of web-based car rental management information system.</a:t>
                      </a:r>
                      <a:endParaRPr lang="en-IN" dirty="0"/>
                    </a:p>
                  </a:txBody>
                  <a:tcPr/>
                </a:tc>
                <a:tc>
                  <a:txBody>
                    <a:bodyPr/>
                    <a:lstStyle/>
                    <a:p>
                      <a:r>
                        <a:rPr lang="en-US" dirty="0"/>
                        <a:t>SDLC,WEB BASED,XAMPP</a:t>
                      </a:r>
                      <a:endParaRPr lang="en-IN" dirty="0"/>
                    </a:p>
                  </a:txBody>
                  <a:tcPr/>
                </a:tc>
                <a:tc>
                  <a:txBody>
                    <a:bodyPr/>
                    <a:lstStyle/>
                    <a:p>
                      <a:r>
                        <a:rPr lang="en-US" dirty="0"/>
                        <a:t>With web-based car rental management information system, could improve the time efficiency of rental history data transmission after using this application.</a:t>
                      </a:r>
                      <a:endParaRPr lang="en-IN" dirty="0"/>
                    </a:p>
                  </a:txBody>
                  <a:tcPr/>
                </a:tc>
                <a:extLst>
                  <a:ext uri="{0D108BD9-81ED-4DB2-BD59-A6C34878D82A}">
                    <a16:rowId xmlns:a16="http://schemas.microsoft.com/office/drawing/2014/main" val="253336408"/>
                  </a:ext>
                </a:extLst>
              </a:tr>
            </a:tbl>
          </a:graphicData>
        </a:graphic>
      </p:graphicFrame>
    </p:spTree>
    <p:extLst>
      <p:ext uri="{BB962C8B-B14F-4D97-AF65-F5344CB8AC3E}">
        <p14:creationId xmlns:p14="http://schemas.microsoft.com/office/powerpoint/2010/main" val="1568516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439703DF-4532-73FC-A17A-04EAF7CE3DD5}"/>
              </a:ext>
            </a:extLst>
          </p:cNvPr>
          <p:cNvGraphicFramePr>
            <a:graphicFrameLocks noGrp="1"/>
          </p:cNvGraphicFramePr>
          <p:nvPr>
            <p:extLst>
              <p:ext uri="{D42A27DB-BD31-4B8C-83A1-F6EECF244321}">
                <p14:modId xmlns:p14="http://schemas.microsoft.com/office/powerpoint/2010/main" val="3733998624"/>
              </p:ext>
            </p:extLst>
          </p:nvPr>
        </p:nvGraphicFramePr>
        <p:xfrm>
          <a:off x="1124261" y="143133"/>
          <a:ext cx="10370667" cy="6571734"/>
        </p:xfrm>
        <a:graphic>
          <a:graphicData uri="http://schemas.openxmlformats.org/drawingml/2006/table">
            <a:tbl>
              <a:tblPr firstRow="1" bandRow="1">
                <a:tableStyleId>{5C22544A-7EE6-4342-B048-85BDC9FD1C3A}</a:tableStyleId>
              </a:tblPr>
              <a:tblGrid>
                <a:gridCol w="1280171">
                  <a:extLst>
                    <a:ext uri="{9D8B030D-6E8A-4147-A177-3AD203B41FA5}">
                      <a16:colId xmlns:a16="http://schemas.microsoft.com/office/drawing/2014/main" val="1902476972"/>
                    </a:ext>
                  </a:extLst>
                </a:gridCol>
                <a:gridCol w="3381770">
                  <a:extLst>
                    <a:ext uri="{9D8B030D-6E8A-4147-A177-3AD203B41FA5}">
                      <a16:colId xmlns:a16="http://schemas.microsoft.com/office/drawing/2014/main" val="1939028575"/>
                    </a:ext>
                  </a:extLst>
                </a:gridCol>
                <a:gridCol w="1813810">
                  <a:extLst>
                    <a:ext uri="{9D8B030D-6E8A-4147-A177-3AD203B41FA5}">
                      <a16:colId xmlns:a16="http://schemas.microsoft.com/office/drawing/2014/main" val="2019918628"/>
                    </a:ext>
                  </a:extLst>
                </a:gridCol>
                <a:gridCol w="3894916">
                  <a:extLst>
                    <a:ext uri="{9D8B030D-6E8A-4147-A177-3AD203B41FA5}">
                      <a16:colId xmlns:a16="http://schemas.microsoft.com/office/drawing/2014/main" val="2599999035"/>
                    </a:ext>
                  </a:extLst>
                </a:gridCol>
              </a:tblGrid>
              <a:tr h="611555">
                <a:tc>
                  <a:txBody>
                    <a:bodyPr/>
                    <a:lstStyle/>
                    <a:p>
                      <a:r>
                        <a:rPr lang="en-US" dirty="0"/>
                        <a:t>Reference</a:t>
                      </a:r>
                      <a:endParaRPr lang="en-IN" dirty="0"/>
                    </a:p>
                  </a:txBody>
                  <a:tcPr/>
                </a:tc>
                <a:tc>
                  <a:txBody>
                    <a:bodyPr/>
                    <a:lstStyle/>
                    <a:p>
                      <a:r>
                        <a:rPr lang="en-US" dirty="0"/>
                        <a:t>Objective</a:t>
                      </a:r>
                      <a:endParaRPr lang="en-IN" dirty="0"/>
                    </a:p>
                  </a:txBody>
                  <a:tcPr/>
                </a:tc>
                <a:tc>
                  <a:txBody>
                    <a:bodyPr/>
                    <a:lstStyle/>
                    <a:p>
                      <a:r>
                        <a:rPr lang="en-US" dirty="0" err="1"/>
                        <a:t>Methology</a:t>
                      </a:r>
                      <a:endParaRPr lang="en-IN" dirty="0"/>
                    </a:p>
                  </a:txBody>
                  <a:tcPr/>
                </a:tc>
                <a:tc>
                  <a:txBody>
                    <a:bodyPr/>
                    <a:lstStyle/>
                    <a:p>
                      <a:r>
                        <a:rPr lang="en-US" dirty="0"/>
                        <a:t>Conclusion</a:t>
                      </a:r>
                      <a:endParaRPr lang="en-IN" dirty="0"/>
                    </a:p>
                  </a:txBody>
                  <a:tcPr/>
                </a:tc>
                <a:extLst>
                  <a:ext uri="{0D108BD9-81ED-4DB2-BD59-A6C34878D82A}">
                    <a16:rowId xmlns:a16="http://schemas.microsoft.com/office/drawing/2014/main" val="3462251867"/>
                  </a:ext>
                </a:extLst>
              </a:tr>
              <a:tr h="3125539">
                <a:tc>
                  <a:txBody>
                    <a:bodyPr/>
                    <a:lstStyle/>
                    <a:p>
                      <a:r>
                        <a:rPr lang="en-US" dirty="0"/>
                        <a:t>[3]</a:t>
                      </a:r>
                      <a:endParaRPr lang="en-IN" dirty="0"/>
                    </a:p>
                  </a:txBody>
                  <a:tcPr/>
                </a:tc>
                <a:tc>
                  <a:txBody>
                    <a:bodyPr/>
                    <a:lstStyle/>
                    <a:p>
                      <a:pPr algn="just"/>
                      <a:r>
                        <a:rPr lang="en-US" dirty="0"/>
                        <a:t>The main purpose of developing SMS-based content alert for car rental system is to reduce the cost and time consumed, which is beneficial to the car rental agencies and customers. Therefore, the system was designed automatically to send an alert SMS to the customers about the availability of the car reserved. </a:t>
                      </a:r>
                      <a:endParaRPr lang="en-IN" dirty="0"/>
                    </a:p>
                  </a:txBody>
                  <a:tcPr/>
                </a:tc>
                <a:tc>
                  <a:txBody>
                    <a:bodyPr/>
                    <a:lstStyle/>
                    <a:p>
                      <a:r>
                        <a:rPr lang="en-US" dirty="0"/>
                        <a:t>Web-based system, SMS technology, SDLC</a:t>
                      </a:r>
                      <a:endParaRPr lang="en-IN" dirty="0"/>
                    </a:p>
                  </a:txBody>
                  <a:tcPr/>
                </a:tc>
                <a:tc>
                  <a:txBody>
                    <a:bodyPr/>
                    <a:lstStyle/>
                    <a:p>
                      <a:pPr algn="just"/>
                      <a:r>
                        <a:rPr lang="en-US" dirty="0"/>
                        <a:t>The integration of web-based and SMS technology in the car rental agencies is the best way to take the advantages of today technology, in order to enhance the productivity and efficiency of organization.</a:t>
                      </a:r>
                      <a:endParaRPr lang="en-IN" dirty="0"/>
                    </a:p>
                  </a:txBody>
                  <a:tcPr/>
                </a:tc>
                <a:extLst>
                  <a:ext uri="{0D108BD9-81ED-4DB2-BD59-A6C34878D82A}">
                    <a16:rowId xmlns:a16="http://schemas.microsoft.com/office/drawing/2014/main" val="147325413"/>
                  </a:ext>
                </a:extLst>
              </a:tr>
              <a:tr h="611555">
                <a:tc>
                  <a:txBody>
                    <a:bodyPr/>
                    <a:lstStyle/>
                    <a:p>
                      <a:r>
                        <a:rPr lang="en-US" dirty="0"/>
                        <a:t>[4]</a:t>
                      </a:r>
                      <a:endParaRPr lang="en-IN" dirty="0"/>
                    </a:p>
                  </a:txBody>
                  <a:tcPr/>
                </a:tc>
                <a:tc>
                  <a:txBody>
                    <a:bodyPr/>
                    <a:lstStyle/>
                    <a:p>
                      <a:r>
                        <a:rPr lang="en-US" dirty="0"/>
                        <a:t>Car Rental as a Form of Tourism,</a:t>
                      </a:r>
                    </a:p>
                    <a:p>
                      <a:r>
                        <a:rPr lang="en-US" dirty="0"/>
                        <a:t>And the variety of sizes of their vehicles, car rental agencies may also renting vans or trucks, and in certain markets other types of vehicles such as motorcycles or scooters may also be offered.</a:t>
                      </a:r>
                      <a:endParaRPr lang="en-IN" dirty="0"/>
                    </a:p>
                  </a:txBody>
                  <a:tcPr/>
                </a:tc>
                <a:tc>
                  <a:txBody>
                    <a:bodyPr/>
                    <a:lstStyle/>
                    <a:p>
                      <a:r>
                        <a:rPr lang="en-US" dirty="0"/>
                        <a:t>Google Analytics Tracking Code (GATC),</a:t>
                      </a:r>
                      <a:r>
                        <a:rPr lang="en-IN" dirty="0"/>
                        <a:t> Google Analytics (GA)</a:t>
                      </a:r>
                    </a:p>
                  </a:txBody>
                  <a:tcPr/>
                </a:tc>
                <a:tc>
                  <a:txBody>
                    <a:bodyPr/>
                    <a:lstStyle/>
                    <a:p>
                      <a:pPr algn="just"/>
                      <a:r>
                        <a:rPr lang="en-US" dirty="0"/>
                        <a:t>The Google Analytics is a very important tool for assessing a large amount of information about people interested in a specific service. Goals are useful because they enable both the measure of a site’s success and failure when people start a funnel and don’t complete it. But they also enable the segmentation of success and in Google Analytics</a:t>
                      </a:r>
                      <a:endParaRPr lang="en-IN" dirty="0"/>
                    </a:p>
                  </a:txBody>
                  <a:tcPr/>
                </a:tc>
                <a:extLst>
                  <a:ext uri="{0D108BD9-81ED-4DB2-BD59-A6C34878D82A}">
                    <a16:rowId xmlns:a16="http://schemas.microsoft.com/office/drawing/2014/main" val="1110865898"/>
                  </a:ext>
                </a:extLst>
              </a:tr>
            </a:tbl>
          </a:graphicData>
        </a:graphic>
      </p:graphicFrame>
    </p:spTree>
    <p:extLst>
      <p:ext uri="{BB962C8B-B14F-4D97-AF65-F5344CB8AC3E}">
        <p14:creationId xmlns:p14="http://schemas.microsoft.com/office/powerpoint/2010/main" val="262819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0E897-376E-3C7B-FE49-3D02322A93A5}"/>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RESEARCH GAPS</a:t>
            </a:r>
            <a:endParaRPr lang="en-IN" sz="4000" dirty="0"/>
          </a:p>
        </p:txBody>
      </p:sp>
      <p:sp>
        <p:nvSpPr>
          <p:cNvPr id="3" name="Content Placeholder 2">
            <a:extLst>
              <a:ext uri="{FF2B5EF4-FFF2-40B4-BE49-F238E27FC236}">
                <a16:creationId xmlns:a16="http://schemas.microsoft.com/office/drawing/2014/main" id="{6A498F45-B3E8-CA73-C164-D2C59E4D4066}"/>
              </a:ext>
            </a:extLst>
          </p:cNvPr>
          <p:cNvSpPr>
            <a:spLocks noGrp="1"/>
          </p:cNvSpPr>
          <p:nvPr>
            <p:ph idx="1"/>
          </p:nvPr>
        </p:nvSpPr>
        <p:spPr/>
        <p:txBody>
          <a:bodyPr>
            <a:normAutofit/>
          </a:bodyPr>
          <a:lstStyle/>
          <a:p>
            <a:pPr algn="just"/>
            <a:r>
              <a:rPr lang="en-US" sz="2400" b="1" i="0" dirty="0">
                <a:effectLst/>
                <a:latin typeface="Times New Roman" panose="02020603050405020304" pitchFamily="18" charset="0"/>
                <a:cs typeface="Times New Roman" panose="02020603050405020304" pitchFamily="18" charset="0"/>
              </a:rPr>
              <a:t>Limited research on user satisfaction: </a:t>
            </a:r>
            <a:r>
              <a:rPr lang="en-US" sz="2400" b="0" i="0" dirty="0">
                <a:effectLst/>
                <a:latin typeface="Times New Roman" panose="02020603050405020304" pitchFamily="18" charset="0"/>
                <a:cs typeface="Times New Roman" panose="02020603050405020304" pitchFamily="18" charset="0"/>
              </a:rPr>
              <a:t>There is a research gap in understanding the factors that contribute to user satisfaction in online car rental systems, including interface design, ease of use, and customer support.</a:t>
            </a:r>
          </a:p>
          <a:p>
            <a:pPr algn="just"/>
            <a:r>
              <a:rPr lang="en-US" sz="2400" b="1" i="0" dirty="0">
                <a:effectLst/>
                <a:latin typeface="Times New Roman" panose="02020603050405020304" pitchFamily="18" charset="0"/>
                <a:cs typeface="Times New Roman" panose="02020603050405020304" pitchFamily="18" charset="0"/>
              </a:rPr>
              <a:t>Lack of research on fraud prevention: </a:t>
            </a:r>
            <a:r>
              <a:rPr lang="en-US" sz="2400" b="0" i="0" dirty="0">
                <a:effectLst/>
                <a:latin typeface="Times New Roman" panose="02020603050405020304" pitchFamily="18" charset="0"/>
                <a:cs typeface="Times New Roman" panose="02020603050405020304" pitchFamily="18" charset="0"/>
              </a:rPr>
              <a:t>There is a need for further investigation into effective fraud prevention measures in online car rental systems, such as identity verification, secure payment systems, and fraud detection algorithms.</a:t>
            </a:r>
          </a:p>
          <a:p>
            <a:pPr algn="just"/>
            <a:r>
              <a:rPr lang="en-US" sz="2400" b="1" i="0" dirty="0">
                <a:effectLst/>
                <a:latin typeface="Times New Roman" panose="02020603050405020304" pitchFamily="18" charset="0"/>
                <a:cs typeface="Times New Roman" panose="02020603050405020304" pitchFamily="18" charset="0"/>
              </a:rPr>
              <a:t>Insufficient research on personalized recommendations: </a:t>
            </a:r>
            <a:r>
              <a:rPr lang="en-US" sz="2400" b="0" i="0" dirty="0">
                <a:effectLst/>
                <a:latin typeface="Times New Roman" panose="02020603050405020304" pitchFamily="18" charset="0"/>
                <a:cs typeface="Times New Roman" panose="02020603050405020304" pitchFamily="18" charset="0"/>
              </a:rPr>
              <a:t>The research gap lies in exploring personalized recommendation algorithms that can suggest suitable vehicles to customers based on their preferences, previous rental history, and other relevant factors.</a:t>
            </a:r>
          </a:p>
        </p:txBody>
      </p:sp>
    </p:spTree>
    <p:extLst>
      <p:ext uri="{BB962C8B-B14F-4D97-AF65-F5344CB8AC3E}">
        <p14:creationId xmlns:p14="http://schemas.microsoft.com/office/powerpoint/2010/main" val="3507513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D5BFB1-52A5-5299-9155-09509C8D25B6}"/>
              </a:ext>
            </a:extLst>
          </p:cNvPr>
          <p:cNvSpPr>
            <a:spLocks noGrp="1"/>
          </p:cNvSpPr>
          <p:nvPr>
            <p:ph type="title"/>
          </p:nvPr>
        </p:nvSpPr>
        <p:spPr/>
        <p:txBody>
          <a:bodyPr>
            <a:normAutofit/>
          </a:bodyPr>
          <a:lstStyle/>
          <a:p>
            <a:pPr algn="ctr"/>
            <a:r>
              <a:rPr lang="en-US" sz="4000" b="1" dirty="0">
                <a:latin typeface="Times New Roman" panose="02020603050405020304" pitchFamily="18" charset="0"/>
                <a:ea typeface="Tahoma" panose="020B0604030504040204" pitchFamily="34" charset="0"/>
                <a:cs typeface="Times New Roman" panose="02020603050405020304" pitchFamily="18" charset="0"/>
              </a:rPr>
              <a:t>OBJECTIVES</a:t>
            </a:r>
            <a:endParaRPr lang="en-IN" sz="40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05EB7D-47B1-77E9-79FF-1B6A70E25D88}"/>
              </a:ext>
            </a:extLst>
          </p:cNvPr>
          <p:cNvSpPr>
            <a:spLocks noGrp="1"/>
          </p:cNvSpPr>
          <p:nvPr>
            <p:ph idx="1"/>
          </p:nvPr>
        </p:nvSpPr>
        <p:spPr>
          <a:xfrm>
            <a:off x="838200" y="1599122"/>
            <a:ext cx="10515600" cy="4351338"/>
          </a:xfrm>
        </p:spPr>
        <p:txBody>
          <a:bodyPr>
            <a:normAutofit fontScale="92500" lnSpcReduction="20000"/>
          </a:bodyPr>
          <a:lstStyle/>
          <a:p>
            <a:pPr marL="0" indent="0" algn="just">
              <a:buNone/>
            </a:pPr>
            <a:r>
              <a:rPr lang="en-US" sz="2800" b="0" i="0" dirty="0">
                <a:solidFill>
                  <a:srgbClr val="202124"/>
                </a:solidFill>
                <a:effectLst/>
                <a:latin typeface="Times New Roman" panose="02020603050405020304" pitchFamily="18" charset="0"/>
                <a:cs typeface="Times New Roman" panose="02020603050405020304" pitchFamily="18" charset="0"/>
              </a:rPr>
              <a:t>The main objective of the Car Rental System is </a:t>
            </a:r>
            <a:r>
              <a:rPr lang="en-US" sz="2800" i="0" dirty="0">
                <a:solidFill>
                  <a:srgbClr val="202124"/>
                </a:solidFill>
                <a:effectLst/>
                <a:latin typeface="Times New Roman" panose="02020603050405020304" pitchFamily="18" charset="0"/>
                <a:cs typeface="Times New Roman" panose="02020603050405020304" pitchFamily="18" charset="0"/>
              </a:rPr>
              <a:t>to manage the details of Car, Payment, Customer</a:t>
            </a:r>
            <a:r>
              <a:rPr lang="en-US" sz="2800" dirty="0">
                <a:solidFill>
                  <a:srgbClr val="202124"/>
                </a:solidFill>
                <a:latin typeface="Times New Roman" panose="02020603050405020304" pitchFamily="18" charset="0"/>
                <a:cs typeface="Times New Roman" panose="02020603050405020304" pitchFamily="18" charset="0"/>
              </a:rPr>
              <a:t>.</a:t>
            </a:r>
          </a:p>
          <a:p>
            <a:pPr marL="0" indent="0" algn="just">
              <a:buNone/>
            </a:pPr>
            <a:endParaRPr lang="en-US" sz="2800" b="0" i="0" dirty="0">
              <a:solidFill>
                <a:srgbClr val="202124"/>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800" b="1" i="0" dirty="0">
                <a:effectLst/>
                <a:latin typeface="Times New Roman" panose="02020603050405020304" pitchFamily="18" charset="0"/>
                <a:cs typeface="Times New Roman" panose="02020603050405020304" pitchFamily="18" charset="0"/>
              </a:rPr>
              <a:t>Convenience: </a:t>
            </a:r>
            <a:r>
              <a:rPr lang="en-US" sz="2800" b="0" i="0" dirty="0">
                <a:effectLst/>
                <a:latin typeface="Times New Roman" panose="02020603050405020304" pitchFamily="18" charset="0"/>
                <a:cs typeface="Times New Roman" panose="02020603050405020304" pitchFamily="18" charset="0"/>
              </a:rPr>
              <a:t>You can get to your destination way easier and quicker than when you use public transportation.</a:t>
            </a:r>
          </a:p>
          <a:p>
            <a:pPr algn="just">
              <a:buFont typeface="Arial" panose="020B0604020202020204" pitchFamily="34" charset="0"/>
              <a:buChar char="•"/>
            </a:pPr>
            <a:r>
              <a:rPr lang="en-US" sz="2800" b="1" i="0" dirty="0">
                <a:effectLst/>
                <a:latin typeface="Times New Roman" panose="02020603050405020304" pitchFamily="18" charset="0"/>
                <a:cs typeface="Times New Roman" panose="02020603050405020304" pitchFamily="18" charset="0"/>
              </a:rPr>
              <a:t>Flexibility: </a:t>
            </a:r>
            <a:r>
              <a:rPr lang="en-US" sz="2800" b="0" i="0" dirty="0">
                <a:effectLst/>
                <a:latin typeface="Times New Roman" panose="02020603050405020304" pitchFamily="18" charset="0"/>
                <a:cs typeface="Times New Roman" panose="02020603050405020304" pitchFamily="18" charset="0"/>
              </a:rPr>
              <a:t>Just drive your car whenever you need and go wherever want. You don’t need to wait for the exact buses and adapt the schedules. Moreover, the GPS technology will make your journey even better - it will be your best guide </a:t>
            </a:r>
            <a:r>
              <a:rPr lang="en-US" sz="2800" dirty="0">
                <a:latin typeface="Times New Roman" panose="02020603050405020304" pitchFamily="18" charset="0"/>
                <a:cs typeface="Times New Roman" panose="02020603050405020304" pitchFamily="18" charset="0"/>
              </a:rPr>
              <a:t>i</a:t>
            </a:r>
            <a:r>
              <a:rPr lang="en-US" sz="2800" b="0" i="0" dirty="0">
                <a:effectLst/>
                <a:latin typeface="Times New Roman" panose="02020603050405020304" pitchFamily="18" charset="0"/>
                <a:cs typeface="Times New Roman" panose="02020603050405020304" pitchFamily="18" charset="0"/>
              </a:rPr>
              <a:t>n route.</a:t>
            </a:r>
          </a:p>
          <a:p>
            <a:pPr algn="just">
              <a:buFont typeface="Arial" panose="020B0604020202020204" pitchFamily="34" charset="0"/>
              <a:buChar char="•"/>
            </a:pPr>
            <a:r>
              <a:rPr lang="en-US" sz="2800" b="1" i="0" dirty="0">
                <a:effectLst/>
                <a:latin typeface="Times New Roman" panose="02020603050405020304" pitchFamily="18" charset="0"/>
                <a:cs typeface="Times New Roman" panose="02020603050405020304" pitchFamily="18" charset="0"/>
              </a:rPr>
              <a:t>Additional services: </a:t>
            </a:r>
            <a:r>
              <a:rPr lang="en-US" sz="2800" b="0" i="0" dirty="0">
                <a:effectLst/>
                <a:latin typeface="Times New Roman" panose="02020603050405020304" pitchFamily="18" charset="0"/>
                <a:cs typeface="Times New Roman" panose="02020603050405020304" pitchFamily="18" charset="0"/>
              </a:rPr>
              <a:t>Most of the rental companies provide additional services making your experience even better and more comfortable. (such as extra equipment, door to door delivery, transfers, group tours etc.) </a:t>
            </a:r>
          </a:p>
          <a:p>
            <a:pPr marL="0" indent="0" algn="just">
              <a:buNone/>
            </a:pPr>
            <a:endParaRPr lang="en-US" sz="2800" b="0" i="0" dirty="0">
              <a:solidFill>
                <a:srgbClr val="20212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1712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TotalTime>
  <Words>2082</Words>
  <Application>Microsoft Office PowerPoint</Application>
  <PresentationFormat>Widescreen</PresentationFormat>
  <Paragraphs>127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Tahoma</vt:lpstr>
      <vt:lpstr>Times New Roman</vt:lpstr>
      <vt:lpstr>Office Theme</vt:lpstr>
      <vt:lpstr>PowerPoint Presentation</vt:lpstr>
      <vt:lpstr>Table of Contents</vt:lpstr>
      <vt:lpstr>ABSTRACT</vt:lpstr>
      <vt:lpstr>MOTIVATION</vt:lpstr>
      <vt:lpstr>INTRODUCTIONS</vt:lpstr>
      <vt:lpstr>LITERATURE REVIEW</vt:lpstr>
      <vt:lpstr>PowerPoint Presentation</vt:lpstr>
      <vt:lpstr>RESEARCH GAPS</vt:lpstr>
      <vt:lpstr>OBJECTIVES</vt:lpstr>
      <vt:lpstr>SCOPES of project</vt:lpstr>
      <vt:lpstr>METHODOLOGY</vt:lpstr>
      <vt:lpstr>SOFTWARE REQUIREMENTS</vt:lpstr>
      <vt:lpstr>FLOW CHART  DIAGRAM</vt:lpstr>
      <vt:lpstr>RESULTS</vt:lpstr>
      <vt:lpstr>FUTURE SCOPS</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anchara</dc:creator>
  <cp:lastModifiedBy>Sahil Kumar Dhala</cp:lastModifiedBy>
  <cp:revision>50</cp:revision>
  <dcterms:created xsi:type="dcterms:W3CDTF">2022-10-11T18:25:42Z</dcterms:created>
  <dcterms:modified xsi:type="dcterms:W3CDTF">2023-06-10T05:21:10Z</dcterms:modified>
</cp:coreProperties>
</file>