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9" r:id="rId6"/>
    <p:sldId id="260" r:id="rId7"/>
    <p:sldId id="261" r:id="rId8"/>
    <p:sldId id="263" r:id="rId9"/>
    <p:sldId id="264" r:id="rId10"/>
    <p:sldId id="265" r:id="rId11"/>
    <p:sldId id="267" r:id="rId12"/>
    <p:sldId id="270" r:id="rId13"/>
    <p:sldId id="268" r:id="rId14"/>
    <p:sldId id="271" r:id="rId15"/>
    <p:sldId id="274" r:id="rId16"/>
    <p:sldId id="275" r:id="rId17"/>
    <p:sldId id="273" r:id="rId18"/>
    <p:sldId id="26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19385-94D5-4F10-B329-E6E174C84D35}" v="297" dt="2021-12-04T06:36:24.786"/>
    <p1510:client id="{73837273-460E-4889-9196-34A95DDC2F31}" v="430" dt="2021-12-03T14:19:06.129"/>
    <p1510:client id="{7A23B1B8-3D07-464E-8BC8-4A0F1436A7AB}" v="18" dt="2021-12-02T15:23:34.179"/>
    <p1510:client id="{F44F43AE-71D4-45A2-B2B2-16138D765034}" v="24" dt="2021-12-03T05:48:59.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snapToGrid="0">
      <p:cViewPr varScale="1">
        <p:scale>
          <a:sx n="99" d="100"/>
          <a:sy n="99" d="100"/>
        </p:scale>
        <p:origin x="-546" y="-90"/>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Karekar" userId="54185cb5db618a6a" providerId="Windows Live" clId="Web-{7A23B1B8-3D07-464E-8BC8-4A0F1436A7AB}"/>
    <pc:docChg chg="addSld modSld">
      <pc:chgData name="Atharva Karekar" userId="54185cb5db618a6a" providerId="Windows Live" clId="Web-{7A23B1B8-3D07-464E-8BC8-4A0F1436A7AB}" dt="2021-12-02T15:23:34.179" v="16"/>
      <pc:docMkLst>
        <pc:docMk/>
      </pc:docMkLst>
      <pc:sldChg chg="addSp delSp modSp new mod setBg modClrScheme delDesignElem chgLayout">
        <pc:chgData name="Atharva Karekar" userId="54185cb5db618a6a" providerId="Windows Live" clId="Web-{7A23B1B8-3D07-464E-8BC8-4A0F1436A7AB}" dt="2021-12-02T15:23:34.179" v="16"/>
        <pc:sldMkLst>
          <pc:docMk/>
          <pc:sldMk cId="3943983817" sldId="274"/>
        </pc:sldMkLst>
        <pc:spChg chg="del mod">
          <ac:chgData name="Atharva Karekar" userId="54185cb5db618a6a" providerId="Windows Live" clId="Web-{7A23B1B8-3D07-464E-8BC8-4A0F1436A7AB}" dt="2021-12-02T15:13:15.353" v="2"/>
          <ac:spMkLst>
            <pc:docMk/>
            <pc:sldMk cId="3943983817" sldId="274"/>
            <ac:spMk id="2" creationId="{E8090335-EC88-4D1A-88BC-7A467E30DC72}"/>
          </ac:spMkLst>
        </pc:spChg>
        <pc:spChg chg="del mod">
          <ac:chgData name="Atharva Karekar" userId="54185cb5db618a6a" providerId="Windows Live" clId="Web-{7A23B1B8-3D07-464E-8BC8-4A0F1436A7AB}" dt="2021-12-02T15:13:15.353" v="2"/>
          <ac:spMkLst>
            <pc:docMk/>
            <pc:sldMk cId="3943983817" sldId="274"/>
            <ac:spMk id="3" creationId="{22E6B4CD-7B12-43C8-9214-B08B2A8503BD}"/>
          </ac:spMkLst>
        </pc:spChg>
        <pc:spChg chg="add del">
          <ac:chgData name="Atharva Karekar" userId="54185cb5db618a6a" providerId="Windows Live" clId="Web-{7A23B1B8-3D07-464E-8BC8-4A0F1436A7AB}" dt="2021-12-02T15:13:15.353" v="2"/>
          <ac:spMkLst>
            <pc:docMk/>
            <pc:sldMk cId="3943983817" sldId="274"/>
            <ac:spMk id="8" creationId="{CB299CAB-C506-454B-90FC-4065728297D3}"/>
          </ac:spMkLst>
        </pc:spChg>
        <pc:spChg chg="add del">
          <ac:chgData name="Atharva Karekar" userId="54185cb5db618a6a" providerId="Windows Live" clId="Web-{7A23B1B8-3D07-464E-8BC8-4A0F1436A7AB}" dt="2021-12-02T15:13:15.353" v="2"/>
          <ac:spMkLst>
            <pc:docMk/>
            <pc:sldMk cId="3943983817" sldId="274"/>
            <ac:spMk id="10" creationId="{C8D99311-F254-40F1-8AB5-EE3E7B9B6872}"/>
          </ac:spMkLst>
        </pc:spChg>
        <pc:spChg chg="add del">
          <ac:chgData name="Atharva Karekar" userId="54185cb5db618a6a" providerId="Windows Live" clId="Web-{7A23B1B8-3D07-464E-8BC8-4A0F1436A7AB}" dt="2021-12-02T15:13:15.353" v="2"/>
          <ac:spMkLst>
            <pc:docMk/>
            <pc:sldMk cId="3943983817" sldId="274"/>
            <ac:spMk id="12" creationId="{7D89E3CB-00ED-4691-9F0F-F23EA3564705}"/>
          </ac:spMkLst>
        </pc:spChg>
        <pc:picChg chg="add del mod modCrop">
          <ac:chgData name="Atharva Karekar" userId="54185cb5db618a6a" providerId="Windows Live" clId="Web-{7A23B1B8-3D07-464E-8BC8-4A0F1436A7AB}" dt="2021-12-02T15:21:22.051" v="10"/>
          <ac:picMkLst>
            <pc:docMk/>
            <pc:sldMk cId="3943983817" sldId="274"/>
            <ac:picMk id="4" creationId="{CD0EF48D-CEB2-4048-9201-3F51AB1B4227}"/>
          </ac:picMkLst>
        </pc:picChg>
        <pc:picChg chg="add mod modCrop">
          <ac:chgData name="Atharva Karekar" userId="54185cb5db618a6a" providerId="Windows Live" clId="Web-{7A23B1B8-3D07-464E-8BC8-4A0F1436A7AB}" dt="2021-12-02T15:23:34.179" v="16"/>
          <ac:picMkLst>
            <pc:docMk/>
            <pc:sldMk cId="3943983817" sldId="274"/>
            <ac:picMk id="5" creationId="{D35DA7A4-5BD8-475D-92C8-E76B1F175B0A}"/>
          </ac:picMkLst>
        </pc:picChg>
      </pc:sldChg>
    </pc:docChg>
  </pc:docChgLst>
  <pc:docChgLst>
    <pc:chgData name="Atharva Karekar" userId="54185cb5db618a6a" providerId="Windows Live" clId="Web-{F44F43AE-71D4-45A2-B2B2-16138D765034}"/>
    <pc:docChg chg="addSld modSld">
      <pc:chgData name="Atharva Karekar" userId="54185cb5db618a6a" providerId="Windows Live" clId="Web-{F44F43AE-71D4-45A2-B2B2-16138D765034}" dt="2021-12-03T05:48:59.012" v="23" actId="14100"/>
      <pc:docMkLst>
        <pc:docMk/>
      </pc:docMkLst>
      <pc:sldChg chg="addSp delSp modSp new mod setBg modClrScheme delDesignElem chgLayout">
        <pc:chgData name="Atharva Karekar" userId="54185cb5db618a6a" providerId="Windows Live" clId="Web-{F44F43AE-71D4-45A2-B2B2-16138D765034}" dt="2021-12-03T05:48:59.012" v="23" actId="14100"/>
        <pc:sldMkLst>
          <pc:docMk/>
          <pc:sldMk cId="2765785859" sldId="275"/>
        </pc:sldMkLst>
        <pc:spChg chg="mod ord">
          <ac:chgData name="Atharva Karekar" userId="54185cb5db618a6a" providerId="Windows Live" clId="Web-{F44F43AE-71D4-45A2-B2B2-16138D765034}" dt="2021-12-03T05:48:26.119" v="21" actId="20577"/>
          <ac:spMkLst>
            <pc:docMk/>
            <pc:sldMk cId="2765785859" sldId="275"/>
            <ac:spMk id="2" creationId="{54B7D02F-9F5E-4B42-A538-F7FA456C70A0}"/>
          </ac:spMkLst>
        </pc:spChg>
        <pc:spChg chg="mod">
          <ac:chgData name="Atharva Karekar" userId="54185cb5db618a6a" providerId="Windows Live" clId="Web-{F44F43AE-71D4-45A2-B2B2-16138D765034}" dt="2021-12-03T05:48:59.012" v="23" actId="14100"/>
          <ac:spMkLst>
            <pc:docMk/>
            <pc:sldMk cId="2765785859" sldId="275"/>
            <ac:spMk id="3" creationId="{547AED77-5355-4091-81A7-B909F1572127}"/>
          </ac:spMkLst>
        </pc:spChg>
        <pc:spChg chg="add mod">
          <ac:chgData name="Atharva Karekar" userId="54185cb5db618a6a" providerId="Windows Live" clId="Web-{F44F43AE-71D4-45A2-B2B2-16138D765034}" dt="2021-12-03T05:46:38.175" v="18" actId="20577"/>
          <ac:spMkLst>
            <pc:docMk/>
            <pc:sldMk cId="2765785859" sldId="275"/>
            <ac:spMk id="4" creationId="{57B1B609-8518-4293-81D5-B0EDFD6D024E}"/>
          </ac:spMkLst>
        </pc:spChg>
        <pc:spChg chg="add del">
          <ac:chgData name="Atharva Karekar" userId="54185cb5db618a6a" providerId="Windows Live" clId="Web-{F44F43AE-71D4-45A2-B2B2-16138D765034}" dt="2021-12-03T05:43:46.476" v="3"/>
          <ac:spMkLst>
            <pc:docMk/>
            <pc:sldMk cId="2765785859" sldId="275"/>
            <ac:spMk id="8" creationId="{CB299CAB-C506-454B-90FC-4065728297D3}"/>
          </ac:spMkLst>
        </pc:spChg>
        <pc:spChg chg="add del">
          <ac:chgData name="Atharva Karekar" userId="54185cb5db618a6a" providerId="Windows Live" clId="Web-{F44F43AE-71D4-45A2-B2B2-16138D765034}" dt="2021-12-03T05:43:46.476" v="3"/>
          <ac:spMkLst>
            <pc:docMk/>
            <pc:sldMk cId="2765785859" sldId="275"/>
            <ac:spMk id="10" creationId="{C8D99311-F254-40F1-8AB5-EE3E7B9B6872}"/>
          </ac:spMkLst>
        </pc:spChg>
        <pc:spChg chg="add del">
          <ac:chgData name="Atharva Karekar" userId="54185cb5db618a6a" providerId="Windows Live" clId="Web-{F44F43AE-71D4-45A2-B2B2-16138D765034}" dt="2021-12-03T05:43:46.476" v="3"/>
          <ac:spMkLst>
            <pc:docMk/>
            <pc:sldMk cId="2765785859" sldId="275"/>
            <ac:spMk id="12" creationId="{7D89E3CB-00ED-4691-9F0F-F23EA3564705}"/>
          </ac:spMkLst>
        </pc:spChg>
      </pc:sldChg>
    </pc:docChg>
  </pc:docChgLst>
  <pc:docChgLst>
    <pc:chgData name="Atharva Karekar" userId="54185cb5db618a6a" providerId="Windows Live" clId="Web-{60019385-94D5-4F10-B329-E6E174C84D35}"/>
    <pc:docChg chg="addSld delSld modSld">
      <pc:chgData name="Atharva Karekar" userId="54185cb5db618a6a" providerId="Windows Live" clId="Web-{60019385-94D5-4F10-B329-E6E174C84D35}" dt="2021-12-04T06:36:24.786" v="293" actId="20577"/>
      <pc:docMkLst>
        <pc:docMk/>
      </pc:docMkLst>
      <pc:sldChg chg="modSp">
        <pc:chgData name="Atharva Karekar" userId="54185cb5db618a6a" providerId="Windows Live" clId="Web-{60019385-94D5-4F10-B329-E6E174C84D35}" dt="2021-12-04T06:21:36.776" v="283" actId="20577"/>
        <pc:sldMkLst>
          <pc:docMk/>
          <pc:sldMk cId="0" sldId="261"/>
        </pc:sldMkLst>
        <pc:spChg chg="mod">
          <ac:chgData name="Atharva Karekar" userId="54185cb5db618a6a" providerId="Windows Live" clId="Web-{60019385-94D5-4F10-B329-E6E174C84D35}" dt="2021-12-04T06:21:36.776" v="283" actId="20577"/>
          <ac:spMkLst>
            <pc:docMk/>
            <pc:sldMk cId="0" sldId="261"/>
            <ac:spMk id="91" creationId="{00000000-0000-0000-0000-000000000000}"/>
          </ac:spMkLst>
        </pc:spChg>
      </pc:sldChg>
      <pc:sldChg chg="modSp">
        <pc:chgData name="Atharva Karekar" userId="54185cb5db618a6a" providerId="Windows Live" clId="Web-{60019385-94D5-4F10-B329-E6E174C84D35}" dt="2021-12-04T06:10:21.584" v="217" actId="20577"/>
        <pc:sldMkLst>
          <pc:docMk/>
          <pc:sldMk cId="0" sldId="263"/>
        </pc:sldMkLst>
        <pc:spChg chg="mod">
          <ac:chgData name="Atharva Karekar" userId="54185cb5db618a6a" providerId="Windows Live" clId="Web-{60019385-94D5-4F10-B329-E6E174C84D35}" dt="2021-12-04T06:10:21.584" v="217" actId="20577"/>
          <ac:spMkLst>
            <pc:docMk/>
            <pc:sldMk cId="0" sldId="263"/>
            <ac:spMk id="95" creationId="{00000000-0000-0000-0000-000000000000}"/>
          </ac:spMkLst>
        </pc:spChg>
        <pc:picChg chg="mod">
          <ac:chgData name="Atharva Karekar" userId="54185cb5db618a6a" providerId="Windows Live" clId="Web-{60019385-94D5-4F10-B329-E6E174C84D35}" dt="2021-12-04T06:09:09.660" v="194" actId="1076"/>
          <ac:picMkLst>
            <pc:docMk/>
            <pc:sldMk cId="0" sldId="263"/>
            <ac:picMk id="5" creationId="{00000000-0000-0000-0000-000000000000}"/>
          </ac:picMkLst>
        </pc:picChg>
      </pc:sldChg>
      <pc:sldChg chg="modSp">
        <pc:chgData name="Atharva Karekar" userId="54185cb5db618a6a" providerId="Windows Live" clId="Web-{60019385-94D5-4F10-B329-E6E174C84D35}" dt="2021-12-04T06:17:20.393" v="272" actId="20577"/>
        <pc:sldMkLst>
          <pc:docMk/>
          <pc:sldMk cId="0" sldId="264"/>
        </pc:sldMkLst>
        <pc:spChg chg="mod">
          <ac:chgData name="Atharva Karekar" userId="54185cb5db618a6a" providerId="Windows Live" clId="Web-{60019385-94D5-4F10-B329-E6E174C84D35}" dt="2021-12-04T06:17:20.393" v="272" actId="20577"/>
          <ac:spMkLst>
            <pc:docMk/>
            <pc:sldMk cId="0" sldId="264"/>
            <ac:spMk id="97" creationId="{00000000-0000-0000-0000-000000000000}"/>
          </ac:spMkLst>
        </pc:spChg>
      </pc:sldChg>
      <pc:sldChg chg="modSp">
        <pc:chgData name="Atharva Karekar" userId="54185cb5db618a6a" providerId="Windows Live" clId="Web-{60019385-94D5-4F10-B329-E6E174C84D35}" dt="2021-12-04T06:36:24.786" v="293" actId="20577"/>
        <pc:sldMkLst>
          <pc:docMk/>
          <pc:sldMk cId="0" sldId="265"/>
        </pc:sldMkLst>
        <pc:spChg chg="mod">
          <ac:chgData name="Atharva Karekar" userId="54185cb5db618a6a" providerId="Windows Live" clId="Web-{60019385-94D5-4F10-B329-E6E174C84D35}" dt="2021-12-04T06:36:24.786" v="293" actId="20577"/>
          <ac:spMkLst>
            <pc:docMk/>
            <pc:sldMk cId="0" sldId="265"/>
            <ac:spMk id="99" creationId="{00000000-0000-0000-0000-000000000000}"/>
          </ac:spMkLst>
        </pc:spChg>
      </pc:sldChg>
      <pc:sldChg chg="modSp">
        <pc:chgData name="Atharva Karekar" userId="54185cb5db618a6a" providerId="Windows Live" clId="Web-{60019385-94D5-4F10-B329-E6E174C84D35}" dt="2021-12-04T06:11:49.321" v="224" actId="20577"/>
        <pc:sldMkLst>
          <pc:docMk/>
          <pc:sldMk cId="2819646261" sldId="267"/>
        </pc:sldMkLst>
        <pc:spChg chg="mod">
          <ac:chgData name="Atharva Karekar" userId="54185cb5db618a6a" providerId="Windows Live" clId="Web-{60019385-94D5-4F10-B329-E6E174C84D35}" dt="2021-12-04T06:11:49.321" v="224" actId="20577"/>
          <ac:spMkLst>
            <pc:docMk/>
            <pc:sldMk cId="2819646261" sldId="267"/>
            <ac:spMk id="99" creationId="{00000000-0000-0000-0000-000000000000}"/>
          </ac:spMkLst>
        </pc:spChg>
      </pc:sldChg>
      <pc:sldChg chg="modSp">
        <pc:chgData name="Atharva Karekar" userId="54185cb5db618a6a" providerId="Windows Live" clId="Web-{60019385-94D5-4F10-B329-E6E174C84D35}" dt="2021-12-04T06:20:36.852" v="278" actId="14100"/>
        <pc:sldMkLst>
          <pc:docMk/>
          <pc:sldMk cId="2195857904" sldId="268"/>
        </pc:sldMkLst>
        <pc:spChg chg="mod">
          <ac:chgData name="Atharva Karekar" userId="54185cb5db618a6a" providerId="Windows Live" clId="Web-{60019385-94D5-4F10-B329-E6E174C84D35}" dt="2021-12-04T06:20:36.852" v="278" actId="14100"/>
          <ac:spMkLst>
            <pc:docMk/>
            <pc:sldMk cId="2195857904" sldId="268"/>
            <ac:spMk id="99" creationId="{00000000-0000-0000-0000-000000000000}"/>
          </ac:spMkLst>
        </pc:spChg>
      </pc:sldChg>
      <pc:sldChg chg="modSp">
        <pc:chgData name="Atharva Karekar" userId="54185cb5db618a6a" providerId="Windows Live" clId="Web-{60019385-94D5-4F10-B329-E6E174C84D35}" dt="2021-12-04T06:19:14.740" v="277" actId="14100"/>
        <pc:sldMkLst>
          <pc:docMk/>
          <pc:sldMk cId="2765785859" sldId="275"/>
        </pc:sldMkLst>
        <pc:spChg chg="mod">
          <ac:chgData name="Atharva Karekar" userId="54185cb5db618a6a" providerId="Windows Live" clId="Web-{60019385-94D5-4F10-B329-E6E174C84D35}" dt="2021-12-04T06:10:47.507" v="218" actId="20577"/>
          <ac:spMkLst>
            <pc:docMk/>
            <pc:sldMk cId="2765785859" sldId="275"/>
            <ac:spMk id="3" creationId="{547AED77-5355-4091-81A7-B909F1572127}"/>
          </ac:spMkLst>
        </pc:spChg>
        <pc:spChg chg="mod">
          <ac:chgData name="Atharva Karekar" userId="54185cb5db618a6a" providerId="Windows Live" clId="Web-{60019385-94D5-4F10-B329-E6E174C84D35}" dt="2021-12-04T06:19:14.740" v="277" actId="14100"/>
          <ac:spMkLst>
            <pc:docMk/>
            <pc:sldMk cId="2765785859" sldId="275"/>
            <ac:spMk id="4" creationId="{57B1B609-8518-4293-81D5-B0EDFD6D024E}"/>
          </ac:spMkLst>
        </pc:spChg>
      </pc:sldChg>
      <pc:sldChg chg="addSp modSp new del mod setBg">
        <pc:chgData name="Atharva Karekar" userId="54185cb5db618a6a" providerId="Windows Live" clId="Web-{60019385-94D5-4F10-B329-E6E174C84D35}" dt="2021-12-04T05:54:16.509" v="79"/>
        <pc:sldMkLst>
          <pc:docMk/>
          <pc:sldMk cId="4166711834" sldId="276"/>
        </pc:sldMkLst>
        <pc:spChg chg="mod">
          <ac:chgData name="Atharva Karekar" userId="54185cb5db618a6a" providerId="Windows Live" clId="Web-{60019385-94D5-4F10-B329-E6E174C84D35}" dt="2021-12-04T05:40:24.719" v="1"/>
          <ac:spMkLst>
            <pc:docMk/>
            <pc:sldMk cId="4166711834" sldId="276"/>
            <ac:spMk id="2" creationId="{97EA866B-E69D-45A5-B935-02291332E129}"/>
          </ac:spMkLst>
        </pc:spChg>
        <pc:spChg chg="mod">
          <ac:chgData name="Atharva Karekar" userId="54185cb5db618a6a" providerId="Windows Live" clId="Web-{60019385-94D5-4F10-B329-E6E174C84D35}" dt="2021-12-04T05:41:08.205" v="8" actId="20577"/>
          <ac:spMkLst>
            <pc:docMk/>
            <pc:sldMk cId="4166711834" sldId="276"/>
            <ac:spMk id="3" creationId="{5AEBE053-AEC7-41BB-B310-4BB7EC306979}"/>
          </ac:spMkLst>
        </pc:spChg>
        <pc:spChg chg="add">
          <ac:chgData name="Atharva Karekar" userId="54185cb5db618a6a" providerId="Windows Live" clId="Web-{60019385-94D5-4F10-B329-E6E174C84D35}" dt="2021-12-04T05:40:24.719" v="1"/>
          <ac:spMkLst>
            <pc:docMk/>
            <pc:sldMk cId="4166711834" sldId="276"/>
            <ac:spMk id="8" creationId="{CB299CAB-C506-454B-90FC-4065728297D3}"/>
          </ac:spMkLst>
        </pc:spChg>
        <pc:spChg chg="add">
          <ac:chgData name="Atharva Karekar" userId="54185cb5db618a6a" providerId="Windows Live" clId="Web-{60019385-94D5-4F10-B329-E6E174C84D35}" dt="2021-12-04T05:40:24.719" v="1"/>
          <ac:spMkLst>
            <pc:docMk/>
            <pc:sldMk cId="4166711834" sldId="276"/>
            <ac:spMk id="10" creationId="{C8D99311-F254-40F1-8AB5-EE3E7B9B6872}"/>
          </ac:spMkLst>
        </pc:spChg>
        <pc:spChg chg="add">
          <ac:chgData name="Atharva Karekar" userId="54185cb5db618a6a" providerId="Windows Live" clId="Web-{60019385-94D5-4F10-B329-E6E174C84D35}" dt="2021-12-04T05:40:24.719" v="1"/>
          <ac:spMkLst>
            <pc:docMk/>
            <pc:sldMk cId="4166711834" sldId="276"/>
            <ac:spMk id="12" creationId="{7D89E3CB-00ED-4691-9F0F-F23EA3564705}"/>
          </ac:spMkLst>
        </pc:spChg>
      </pc:sldChg>
    </pc:docChg>
  </pc:docChgLst>
  <pc:docChgLst>
    <pc:chgData name="Atharva Karekar" userId="54185cb5db618a6a" providerId="Windows Live" clId="Web-{73837273-460E-4889-9196-34A95DDC2F31}"/>
    <pc:docChg chg="delSld modSld">
      <pc:chgData name="Atharva Karekar" userId="54185cb5db618a6a" providerId="Windows Live" clId="Web-{73837273-460E-4889-9196-34A95DDC2F31}" dt="2021-12-03T14:19:05.426" v="426" actId="20577"/>
      <pc:docMkLst>
        <pc:docMk/>
      </pc:docMkLst>
      <pc:sldChg chg="modSp">
        <pc:chgData name="Atharva Karekar" userId="54185cb5db618a6a" providerId="Windows Live" clId="Web-{73837273-460E-4889-9196-34A95DDC2F31}" dt="2021-12-03T13:24:51.380" v="4" actId="20577"/>
        <pc:sldMkLst>
          <pc:docMk/>
          <pc:sldMk cId="0" sldId="257"/>
        </pc:sldMkLst>
        <pc:spChg chg="mod">
          <ac:chgData name="Atharva Karekar" userId="54185cb5db618a6a" providerId="Windows Live" clId="Web-{73837273-460E-4889-9196-34A95DDC2F31}" dt="2021-12-03T13:24:51.380" v="4" actId="20577"/>
          <ac:spMkLst>
            <pc:docMk/>
            <pc:sldMk cId="0" sldId="257"/>
            <ac:spMk id="83" creationId="{00000000-0000-0000-0000-000000000000}"/>
          </ac:spMkLst>
        </pc:spChg>
      </pc:sldChg>
      <pc:sldChg chg="addSp delSp modSp mod setBg">
        <pc:chgData name="Atharva Karekar" userId="54185cb5db618a6a" providerId="Windows Live" clId="Web-{73837273-460E-4889-9196-34A95DDC2F31}" dt="2021-12-03T13:26:25.585" v="18"/>
        <pc:sldMkLst>
          <pc:docMk/>
          <pc:sldMk cId="0" sldId="259"/>
        </pc:sldMkLst>
        <pc:spChg chg="mod">
          <ac:chgData name="Atharva Karekar" userId="54185cb5db618a6a" providerId="Windows Live" clId="Web-{73837273-460E-4889-9196-34A95DDC2F31}" dt="2021-12-03T13:26:25.585" v="18"/>
          <ac:spMkLst>
            <pc:docMk/>
            <pc:sldMk cId="0" sldId="259"/>
            <ac:spMk id="86" creationId="{00000000-0000-0000-0000-000000000000}"/>
          </ac:spMkLst>
        </pc:spChg>
        <pc:spChg chg="mod ord">
          <ac:chgData name="Atharva Karekar" userId="54185cb5db618a6a" providerId="Windows Live" clId="Web-{73837273-460E-4889-9196-34A95DDC2F31}" dt="2021-12-03T13:26:25.585" v="18"/>
          <ac:spMkLst>
            <pc:docMk/>
            <pc:sldMk cId="0" sldId="259"/>
            <ac:spMk id="87" creationId="{00000000-0000-0000-0000-000000000000}"/>
          </ac:spMkLst>
        </pc:spChg>
        <pc:spChg chg="add del">
          <ac:chgData name="Atharva Karekar" userId="54185cb5db618a6a" providerId="Windows Live" clId="Web-{73837273-460E-4889-9196-34A95DDC2F31}" dt="2021-12-03T13:26:25.585" v="18"/>
          <ac:spMkLst>
            <pc:docMk/>
            <pc:sldMk cId="0" sldId="259"/>
            <ac:spMk id="92" creationId="{79BB35BC-D5C2-4C8B-A22A-A71E6191913B}"/>
          </ac:spMkLst>
        </pc:spChg>
        <pc:picChg chg="mod">
          <ac:chgData name="Atharva Karekar" userId="54185cb5db618a6a" providerId="Windows Live" clId="Web-{73837273-460E-4889-9196-34A95DDC2F31}" dt="2021-12-03T13:26:25.585" v="18"/>
          <ac:picMkLst>
            <pc:docMk/>
            <pc:sldMk cId="0" sldId="259"/>
            <ac:picMk id="4" creationId="{00000000-0000-0000-0000-000000000000}"/>
          </ac:picMkLst>
        </pc:picChg>
      </pc:sldChg>
      <pc:sldChg chg="modSp">
        <pc:chgData name="Atharva Karekar" userId="54185cb5db618a6a" providerId="Windows Live" clId="Web-{73837273-460E-4889-9196-34A95DDC2F31}" dt="2021-12-03T13:29:08.932" v="27" actId="20577"/>
        <pc:sldMkLst>
          <pc:docMk/>
          <pc:sldMk cId="0" sldId="260"/>
        </pc:sldMkLst>
        <pc:spChg chg="mod">
          <ac:chgData name="Atharva Karekar" userId="54185cb5db618a6a" providerId="Windows Live" clId="Web-{73837273-460E-4889-9196-34A95DDC2F31}" dt="2021-12-03T13:29:08.932" v="27" actId="20577"/>
          <ac:spMkLst>
            <pc:docMk/>
            <pc:sldMk cId="0" sldId="260"/>
            <ac:spMk id="89" creationId="{00000000-0000-0000-0000-000000000000}"/>
          </ac:spMkLst>
        </pc:spChg>
      </pc:sldChg>
      <pc:sldChg chg="modSp">
        <pc:chgData name="Atharva Karekar" userId="54185cb5db618a6a" providerId="Windows Live" clId="Web-{73837273-460E-4889-9196-34A95DDC2F31}" dt="2021-12-03T13:34:10.094" v="35" actId="1076"/>
        <pc:sldMkLst>
          <pc:docMk/>
          <pc:sldMk cId="0" sldId="261"/>
        </pc:sldMkLst>
        <pc:spChg chg="mod">
          <ac:chgData name="Atharva Karekar" userId="54185cb5db618a6a" providerId="Windows Live" clId="Web-{73837273-460E-4889-9196-34A95DDC2F31}" dt="2021-12-03T13:33:31.125" v="34" actId="1076"/>
          <ac:spMkLst>
            <pc:docMk/>
            <pc:sldMk cId="0" sldId="261"/>
            <ac:spMk id="90" creationId="{00000000-0000-0000-0000-000000000000}"/>
          </ac:spMkLst>
        </pc:spChg>
        <pc:spChg chg="mod">
          <ac:chgData name="Atharva Karekar" userId="54185cb5db618a6a" providerId="Windows Live" clId="Web-{73837273-460E-4889-9196-34A95DDC2F31}" dt="2021-12-03T13:34:10.094" v="35" actId="1076"/>
          <ac:spMkLst>
            <pc:docMk/>
            <pc:sldMk cId="0" sldId="261"/>
            <ac:spMk id="91" creationId="{00000000-0000-0000-0000-000000000000}"/>
          </ac:spMkLst>
        </pc:spChg>
        <pc:picChg chg="mod">
          <ac:chgData name="Atharva Karekar" userId="54185cb5db618a6a" providerId="Windows Live" clId="Web-{73837273-460E-4889-9196-34A95DDC2F31}" dt="2021-12-03T13:33:25.937" v="33" actId="1076"/>
          <ac:picMkLst>
            <pc:docMk/>
            <pc:sldMk cId="0" sldId="261"/>
            <ac:picMk id="4" creationId="{00000000-0000-0000-0000-000000000000}"/>
          </ac:picMkLst>
        </pc:picChg>
      </pc:sldChg>
      <pc:sldChg chg="modSp">
        <pc:chgData name="Atharva Karekar" userId="54185cb5db618a6a" providerId="Windows Live" clId="Web-{73837273-460E-4889-9196-34A95DDC2F31}" dt="2021-12-03T13:54:57.305" v="167" actId="20577"/>
        <pc:sldMkLst>
          <pc:docMk/>
          <pc:sldMk cId="0" sldId="263"/>
        </pc:sldMkLst>
        <pc:spChg chg="mod">
          <ac:chgData name="Atharva Karekar" userId="54185cb5db618a6a" providerId="Windows Live" clId="Web-{73837273-460E-4889-9196-34A95DDC2F31}" dt="2021-12-03T13:54:57.305" v="167" actId="20577"/>
          <ac:spMkLst>
            <pc:docMk/>
            <pc:sldMk cId="0" sldId="263"/>
            <ac:spMk id="95" creationId="{00000000-0000-0000-0000-000000000000}"/>
          </ac:spMkLst>
        </pc:spChg>
      </pc:sldChg>
      <pc:sldChg chg="modSp">
        <pc:chgData name="Atharva Karekar" userId="54185cb5db618a6a" providerId="Windows Live" clId="Web-{73837273-460E-4889-9196-34A95DDC2F31}" dt="2021-12-03T13:43:50.324" v="104" actId="1076"/>
        <pc:sldMkLst>
          <pc:docMk/>
          <pc:sldMk cId="0" sldId="264"/>
        </pc:sldMkLst>
        <pc:spChg chg="mod">
          <ac:chgData name="Atharva Karekar" userId="54185cb5db618a6a" providerId="Windows Live" clId="Web-{73837273-460E-4889-9196-34A95DDC2F31}" dt="2021-12-03T13:43:50.324" v="104" actId="1076"/>
          <ac:spMkLst>
            <pc:docMk/>
            <pc:sldMk cId="0" sldId="264"/>
            <ac:spMk id="97" creationId="{00000000-0000-0000-0000-000000000000}"/>
          </ac:spMkLst>
        </pc:spChg>
      </pc:sldChg>
      <pc:sldChg chg="addSp delSp modSp mod setBg">
        <pc:chgData name="Atharva Karekar" userId="54185cb5db618a6a" providerId="Windows Live" clId="Web-{73837273-460E-4889-9196-34A95DDC2F31}" dt="2021-12-03T13:39:44.413" v="70" actId="1076"/>
        <pc:sldMkLst>
          <pc:docMk/>
          <pc:sldMk cId="0" sldId="265"/>
        </pc:sldMkLst>
        <pc:spChg chg="mod">
          <ac:chgData name="Atharva Karekar" userId="54185cb5db618a6a" providerId="Windows Live" clId="Web-{73837273-460E-4889-9196-34A95DDC2F31}" dt="2021-12-03T13:38:18.911" v="62" actId="1076"/>
          <ac:spMkLst>
            <pc:docMk/>
            <pc:sldMk cId="0" sldId="265"/>
            <ac:spMk id="98" creationId="{00000000-0000-0000-0000-000000000000}"/>
          </ac:spMkLst>
        </pc:spChg>
        <pc:spChg chg="mod">
          <ac:chgData name="Atharva Karekar" userId="54185cb5db618a6a" providerId="Windows Live" clId="Web-{73837273-460E-4889-9196-34A95DDC2F31}" dt="2021-12-03T13:39:44.413" v="70" actId="1076"/>
          <ac:spMkLst>
            <pc:docMk/>
            <pc:sldMk cId="0" sldId="265"/>
            <ac:spMk id="99" creationId="{00000000-0000-0000-0000-000000000000}"/>
          </ac:spMkLst>
        </pc:spChg>
        <pc:spChg chg="add del">
          <ac:chgData name="Atharva Karekar" userId="54185cb5db618a6a" providerId="Windows Live" clId="Web-{73837273-460E-4889-9196-34A95DDC2F31}" dt="2021-12-03T13:37:32.270" v="55"/>
          <ac:spMkLst>
            <pc:docMk/>
            <pc:sldMk cId="0" sldId="265"/>
            <ac:spMk id="104" creationId="{D009D6D5-DAC2-4A8B-A17A-E206B9012D09}"/>
          </ac:spMkLst>
        </pc:spChg>
        <pc:picChg chg="mod">
          <ac:chgData name="Atharva Karekar" userId="54185cb5db618a6a" providerId="Windows Live" clId="Web-{73837273-460E-4889-9196-34A95DDC2F31}" dt="2021-12-03T13:38:09.067" v="61" actId="1076"/>
          <ac:picMkLst>
            <pc:docMk/>
            <pc:sldMk cId="0" sldId="265"/>
            <ac:picMk id="4" creationId="{00000000-0000-0000-0000-000000000000}"/>
          </ac:picMkLst>
        </pc:picChg>
      </pc:sldChg>
      <pc:sldChg chg="modSp">
        <pc:chgData name="Atharva Karekar" userId="54185cb5db618a6a" providerId="Windows Live" clId="Web-{73837273-460E-4889-9196-34A95DDC2F31}" dt="2021-12-03T13:56:05.056" v="171" actId="20577"/>
        <pc:sldMkLst>
          <pc:docMk/>
          <pc:sldMk cId="2195857904" sldId="268"/>
        </pc:sldMkLst>
        <pc:spChg chg="mod">
          <ac:chgData name="Atharva Karekar" userId="54185cb5db618a6a" providerId="Windows Live" clId="Web-{73837273-460E-4889-9196-34A95DDC2F31}" dt="2021-12-03T13:56:05.056" v="171" actId="20577"/>
          <ac:spMkLst>
            <pc:docMk/>
            <pc:sldMk cId="2195857904" sldId="268"/>
            <ac:spMk id="98" creationId="{00000000-0000-0000-0000-000000000000}"/>
          </ac:spMkLst>
        </pc:spChg>
        <pc:spChg chg="mod">
          <ac:chgData name="Atharva Karekar" userId="54185cb5db618a6a" providerId="Windows Live" clId="Web-{73837273-460E-4889-9196-34A95DDC2F31}" dt="2021-12-03T13:55:46.196" v="168" actId="14100"/>
          <ac:spMkLst>
            <pc:docMk/>
            <pc:sldMk cId="2195857904" sldId="268"/>
            <ac:spMk id="99" creationId="{00000000-0000-0000-0000-000000000000}"/>
          </ac:spMkLst>
        </pc:spChg>
      </pc:sldChg>
      <pc:sldChg chg="modSp">
        <pc:chgData name="Atharva Karekar" userId="54185cb5db618a6a" providerId="Windows Live" clId="Web-{73837273-460E-4889-9196-34A95DDC2F31}" dt="2021-12-03T13:27:19.414" v="21" actId="20577"/>
        <pc:sldMkLst>
          <pc:docMk/>
          <pc:sldMk cId="0" sldId="269"/>
        </pc:sldMkLst>
        <pc:spChg chg="mod">
          <ac:chgData name="Atharva Karekar" userId="54185cb5db618a6a" providerId="Windows Live" clId="Web-{73837273-460E-4889-9196-34A95DDC2F31}" dt="2021-12-03T13:27:19.414" v="21" actId="20577"/>
          <ac:spMkLst>
            <pc:docMk/>
            <pc:sldMk cId="0" sldId="269"/>
            <ac:spMk id="3" creationId="{00000000-0000-0000-0000-000000000000}"/>
          </ac:spMkLst>
        </pc:spChg>
      </pc:sldChg>
      <pc:sldChg chg="addSp delSp modSp mod setBg setClrOvrMap">
        <pc:chgData name="Atharva Karekar" userId="54185cb5db618a6a" providerId="Windows Live" clId="Web-{73837273-460E-4889-9196-34A95DDC2F31}" dt="2021-12-03T14:16:05.532" v="397" actId="14100"/>
        <pc:sldMkLst>
          <pc:docMk/>
          <pc:sldMk cId="0" sldId="271"/>
        </pc:sldMkLst>
        <pc:spChg chg="mod">
          <ac:chgData name="Atharva Karekar" userId="54185cb5db618a6a" providerId="Windows Live" clId="Web-{73837273-460E-4889-9196-34A95DDC2F31}" dt="2021-12-03T14:08:28.664" v="199"/>
          <ac:spMkLst>
            <pc:docMk/>
            <pc:sldMk cId="0" sldId="271"/>
            <ac:spMk id="2" creationId="{00000000-0000-0000-0000-000000000000}"/>
          </ac:spMkLst>
        </pc:spChg>
        <pc:spChg chg="mod">
          <ac:chgData name="Atharva Karekar" userId="54185cb5db618a6a" providerId="Windows Live" clId="Web-{73837273-460E-4889-9196-34A95DDC2F31}" dt="2021-12-03T14:16:05.532" v="397" actId="14100"/>
          <ac:spMkLst>
            <pc:docMk/>
            <pc:sldMk cId="0" sldId="271"/>
            <ac:spMk id="3" creationId="{00000000-0000-0000-0000-000000000000}"/>
          </ac:spMkLst>
        </pc:spChg>
        <pc:spChg chg="add del">
          <ac:chgData name="Atharva Karekar" userId="54185cb5db618a6a" providerId="Windows Live" clId="Web-{73837273-460E-4889-9196-34A95DDC2F31}" dt="2021-12-03T13:59:07.106" v="185"/>
          <ac:spMkLst>
            <pc:docMk/>
            <pc:sldMk cId="0" sldId="271"/>
            <ac:spMk id="9" creationId="{C5E6CFF1-2F42-4E10-9A97-F116F46F53FE}"/>
          </ac:spMkLst>
        </pc:spChg>
        <pc:picChg chg="add mod ord">
          <ac:chgData name="Atharva Karekar" userId="54185cb5db618a6a" providerId="Windows Live" clId="Web-{73837273-460E-4889-9196-34A95DDC2F31}" dt="2021-12-03T14:08:42.711" v="202" actId="1076"/>
          <ac:picMkLst>
            <pc:docMk/>
            <pc:sldMk cId="0" sldId="271"/>
            <ac:picMk id="4" creationId="{71E6016B-5AFE-4F2E-BFE3-77AF8C9E7FBB}"/>
          </ac:picMkLst>
        </pc:picChg>
        <pc:cxnChg chg="add del">
          <ac:chgData name="Atharva Karekar" userId="54185cb5db618a6a" providerId="Windows Live" clId="Web-{73837273-460E-4889-9196-34A95DDC2F31}" dt="2021-12-03T14:08:28.664" v="199"/>
          <ac:cxnSpMkLst>
            <pc:docMk/>
            <pc:sldMk cId="0" sldId="271"/>
            <ac:cxnSpMk id="6" creationId="{E4A809D5-3600-46D4-A466-67F2349A54FB}"/>
          </ac:cxnSpMkLst>
        </pc:cxnChg>
        <pc:cxnChg chg="add del">
          <ac:chgData name="Atharva Karekar" userId="54185cb5db618a6a" providerId="Windows Live" clId="Web-{73837273-460E-4889-9196-34A95DDC2F31}" dt="2021-12-03T13:59:07.106" v="185"/>
          <ac:cxnSpMkLst>
            <pc:docMk/>
            <pc:sldMk cId="0" sldId="271"/>
            <ac:cxnSpMk id="11" creationId="{67182200-4859-4C8D-BCBB-55B245C28BA3}"/>
          </ac:cxnSpMkLst>
        </pc:cxnChg>
      </pc:sldChg>
      <pc:sldChg chg="del">
        <pc:chgData name="Atharva Karekar" userId="54185cb5db618a6a" providerId="Windows Live" clId="Web-{73837273-460E-4889-9196-34A95DDC2F31}" dt="2021-12-03T14:16:20.251" v="398"/>
        <pc:sldMkLst>
          <pc:docMk/>
          <pc:sldMk cId="0" sldId="272"/>
        </pc:sldMkLst>
      </pc:sldChg>
      <pc:sldChg chg="modSp mod modClrScheme chgLayout">
        <pc:chgData name="Atharva Karekar" userId="54185cb5db618a6a" providerId="Windows Live" clId="Web-{73837273-460E-4889-9196-34A95DDC2F31}" dt="2021-12-03T14:19:05.426" v="426" actId="20577"/>
        <pc:sldMkLst>
          <pc:docMk/>
          <pc:sldMk cId="2765785859" sldId="275"/>
        </pc:sldMkLst>
        <pc:spChg chg="mod ord">
          <ac:chgData name="Atharva Karekar" userId="54185cb5db618a6a" providerId="Windows Live" clId="Web-{73837273-460E-4889-9196-34A95DDC2F31}" dt="2021-12-03T14:17:58.471" v="402" actId="1076"/>
          <ac:spMkLst>
            <pc:docMk/>
            <pc:sldMk cId="2765785859" sldId="275"/>
            <ac:spMk id="2" creationId="{54B7D02F-9F5E-4B42-A538-F7FA456C70A0}"/>
          </ac:spMkLst>
        </pc:spChg>
        <pc:spChg chg="mod">
          <ac:chgData name="Atharva Karekar" userId="54185cb5db618a6a" providerId="Windows Live" clId="Web-{73837273-460E-4889-9196-34A95DDC2F31}" dt="2021-12-03T14:18:11.003" v="403" actId="1076"/>
          <ac:spMkLst>
            <pc:docMk/>
            <pc:sldMk cId="2765785859" sldId="275"/>
            <ac:spMk id="3" creationId="{547AED77-5355-4091-81A7-B909F1572127}"/>
          </ac:spMkLst>
        </pc:spChg>
        <pc:spChg chg="mod ord">
          <ac:chgData name="Atharva Karekar" userId="54185cb5db618a6a" providerId="Windows Live" clId="Web-{73837273-460E-4889-9196-34A95DDC2F31}" dt="2021-12-03T14:19:05.426" v="426" actId="20577"/>
          <ac:spMkLst>
            <pc:docMk/>
            <pc:sldMk cId="2765785859" sldId="275"/>
            <ac:spMk id="4" creationId="{57B1B609-8518-4293-81D5-B0EDFD6D02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pPr algn="r">
                <a:lnSpc>
                  <a:spcPct val="100000"/>
                </a:lnSpc>
                <a:tabLst>
                  <a:tab pos="0" algn="l"/>
                </a:tabLst>
              </a:p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pPr algn="r">
                <a:lnSpc>
                  <a:spcPct val="100000"/>
                </a:lnSpc>
                <a:tabLst>
                  <a:tab pos="0" algn="l"/>
                </a:tabLst>
              </a:p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cstate="print"/>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a:solidFill>
                  <a:srgbClr val="FFFBF0"/>
                </a:solidFill>
                <a:latin typeface="Times New Roman"/>
                <a:ea typeface="Times New Roman"/>
              </a:rPr>
              <a:t>G.B.Road,Kasarvadavli,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31425" y="248315"/>
            <a:ext cx="8520120" cy="612720"/>
          </a:xfrm>
          <a:prstGeom prst="rect">
            <a:avLst/>
          </a:prstGeom>
          <a:noFill/>
          <a:ln>
            <a:noFill/>
          </a:ln>
        </p:spPr>
        <p:txBody>
          <a:bodyPr tIns="91440" bIns="91440">
            <a:noAutofit/>
          </a:bodyPr>
          <a:lstStyle/>
          <a:p>
            <a:pPr algn="ctr">
              <a:lnSpc>
                <a:spcPct val="100000"/>
              </a:lnSpc>
              <a:tabLst>
                <a:tab pos="0" algn="l"/>
              </a:tabLst>
            </a:pPr>
            <a:r>
              <a:rPr lang="en" sz="4400" b="1" spc="-1" dirty="0">
                <a:solidFill>
                  <a:schemeClr val="bg2">
                    <a:lumMod val="75000"/>
                  </a:schemeClr>
                </a:solidFill>
                <a:latin typeface="Artifakt Element" pitchFamily="34" charset="0"/>
                <a:ea typeface="Artifakt Element" pitchFamily="34" charset="0"/>
              </a:rPr>
              <a:t>3.2</a:t>
            </a:r>
            <a:r>
              <a:rPr lang="en" sz="4400" b="1" strike="noStrike" spc="-1" dirty="0">
                <a:solidFill>
                  <a:schemeClr val="bg2">
                    <a:lumMod val="75000"/>
                  </a:schemeClr>
                </a:solidFill>
                <a:latin typeface="Artifakt Element" pitchFamily="34" charset="0"/>
                <a:ea typeface="Artifakt Element" pitchFamily="34" charset="0"/>
              </a:rPr>
              <a:t> Benefits for Society</a:t>
            </a:r>
            <a:endParaRPr lang="en-IN" sz="4400" b="0" strike="noStrike" spc="-1" dirty="0">
              <a:solidFill>
                <a:schemeClr val="bg2">
                  <a:lumMod val="75000"/>
                </a:schemeClr>
              </a:solidFill>
              <a:latin typeface="Artifakt Element" pitchFamily="34" charset="0"/>
              <a:ea typeface="Artifakt Element" pitchFamily="34" charset="0"/>
            </a:endParaRPr>
          </a:p>
        </p:txBody>
      </p:sp>
      <p:sp>
        <p:nvSpPr>
          <p:cNvPr id="99" name="TextShape 2"/>
          <p:cNvSpPr txBox="1"/>
          <p:nvPr/>
        </p:nvSpPr>
        <p:spPr>
          <a:xfrm>
            <a:off x="311760" y="1171440"/>
            <a:ext cx="6079208" cy="3396960"/>
          </a:xfrm>
          <a:prstGeom prst="rect">
            <a:avLst/>
          </a:prstGeom>
          <a:noFill/>
          <a:ln>
            <a:noFill/>
          </a:ln>
        </p:spPr>
        <p:txBody>
          <a:bodyPr lIns="91440" tIns="91440" rIns="91440" bIns="91440" anchor="t">
            <a:noAutofit/>
          </a:bodyPr>
          <a:lstStyle/>
          <a:p>
            <a:pPr marL="285750" indent="-285750">
              <a:buFont typeface="Arial"/>
              <a:buChar char="•"/>
            </a:pPr>
            <a:r>
              <a:rPr lang="en-US" i="1" dirty="0">
                <a:latin typeface="Times New Roman"/>
              </a:rPr>
              <a:t>Improved Diagnosis and Treatment The primary benefit of a smart hospital management system is that it improves patient diagnosis and treatment.</a:t>
            </a:r>
            <a:endParaRPr lang="en-US"/>
          </a:p>
          <a:p>
            <a:pPr marL="285750" indent="-285750">
              <a:buFont typeface="Arial"/>
              <a:buChar char="•"/>
            </a:pPr>
            <a:r>
              <a:rPr lang="en-US" i="1" dirty="0">
                <a:latin typeface="Times New Roman"/>
              </a:rPr>
              <a:t>The patient's health report and medical history from the past to the present, as well as the illness he is suffering from and the care he received, can all be added to and accessed via the HMS.</a:t>
            </a:r>
          </a:p>
          <a:p>
            <a:pPr marL="285750" indent="-285750">
              <a:buFont typeface="Arial"/>
              <a:buChar char="•"/>
            </a:pPr>
            <a:r>
              <a:rPr lang="en-US" i="1" dirty="0">
                <a:latin typeface="Times New Roman"/>
              </a:rPr>
              <a:t>Using this knowledge, doctors can better assess patients' health problems, ultimately empowering them to provide the best care possible.</a:t>
            </a:r>
          </a:p>
          <a:p>
            <a:r>
              <a:rPr lang="en-US" sz="2000" i="1" dirty="0"/>
              <a:t> </a:t>
            </a:r>
            <a:r>
              <a:rPr lang="en-US" sz="800" i="1" dirty="0"/>
              <a:t>Image </a:t>
            </a:r>
            <a:r>
              <a:rPr lang="en-US" sz="800" i="1" dirty="0" err="1"/>
              <a:t>source:www.freepik.com</a:t>
            </a:r>
            <a:endParaRPr lang="en-US" sz="800" i="1" dirty="0"/>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pic>
        <p:nvPicPr>
          <p:cNvPr id="4" name="Picture 3" descr="doctor-gives-injection-vaccine-female-patient_341076-249.jpg"/>
          <p:cNvPicPr>
            <a:picLocks noChangeAspect="1"/>
          </p:cNvPicPr>
          <p:nvPr/>
        </p:nvPicPr>
        <p:blipFill>
          <a:blip r:embed="rId2" cstate="print"/>
          <a:stretch>
            <a:fillRect/>
          </a:stretch>
        </p:blipFill>
        <p:spPr>
          <a:xfrm>
            <a:off x="6164825" y="1691149"/>
            <a:ext cx="2841523" cy="2887610"/>
          </a:xfrm>
          <a:prstGeom prst="rect">
            <a:avLst/>
          </a:prstGeom>
        </p:spPr>
      </p:pic>
    </p:spTree>
    <p:extLst>
      <p:ext uri="{BB962C8B-B14F-4D97-AF65-F5344CB8AC3E}">
        <p14:creationId xmlns:p14="http://schemas.microsoft.com/office/powerpoint/2010/main" val="281964626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461" y="259881"/>
            <a:ext cx="8118360" cy="847023"/>
          </a:xfrm>
        </p:spPr>
        <p:txBody>
          <a:bodyPr/>
          <a:lstStyle/>
          <a:p>
            <a:pPr algn="ctr"/>
            <a:r>
              <a:rPr lang="en" b="1" spc="-1" dirty="0">
                <a:solidFill>
                  <a:schemeClr val="bg2">
                    <a:lumMod val="75000"/>
                  </a:schemeClr>
                </a:solidFill>
                <a:latin typeface="Artifakt Element" pitchFamily="34" charset="0"/>
                <a:ea typeface="Artifakt Element" pitchFamily="34" charset="0"/>
              </a:rPr>
              <a:t>3.2 Benefits for Society</a:t>
            </a:r>
            <a:br>
              <a:rPr lang="en" b="1" spc="-1" dirty="0">
                <a:solidFill>
                  <a:schemeClr val="bg2">
                    <a:lumMod val="75000"/>
                  </a:schemeClr>
                </a:solidFill>
                <a:latin typeface="Artifakt Element" pitchFamily="34" charset="0"/>
                <a:ea typeface="Artifakt Element" pitchFamily="34" charset="0"/>
              </a:rPr>
            </a:br>
            <a:r>
              <a:rPr lang="en" b="1" spc="-1" dirty="0">
                <a:solidFill>
                  <a:schemeClr val="bg2">
                    <a:lumMod val="75000"/>
                  </a:schemeClr>
                </a:solidFill>
                <a:latin typeface="Artifakt Element" pitchFamily="34" charset="0"/>
                <a:ea typeface="Artifakt Element" pitchFamily="34" charset="0"/>
              </a:rPr>
              <a:t>                                     </a:t>
            </a:r>
            <a:r>
              <a:rPr lang="en-US" sz="800" i="1" dirty="0"/>
              <a:t> Image source :(softwaresuggest.com) </a:t>
            </a:r>
            <a:br>
              <a:rPr lang="en-IN" sz="1050" spc="-1" dirty="0">
                <a:solidFill>
                  <a:srgbClr val="000000"/>
                </a:solidFill>
                <a:latin typeface="Artifakt Element" pitchFamily="34" charset="0"/>
                <a:ea typeface="Artifakt Element" pitchFamily="34" charset="0"/>
              </a:rPr>
            </a:br>
            <a:endParaRPr lang="en-US" sz="1050" dirty="0">
              <a:latin typeface="Artifakt Element" pitchFamily="34" charset="0"/>
              <a:ea typeface="Artifakt Element" pitchFamily="34" charset="0"/>
            </a:endParaRPr>
          </a:p>
        </p:txBody>
      </p:sp>
      <p:pic>
        <p:nvPicPr>
          <p:cNvPr id="3" name="Picture 2" descr="WhatsApp Image 2021-10-02 at 6.43.58 PM croppped.jpeg"/>
          <p:cNvPicPr>
            <a:picLocks noChangeAspect="1"/>
          </p:cNvPicPr>
          <p:nvPr/>
        </p:nvPicPr>
        <p:blipFill>
          <a:blip r:embed="rId2" cstate="print"/>
          <a:stretch>
            <a:fillRect/>
          </a:stretch>
        </p:blipFill>
        <p:spPr>
          <a:xfrm>
            <a:off x="1867300" y="1193534"/>
            <a:ext cx="5592279" cy="3767572"/>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31425" y="277811"/>
            <a:ext cx="8520120" cy="4409142"/>
          </a:xfrm>
          <a:prstGeom prst="rect">
            <a:avLst/>
          </a:prstGeom>
          <a:noFill/>
          <a:ln>
            <a:noFill/>
          </a:ln>
        </p:spPr>
        <p:txBody>
          <a:bodyPr lIns="91440" tIns="91440" rIns="91440" bIns="91440" anchor="t">
            <a:noAutofit/>
          </a:bodyPr>
          <a:lstStyle/>
          <a:p>
            <a:pPr algn="ctr">
              <a:lnSpc>
                <a:spcPct val="100000"/>
              </a:lnSpc>
              <a:tabLst>
                <a:tab pos="0" algn="l"/>
              </a:tabLst>
            </a:pPr>
            <a:r>
              <a:rPr lang="en" sz="4400" b="1" spc="-1" dirty="0">
                <a:solidFill>
                  <a:schemeClr val="bg2">
                    <a:lumMod val="75000"/>
                  </a:schemeClr>
                </a:solidFill>
                <a:latin typeface="Artifakt Element" pitchFamily="34" charset="0"/>
                <a:ea typeface="Artifakt Element" pitchFamily="34" charset="0"/>
              </a:rPr>
              <a:t>3.3</a:t>
            </a:r>
            <a:r>
              <a:rPr lang="en" sz="4400" b="1" strike="noStrike" spc="-1" dirty="0">
                <a:solidFill>
                  <a:schemeClr val="bg2">
                    <a:lumMod val="75000"/>
                  </a:schemeClr>
                </a:solidFill>
                <a:latin typeface="Artifakt Element" pitchFamily="34" charset="0"/>
                <a:ea typeface="Artifakt Element" pitchFamily="34" charset="0"/>
              </a:rPr>
              <a:t> Applications</a:t>
            </a:r>
          </a:p>
          <a:p>
            <a:pPr>
              <a:lnSpc>
                <a:spcPct val="100000"/>
              </a:lnSpc>
              <a:tabLst>
                <a:tab pos="0" algn="l"/>
              </a:tabLst>
            </a:pPr>
            <a:endParaRPr lang="en-IN" spc="-1" dirty="0">
              <a:solidFill>
                <a:srgbClr val="000000"/>
              </a:solidFill>
              <a:latin typeface="Times New Roman"/>
            </a:endParaRP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Appointment Management</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Billing Management</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Prescription Management</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Discharge Summary</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Operation Theatre Management</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Pharmacy Management</a:t>
            </a:r>
          </a:p>
          <a:p>
            <a:pPr>
              <a:buFont typeface="Wingdings" pitchFamily="2" charset="2"/>
              <a:buChar char="§"/>
              <a:tabLst>
                <a:tab pos="0" algn="l"/>
              </a:tabLst>
            </a:pPr>
            <a:r>
              <a:rPr lang="en-IN" i="1" spc="-1" dirty="0">
                <a:solidFill>
                  <a:srgbClr val="000000"/>
                </a:solidFill>
                <a:latin typeface="Times New Roman"/>
                <a:ea typeface="Artifakt Element" pitchFamily="34" charset="0"/>
              </a:rPr>
              <a:t>Lab Management </a:t>
            </a:r>
            <a:endParaRPr lang="en-IN" i="1" spc="-1">
              <a:solidFill>
                <a:srgbClr val="000000"/>
              </a:solidFill>
              <a:latin typeface="Times New Roman"/>
              <a:ea typeface="Artifakt Element" pitchFamily="34" charset="0"/>
            </a:endParaRP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Master Information System</a:t>
            </a:r>
          </a:p>
          <a:p>
            <a:pPr>
              <a:lnSpc>
                <a:spcPct val="100000"/>
              </a:lnSpc>
              <a:buFont typeface="Wingdings" pitchFamily="2" charset="2"/>
              <a:buChar char="§"/>
              <a:tabLst>
                <a:tab pos="0" algn="l"/>
              </a:tabLst>
            </a:pPr>
            <a:r>
              <a:rPr lang="en-IN" i="1" spc="-1" dirty="0">
                <a:solidFill>
                  <a:srgbClr val="000000"/>
                </a:solidFill>
                <a:latin typeface="Times New Roman"/>
                <a:ea typeface="Artifakt Element" pitchFamily="34" charset="0"/>
              </a:rPr>
              <a:t>Manage Multiple Locations</a:t>
            </a: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endParaRPr lang="en-IN" sz="800" i="1" spc="-1" dirty="0">
              <a:solidFill>
                <a:srgbClr val="000000"/>
              </a:solidFill>
              <a:latin typeface="Artifakt Element" pitchFamily="34" charset="0"/>
              <a:ea typeface="Artifakt Element" pitchFamily="34" charset="0"/>
            </a:endParaRPr>
          </a:p>
          <a:p>
            <a:pPr>
              <a:lnSpc>
                <a:spcPct val="100000"/>
              </a:lnSpc>
              <a:tabLst>
                <a:tab pos="0" algn="l"/>
              </a:tabLst>
            </a:pPr>
            <a:r>
              <a:rPr lang="en-IN" sz="800" i="1" spc="-1" dirty="0">
                <a:solidFill>
                  <a:srgbClr val="000000"/>
                </a:solidFill>
                <a:latin typeface="Artifakt Element"/>
                <a:ea typeface="Artifakt Element" pitchFamily="34" charset="0"/>
              </a:rPr>
              <a:t>Image </a:t>
            </a:r>
            <a:r>
              <a:rPr lang="en-IN" sz="800" i="1" spc="-1" dirty="0" err="1">
                <a:solidFill>
                  <a:srgbClr val="000000"/>
                </a:solidFill>
                <a:latin typeface="Artifakt Element"/>
                <a:ea typeface="Artifakt Element" pitchFamily="34" charset="0"/>
              </a:rPr>
              <a:t>Source:https</a:t>
            </a:r>
            <a:r>
              <a:rPr lang="en-IN" sz="800" i="1" spc="-1" dirty="0">
                <a:solidFill>
                  <a:srgbClr val="000000"/>
                </a:solidFill>
                <a:latin typeface="Artifakt Element"/>
                <a:ea typeface="Artifakt Element" pitchFamily="34" charset="0"/>
              </a:rPr>
              <a:t>://media.istockphoto.com/</a:t>
            </a:r>
            <a:endParaRPr lang="en-IN" sz="800" b="0" i="1" strike="noStrike" spc="-1" dirty="0">
              <a:solidFill>
                <a:srgbClr val="000000"/>
              </a:solidFill>
              <a:latin typeface="Artifakt Element"/>
              <a:ea typeface="Artifakt Element" pitchFamily="34" charset="0"/>
            </a:endParaRPr>
          </a:p>
        </p:txBody>
      </p:sp>
      <p:sp>
        <p:nvSpPr>
          <p:cNvPr id="99" name="TextShape 2"/>
          <p:cNvSpPr txBox="1"/>
          <p:nvPr/>
        </p:nvSpPr>
        <p:spPr>
          <a:xfrm>
            <a:off x="7568731" y="1171440"/>
            <a:ext cx="1284715" cy="755121"/>
          </a:xfrm>
          <a:prstGeom prst="rect">
            <a:avLst/>
          </a:prstGeom>
          <a:noFill/>
          <a:ln>
            <a:noFill/>
          </a:ln>
        </p:spPr>
        <p:txBody>
          <a:bodyPr tIns="91440" bIns="91440">
            <a:noAutofit/>
          </a:bodyPr>
          <a:lstStyle/>
          <a:p>
            <a:endParaRPr lang="en-US" sz="1600" dirty="0"/>
          </a:p>
          <a:p>
            <a:br>
              <a:rPr lang="en-US" sz="1600" dirty="0"/>
            </a:br>
            <a:endParaRPr lang="en-US" sz="1600" dirty="0"/>
          </a:p>
          <a:p>
            <a:br>
              <a:rPr lang="en-US" sz="1600" dirty="0"/>
            </a:br>
            <a:endParaRPr lang="en-US" sz="1600" dirty="0"/>
          </a:p>
          <a:p>
            <a:br>
              <a:rPr lang="en-US" dirty="0"/>
            </a:b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pic>
        <p:nvPicPr>
          <p:cNvPr id="5" name="Picture 4" descr="istockphoto-1169286607-612x612.jpg"/>
          <p:cNvPicPr>
            <a:picLocks noChangeAspect="1"/>
          </p:cNvPicPr>
          <p:nvPr/>
        </p:nvPicPr>
        <p:blipFill>
          <a:blip r:embed="rId2" cstate="print"/>
          <a:stretch>
            <a:fillRect/>
          </a:stretch>
        </p:blipFill>
        <p:spPr>
          <a:xfrm>
            <a:off x="5173144" y="1959280"/>
            <a:ext cx="3970856" cy="3017072"/>
          </a:xfrm>
          <a:prstGeom prst="rect">
            <a:avLst/>
          </a:prstGeom>
        </p:spPr>
      </p:pic>
    </p:spTree>
    <p:extLst>
      <p:ext uri="{BB962C8B-B14F-4D97-AF65-F5344CB8AC3E}">
        <p14:creationId xmlns:p14="http://schemas.microsoft.com/office/powerpoint/2010/main" val="219585790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96" y="0"/>
            <a:ext cx="8118360" cy="1307160"/>
          </a:xfrm>
        </p:spPr>
        <p:txBody>
          <a:bodyPr/>
          <a:lstStyle/>
          <a:p>
            <a:pPr algn="ctr"/>
            <a:r>
              <a:rPr lang="en-US" b="1" i="1" dirty="0">
                <a:solidFill>
                  <a:schemeClr val="bg2">
                    <a:lumMod val="75000"/>
                  </a:schemeClr>
                </a:solidFill>
                <a:latin typeface="Artifakt Element" pitchFamily="34" charset="0"/>
                <a:ea typeface="Artifakt Element" pitchFamily="34" charset="0"/>
              </a:rPr>
              <a:t>4.Project Design </a:t>
            </a:r>
          </a:p>
        </p:txBody>
      </p:sp>
      <p:sp>
        <p:nvSpPr>
          <p:cNvPr id="3" name="Text Placeholder 2"/>
          <p:cNvSpPr>
            <a:spLocks noGrp="1"/>
          </p:cNvSpPr>
          <p:nvPr>
            <p:ph type="body"/>
          </p:nvPr>
        </p:nvSpPr>
        <p:spPr>
          <a:xfrm>
            <a:off x="282559" y="652995"/>
            <a:ext cx="5565834" cy="4555203"/>
          </a:xfrm>
        </p:spPr>
        <p:txBody>
          <a:bodyPr>
            <a:noAutofit/>
          </a:bodyPr>
          <a:lstStyle/>
          <a:p>
            <a:pPr>
              <a:buNone/>
            </a:pPr>
            <a:r>
              <a:rPr lang="en-US" sz="1800" i="1" dirty="0">
                <a:latin typeface="Artifakt Element"/>
                <a:ea typeface="Artifakt Element" pitchFamily="34" charset="0"/>
              </a:rPr>
              <a:t> </a:t>
            </a:r>
            <a:r>
              <a:rPr lang="en-US" sz="1800" i="1" dirty="0">
                <a:latin typeface="Times New Roman"/>
                <a:ea typeface="Artifakt Element" pitchFamily="34" charset="0"/>
              </a:rPr>
              <a:t>APSIT MEDLIFE HOSPITAL</a:t>
            </a:r>
          </a:p>
          <a:p>
            <a:pPr marL="285750" indent="-285750">
              <a:buFont typeface="Courier New"/>
              <a:buChar char="o"/>
            </a:pPr>
            <a:r>
              <a:rPr lang="en-US" sz="1800" i="1" dirty="0">
                <a:latin typeface="Times New Roman"/>
                <a:ea typeface="Artifakt Element" pitchFamily="34" charset="0"/>
              </a:rPr>
              <a:t> Login Page :</a:t>
            </a:r>
            <a:endParaRPr lang="en-US" dirty="0">
              <a:latin typeface="Arial"/>
              <a:ea typeface="Artifakt Element" pitchFamily="34" charset="0"/>
            </a:endParaRPr>
          </a:p>
          <a:p>
            <a:pPr marL="285750" indent="-285750">
              <a:buFont typeface="Arial"/>
              <a:buChar char="•"/>
            </a:pPr>
            <a:r>
              <a:rPr lang="en-US" sz="1800" i="1" dirty="0">
                <a:latin typeface="Times New Roman"/>
                <a:ea typeface="Artifakt Element" pitchFamily="34" charset="0"/>
              </a:rPr>
              <a:t> login as a doctor</a:t>
            </a:r>
            <a:endParaRPr lang="en-US" dirty="0"/>
          </a:p>
          <a:p>
            <a:pPr marL="285750" indent="-285750">
              <a:buFont typeface="Arial"/>
              <a:buChar char="•"/>
            </a:pPr>
            <a:r>
              <a:rPr lang="en-US" sz="1800" i="1" dirty="0">
                <a:latin typeface="Times New Roman"/>
                <a:ea typeface="Artifakt Element" pitchFamily="34" charset="0"/>
              </a:rPr>
              <a:t> login as a patient</a:t>
            </a:r>
          </a:p>
          <a:p>
            <a:pPr marL="285750" indent="-285750">
              <a:buFont typeface="Courier New"/>
              <a:buChar char="o"/>
            </a:pPr>
            <a:r>
              <a:rPr lang="en-US" sz="1800" i="1" dirty="0">
                <a:latin typeface="Times New Roman"/>
                <a:ea typeface="Artifakt Element" pitchFamily="34" charset="0"/>
              </a:rPr>
              <a:t> For Doctors - There will be a list of doctor name in the login id place and password will be -</a:t>
            </a:r>
            <a:r>
              <a:rPr lang="en-US" sz="1800" b="1" i="1" dirty="0">
                <a:solidFill>
                  <a:schemeClr val="accent6">
                    <a:lumMod val="75000"/>
                  </a:schemeClr>
                </a:solidFill>
                <a:latin typeface="Times New Roman"/>
                <a:ea typeface="Artifakt Element" pitchFamily="34" charset="0"/>
              </a:rPr>
              <a:t>BIRTH DATE</a:t>
            </a:r>
          </a:p>
          <a:p>
            <a:pPr marL="285750" indent="-285750">
              <a:buFont typeface="Courier New"/>
              <a:buChar char="o"/>
            </a:pPr>
            <a:r>
              <a:rPr lang="en-US" sz="1800" i="1" dirty="0">
                <a:latin typeface="Times New Roman"/>
                <a:ea typeface="Artifakt Element" pitchFamily="34" charset="0"/>
              </a:rPr>
              <a:t> For patient – The Login Id will be -</a:t>
            </a:r>
            <a:r>
              <a:rPr lang="en-US" sz="1800" b="1" i="1" dirty="0">
                <a:solidFill>
                  <a:schemeClr val="accent6">
                    <a:lumMod val="75000"/>
                  </a:schemeClr>
                </a:solidFill>
                <a:latin typeface="Times New Roman"/>
                <a:ea typeface="Artifakt Element" pitchFamily="34" charset="0"/>
              </a:rPr>
              <a:t>AADHAAR CARD</a:t>
            </a:r>
          </a:p>
          <a:p>
            <a:pPr marL="285750" indent="-285750">
              <a:buFont typeface="Courier New"/>
              <a:buChar char="o"/>
            </a:pPr>
            <a:r>
              <a:rPr lang="en-US" sz="1800" i="1" dirty="0">
                <a:latin typeface="Times New Roman"/>
                <a:ea typeface="Artifakt Element" pitchFamily="34" charset="0"/>
              </a:rPr>
              <a:t>  Number and </a:t>
            </a:r>
            <a:r>
              <a:rPr lang="en-US" sz="1800" i="1" dirty="0" err="1">
                <a:latin typeface="Times New Roman"/>
                <a:ea typeface="Artifakt Element" pitchFamily="34" charset="0"/>
              </a:rPr>
              <a:t>Passwoed</a:t>
            </a:r>
            <a:r>
              <a:rPr lang="en-US" sz="1800" i="1" dirty="0">
                <a:latin typeface="Times New Roman"/>
                <a:ea typeface="Artifakt Element" pitchFamily="34" charset="0"/>
              </a:rPr>
              <a:t> will be </a:t>
            </a:r>
            <a:r>
              <a:rPr lang="en-US" sz="1800" dirty="0">
                <a:solidFill>
                  <a:srgbClr val="000000"/>
                </a:solidFill>
                <a:latin typeface="Times New Roman"/>
                <a:ea typeface="Artifakt Element" pitchFamily="34" charset="0"/>
              </a:rPr>
              <a:t>-</a:t>
            </a:r>
            <a:r>
              <a:rPr lang="en-US" sz="1800" dirty="0">
                <a:latin typeface="Times New Roman"/>
                <a:ea typeface="Artifakt Element" pitchFamily="34" charset="0"/>
              </a:rPr>
              <a:t> </a:t>
            </a:r>
            <a:r>
              <a:rPr lang="en-US" sz="1800" b="1" dirty="0">
                <a:solidFill>
                  <a:schemeClr val="accent6">
                    <a:lumMod val="75000"/>
                  </a:schemeClr>
                </a:solidFill>
                <a:latin typeface="Times New Roman"/>
                <a:ea typeface="Artifakt Element" pitchFamily="34" charset="0"/>
              </a:rPr>
              <a:t>BIRTH DATE</a:t>
            </a:r>
          </a:p>
        </p:txBody>
      </p:sp>
      <p:pic>
        <p:nvPicPr>
          <p:cNvPr id="4" name="Picture 4" descr="Aerial view of doctor stethoscope and computer laptop | Free photo - 380110">
            <a:extLst>
              <a:ext uri="{FF2B5EF4-FFF2-40B4-BE49-F238E27FC236}">
                <a16:creationId xmlns:a16="http://schemas.microsoft.com/office/drawing/2014/main" id="{71E6016B-5AFE-4F2E-BFE3-77AF8C9E7FBB}"/>
              </a:ext>
            </a:extLst>
          </p:cNvPr>
          <p:cNvPicPr>
            <a:picLocks noChangeAspect="1"/>
          </p:cNvPicPr>
          <p:nvPr/>
        </p:nvPicPr>
        <p:blipFill>
          <a:blip r:embed="rId2"/>
          <a:stretch>
            <a:fillRect/>
          </a:stretch>
        </p:blipFill>
        <p:spPr>
          <a:xfrm>
            <a:off x="6068683" y="1750628"/>
            <a:ext cx="2743199" cy="2008866"/>
          </a:xfrm>
          <a:prstGeom prst="rect">
            <a:avLst/>
          </a:prstGeom>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D35DA7A4-5BD8-475D-92C8-E76B1F175B0A}"/>
              </a:ext>
            </a:extLst>
          </p:cNvPr>
          <p:cNvPicPr>
            <a:picLocks noChangeAspect="1"/>
          </p:cNvPicPr>
          <p:nvPr/>
        </p:nvPicPr>
        <p:blipFill rotWithShape="1">
          <a:blip r:embed="rId2"/>
          <a:srcRect r="392" b="23952"/>
          <a:stretch/>
        </p:blipFill>
        <p:spPr>
          <a:xfrm>
            <a:off x="2492352" y="482599"/>
            <a:ext cx="4159294" cy="4178300"/>
          </a:xfrm>
          <a:prstGeom prst="rect">
            <a:avLst/>
          </a:prstGeom>
        </p:spPr>
      </p:pic>
    </p:spTree>
    <p:extLst>
      <p:ext uri="{BB962C8B-B14F-4D97-AF65-F5344CB8AC3E}">
        <p14:creationId xmlns:p14="http://schemas.microsoft.com/office/powerpoint/2010/main" val="394398381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D02F-9F5E-4B42-A538-F7FA456C70A0}"/>
              </a:ext>
            </a:extLst>
          </p:cNvPr>
          <p:cNvSpPr>
            <a:spLocks noGrp="1"/>
          </p:cNvSpPr>
          <p:nvPr>
            <p:ph type="title"/>
          </p:nvPr>
        </p:nvSpPr>
        <p:spPr>
          <a:xfrm>
            <a:off x="469508" y="189523"/>
            <a:ext cx="8118360" cy="1522440"/>
          </a:xfrm>
        </p:spPr>
        <p:txBody>
          <a:bodyPr anchor="ctr">
            <a:normAutofit/>
          </a:bodyPr>
          <a:lstStyle/>
          <a:p>
            <a:pPr algn="ctr"/>
            <a:r>
              <a:rPr lang="en-US" sz="5400" b="1" i="1" dirty="0">
                <a:solidFill>
                  <a:schemeClr val="bg2">
                    <a:lumMod val="75000"/>
                  </a:schemeClr>
                </a:solidFill>
                <a:latin typeface="Artifakt Element"/>
              </a:rPr>
              <a:t>4.Project Design </a:t>
            </a:r>
            <a:endParaRPr lang="en-US" sz="5400" dirty="0">
              <a:solidFill>
                <a:schemeClr val="bg2">
                  <a:lumMod val="75000"/>
                </a:schemeClr>
              </a:solidFill>
              <a:ea typeface="+mj-lt"/>
              <a:cs typeface="+mj-lt"/>
            </a:endParaRPr>
          </a:p>
          <a:p>
            <a:pPr algn="ctr"/>
            <a:endParaRPr lang="en-US" sz="2400" dirty="0">
              <a:solidFill>
                <a:srgbClr val="595959"/>
              </a:solidFill>
            </a:endParaRPr>
          </a:p>
        </p:txBody>
      </p:sp>
      <p:sp>
        <p:nvSpPr>
          <p:cNvPr id="4" name="Text Placeholder 3">
            <a:extLst>
              <a:ext uri="{FF2B5EF4-FFF2-40B4-BE49-F238E27FC236}">
                <a16:creationId xmlns:a16="http://schemas.microsoft.com/office/drawing/2014/main" id="{57B1B609-8518-4293-81D5-B0EDFD6D024E}"/>
              </a:ext>
            </a:extLst>
          </p:cNvPr>
          <p:cNvSpPr>
            <a:spLocks noGrp="1"/>
          </p:cNvSpPr>
          <p:nvPr>
            <p:ph type="body" idx="4294967295"/>
          </p:nvPr>
        </p:nvSpPr>
        <p:spPr>
          <a:xfrm>
            <a:off x="5096864" y="1677239"/>
            <a:ext cx="3788344" cy="3198574"/>
          </a:xfrm>
        </p:spPr>
        <p:txBody>
          <a:bodyPr lIns="0" tIns="0" rIns="0" bIns="0" anchor="t">
            <a:noAutofit/>
          </a:bodyPr>
          <a:lstStyle/>
          <a:p>
            <a:pPr marL="457200" indent="-457200">
              <a:buFont typeface="Courier New" panose="020B0604020202020204" pitchFamily="34" charset="0"/>
              <a:buChar char="o"/>
            </a:pPr>
            <a:r>
              <a:rPr lang="en-US" sz="1800" dirty="0">
                <a:latin typeface="Times New Roman"/>
                <a:ea typeface="+mn-lt"/>
                <a:cs typeface="+mn-lt"/>
              </a:rPr>
              <a:t>For Patients</a:t>
            </a:r>
            <a:endParaRPr lang="en-US" sz="1800">
              <a:latin typeface="Times New Roman"/>
            </a:endParaRPr>
          </a:p>
          <a:p>
            <a:pPr marL="0" indent="0">
              <a:buNone/>
            </a:pPr>
            <a:r>
              <a:rPr lang="en-US" sz="1800" dirty="0">
                <a:latin typeface="Times New Roman"/>
                <a:ea typeface="+mn-lt"/>
                <a:cs typeface="+mn-lt"/>
              </a:rPr>
              <a:t>After logging</a:t>
            </a:r>
            <a:endParaRPr lang="en-US" sz="1800">
              <a:latin typeface="Times New Roman"/>
            </a:endParaRPr>
          </a:p>
          <a:p>
            <a:pPr marL="457200" indent="-457200"/>
            <a:r>
              <a:rPr lang="en-US" sz="1800" dirty="0">
                <a:latin typeface="Times New Roman"/>
                <a:ea typeface="+mn-lt"/>
                <a:cs typeface="+mn-lt"/>
              </a:rPr>
              <a:t>Doctor Which Was consulted</a:t>
            </a:r>
            <a:endParaRPr lang="en-US" sz="1800">
              <a:latin typeface="Times New Roman"/>
            </a:endParaRPr>
          </a:p>
          <a:p>
            <a:r>
              <a:rPr lang="en-US" sz="1800" dirty="0">
                <a:latin typeface="Times New Roman"/>
                <a:ea typeface="+mn-lt"/>
                <a:cs typeface="+mn-lt"/>
              </a:rPr>
              <a:t> What ailments he/she was dealing with.</a:t>
            </a:r>
          </a:p>
          <a:p>
            <a:pPr marL="457200" indent="-457200"/>
            <a:r>
              <a:rPr lang="en-US" sz="1800" dirty="0">
                <a:latin typeface="Times New Roman"/>
                <a:ea typeface="+mn-lt"/>
                <a:cs typeface="+mn-lt"/>
              </a:rPr>
              <a:t>A tab will indicate the list of physicians and their specialty.</a:t>
            </a:r>
          </a:p>
          <a:p>
            <a:pPr marL="457200" indent="-457200"/>
            <a:r>
              <a:rPr lang="en-US" sz="1800" dirty="0">
                <a:latin typeface="Times New Roman"/>
                <a:cs typeface="Arial"/>
              </a:rPr>
              <a:t>Prescription History</a:t>
            </a:r>
            <a:endParaRPr lang="en-US" sz="1800" dirty="0">
              <a:latin typeface="Times New Roman"/>
              <a:ea typeface="+mn-lt"/>
              <a:cs typeface="+mn-lt"/>
            </a:endParaRPr>
          </a:p>
          <a:p>
            <a:endParaRPr lang="en-US" dirty="0">
              <a:cs typeface="Arial"/>
            </a:endParaRPr>
          </a:p>
          <a:p>
            <a:endParaRPr lang="en-US" dirty="0"/>
          </a:p>
        </p:txBody>
      </p:sp>
      <p:sp>
        <p:nvSpPr>
          <p:cNvPr id="3" name="Subtitle 2">
            <a:extLst>
              <a:ext uri="{FF2B5EF4-FFF2-40B4-BE49-F238E27FC236}">
                <a16:creationId xmlns:a16="http://schemas.microsoft.com/office/drawing/2014/main" id="{547AED77-5355-4091-81A7-B909F1572127}"/>
              </a:ext>
            </a:extLst>
          </p:cNvPr>
          <p:cNvSpPr>
            <a:spLocks noGrp="1"/>
          </p:cNvSpPr>
          <p:nvPr>
            <p:ph type="body"/>
          </p:nvPr>
        </p:nvSpPr>
        <p:spPr>
          <a:xfrm>
            <a:off x="360153" y="1677933"/>
            <a:ext cx="4045429" cy="2982960"/>
          </a:xfrm>
        </p:spPr>
        <p:txBody>
          <a:bodyPr anchor="t">
            <a:normAutofit/>
          </a:bodyPr>
          <a:lstStyle/>
          <a:p>
            <a:pPr marL="285750" indent="-285750">
              <a:buFont typeface="Courier New"/>
              <a:buChar char="o"/>
            </a:pPr>
            <a:r>
              <a:rPr lang="en-US" sz="1800" dirty="0">
                <a:latin typeface="Times New Roman"/>
                <a:ea typeface="+mn-lt"/>
                <a:cs typeface="+mn-lt"/>
              </a:rPr>
              <a:t>For doctors</a:t>
            </a:r>
            <a:endParaRPr lang="en-US" sz="1800">
              <a:solidFill>
                <a:schemeClr val="tx1">
                  <a:lumMod val="65000"/>
                  <a:lumOff val="35000"/>
                </a:schemeClr>
              </a:solidFill>
              <a:latin typeface="Times New Roman"/>
            </a:endParaRPr>
          </a:p>
          <a:p>
            <a:r>
              <a:rPr lang="en-US" sz="1800" dirty="0">
                <a:latin typeface="Times New Roman"/>
                <a:ea typeface="+mn-lt"/>
                <a:cs typeface="+mn-lt"/>
              </a:rPr>
              <a:t>After logging.</a:t>
            </a:r>
            <a:endParaRPr lang="en-US" sz="1800">
              <a:latin typeface="Times New Roman"/>
            </a:endParaRPr>
          </a:p>
          <a:p>
            <a:pPr marL="285750" indent="-285750">
              <a:buFont typeface="Arial"/>
              <a:buChar char="•"/>
            </a:pPr>
            <a:r>
              <a:rPr lang="en-US" sz="1800" dirty="0">
                <a:latin typeface="Times New Roman"/>
                <a:ea typeface="+mn-lt"/>
                <a:cs typeface="+mn-lt"/>
              </a:rPr>
              <a:t> </a:t>
            </a:r>
            <a:r>
              <a:rPr lang="en-US" sz="1800" dirty="0" err="1">
                <a:latin typeface="Times New Roman"/>
                <a:ea typeface="+mn-lt"/>
                <a:cs typeface="+mn-lt"/>
              </a:rPr>
              <a:t>He/She</a:t>
            </a:r>
            <a:r>
              <a:rPr lang="en-US" sz="1800" dirty="0">
                <a:latin typeface="Times New Roman"/>
                <a:ea typeface="+mn-lt"/>
                <a:cs typeface="+mn-lt"/>
              </a:rPr>
              <a:t> will be able to see the name of the patients they had treated .</a:t>
            </a:r>
            <a:endParaRPr lang="en-US" sz="1800">
              <a:latin typeface="Times New Roman"/>
            </a:endParaRPr>
          </a:p>
          <a:p>
            <a:pPr marL="285750" indent="-285750">
              <a:buFont typeface="Arial"/>
              <a:buChar char="•"/>
            </a:pPr>
            <a:r>
              <a:rPr lang="en-US" sz="1800" dirty="0">
                <a:latin typeface="Times New Roman"/>
                <a:ea typeface="+mn-lt"/>
                <a:cs typeface="+mn-lt"/>
              </a:rPr>
              <a:t> They can watch the recovery status of patients</a:t>
            </a:r>
            <a:endParaRPr lang="en-US" sz="1800">
              <a:latin typeface="Times New Roman"/>
            </a:endParaRPr>
          </a:p>
        </p:txBody>
      </p:sp>
    </p:spTree>
    <p:extLst>
      <p:ext uri="{BB962C8B-B14F-4D97-AF65-F5344CB8AC3E}">
        <p14:creationId xmlns:p14="http://schemas.microsoft.com/office/powerpoint/2010/main" val="27657858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5525" y="0"/>
            <a:ext cx="8118475" cy="5014762"/>
          </a:xfrm>
        </p:spPr>
        <p:txBody>
          <a:bodyPr/>
          <a:lstStyle/>
          <a:p>
            <a:pPr algn="ctr"/>
            <a:r>
              <a:rPr lang="en-US" sz="4000" b="1" i="1" dirty="0">
                <a:solidFill>
                  <a:schemeClr val="bg2">
                    <a:lumMod val="75000"/>
                  </a:schemeClr>
                </a:solidFill>
                <a:latin typeface="Artifakt Element" pitchFamily="34" charset="0"/>
                <a:ea typeface="Artifakt Element" pitchFamily="34" charset="0"/>
              </a:rPr>
              <a:t>4.2 Algorithm</a:t>
            </a: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br>
              <a:rPr lang="en-US" sz="4000" b="1" i="1" dirty="0">
                <a:solidFill>
                  <a:schemeClr val="bg2">
                    <a:lumMod val="75000"/>
                  </a:schemeClr>
                </a:solidFill>
                <a:latin typeface="Artifakt Element" pitchFamily="34" charset="0"/>
                <a:ea typeface="Artifakt Element" pitchFamily="34" charset="0"/>
              </a:rPr>
            </a:br>
            <a:r>
              <a:rPr lang="en-US" sz="4000" b="1" i="1" dirty="0">
                <a:solidFill>
                  <a:schemeClr val="bg2">
                    <a:lumMod val="75000"/>
                  </a:schemeClr>
                </a:solidFill>
                <a:latin typeface="Artifakt Element" pitchFamily="34" charset="0"/>
                <a:ea typeface="Artifakt Element" pitchFamily="34" charset="0"/>
              </a:rPr>
              <a:t>                                               </a:t>
            </a:r>
            <a:r>
              <a:rPr lang="en-US" sz="800" b="1" i="1" dirty="0">
                <a:latin typeface="Artifakt Element" pitchFamily="34" charset="0"/>
                <a:ea typeface="Artifakt Element" pitchFamily="34" charset="0"/>
              </a:rPr>
              <a:t>Image </a:t>
            </a:r>
            <a:r>
              <a:rPr lang="en-US" sz="800" b="1" i="1" dirty="0" err="1">
                <a:latin typeface="Artifakt Element" pitchFamily="34" charset="0"/>
                <a:ea typeface="Artifakt Element" pitchFamily="34" charset="0"/>
              </a:rPr>
              <a:t>Source:www.istocks.com</a:t>
            </a:r>
            <a:endParaRPr lang="en-US" sz="800" b="1" i="1" dirty="0">
              <a:latin typeface="Artifakt Element" pitchFamily="34" charset="0"/>
              <a:ea typeface="Artifakt Element" pitchFamily="34" charset="0"/>
            </a:endParaRPr>
          </a:p>
        </p:txBody>
      </p:sp>
      <p:pic>
        <p:nvPicPr>
          <p:cNvPr id="5" name="Picture 4" descr="istockphoto-165798460-612x612.jpg"/>
          <p:cNvPicPr>
            <a:picLocks noChangeAspect="1"/>
          </p:cNvPicPr>
          <p:nvPr/>
        </p:nvPicPr>
        <p:blipFill>
          <a:blip r:embed="rId2" cstate="print"/>
          <a:stretch>
            <a:fillRect/>
          </a:stretch>
        </p:blipFill>
        <p:spPr>
          <a:xfrm>
            <a:off x="7227651" y="1692613"/>
            <a:ext cx="1170821" cy="2784591"/>
          </a:xfrm>
          <a:prstGeom prst="rect">
            <a:avLst/>
          </a:prstGeom>
        </p:spPr>
      </p:pic>
      <p:pic>
        <p:nvPicPr>
          <p:cNvPr id="7" name="Picture 6">
            <a:extLst>
              <a:ext uri="{FF2B5EF4-FFF2-40B4-BE49-F238E27FC236}">
                <a16:creationId xmlns:a16="http://schemas.microsoft.com/office/drawing/2014/main" id="{64CAB9E6-AEF5-44AC-8951-26495969BB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386" y="857692"/>
            <a:ext cx="4192761" cy="3983666"/>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31890" y="998091"/>
            <a:ext cx="8118360" cy="1522440"/>
          </a:xfrm>
          <a:prstGeom prst="rect">
            <a:avLst/>
          </a:prstGeom>
          <a:noFill/>
          <a:ln>
            <a:noFill/>
          </a:ln>
        </p:spPr>
        <p:txBody>
          <a:bodyPr tIns="91440" bIns="91440" anchor="b">
            <a:noAutofit/>
          </a:bodyPr>
          <a:lstStyle/>
          <a:p>
            <a:pPr algn="ctr">
              <a:lnSpc>
                <a:spcPct val="100000"/>
              </a:lnSpc>
              <a:tabLst>
                <a:tab pos="0" algn="l"/>
              </a:tabLst>
            </a:pPr>
            <a:r>
              <a:rPr lang="en" sz="9600" b="1" strike="noStrike" spc="-1" dirty="0">
                <a:solidFill>
                  <a:srgbClr val="FFFBF0"/>
                </a:solidFill>
                <a:latin typeface="Times New Roman"/>
                <a:ea typeface="Times New Roman"/>
              </a:rPr>
              <a:t>Thank You</a:t>
            </a:r>
            <a:endParaRPr lang="en-IN" sz="9600" b="0" strike="noStrike" spc="-1" dirty="0">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lIns="91440" tIns="91440" rIns="91440" bIns="91440" anchor="t">
            <a:noAutofit/>
          </a:bodyPr>
          <a:lstStyle/>
          <a:p>
            <a:pPr algn="ctr">
              <a:tabLst>
                <a:tab pos="0" algn="l"/>
              </a:tabLst>
            </a:pPr>
            <a:r>
              <a:rPr lang="en" sz="2000" spc="-1" dirty="0">
                <a:solidFill>
                  <a:srgbClr val="FFFBF0"/>
                </a:solidFill>
                <a:latin typeface="Times New Roman"/>
                <a:ea typeface="Times New Roman"/>
              </a:rPr>
              <a:t> </a:t>
            </a:r>
            <a:r>
              <a:rPr lang="en" sz="2000" b="0" strike="noStrike" spc="-1" dirty="0">
                <a:solidFill>
                  <a:srgbClr val="FFFBF0"/>
                </a:solidFill>
                <a:latin typeface="Times New Roman"/>
                <a:ea typeface="Times New Roman"/>
              </a:rPr>
              <a:t>Synopsis on</a:t>
            </a:r>
            <a:br>
              <a:rPr sz="2000" dirty="0">
                <a:latin typeface="Times New Roman"/>
              </a:rPr>
            </a:br>
            <a:r>
              <a:rPr lang="en-US" sz="2000" b="1" i="1" dirty="0">
                <a:solidFill>
                  <a:schemeClr val="bg1"/>
                </a:solidFill>
                <a:latin typeface="Times New Roman"/>
                <a:ea typeface="Artifakt Element" pitchFamily="34" charset="0"/>
              </a:rPr>
              <a:t>Hospital Database System</a:t>
            </a:r>
            <a:br>
              <a:rPr sz="2000" dirty="0">
                <a:latin typeface="Times New Roman"/>
              </a:rPr>
            </a:br>
            <a:r>
              <a:rPr lang="en" sz="2000" b="0" strike="noStrike" spc="-1" dirty="0">
                <a:solidFill>
                  <a:srgbClr val="FFFBF0"/>
                </a:solidFill>
                <a:latin typeface="Times New Roman"/>
                <a:ea typeface="Times New Roman"/>
              </a:rPr>
              <a:t>Submitted in partial fulfillment of the degree of</a:t>
            </a:r>
            <a:br>
              <a:rPr sz="2000" dirty="0">
                <a:latin typeface="Times New Roman"/>
              </a:rPr>
            </a:br>
            <a:r>
              <a:rPr lang="en" sz="2000" b="0" strike="noStrike" spc="-1" dirty="0">
                <a:solidFill>
                  <a:srgbClr val="FFFBF0"/>
                </a:solidFill>
                <a:latin typeface="Times New Roman"/>
                <a:ea typeface="Times New Roman"/>
              </a:rPr>
              <a:t>Bachelor of Engineering(Sem-3)</a:t>
            </a:r>
            <a:br>
              <a:rPr sz="2000" dirty="0">
                <a:latin typeface="Times New Roman"/>
              </a:rPr>
            </a:br>
            <a:r>
              <a:rPr lang="en" sz="2000" b="0" strike="noStrike" spc="-1" dirty="0">
                <a:solidFill>
                  <a:srgbClr val="FFFBF0"/>
                </a:solidFill>
                <a:latin typeface="Times New Roman"/>
                <a:ea typeface="Times New Roman"/>
              </a:rPr>
              <a:t>in</a:t>
            </a:r>
            <a:br>
              <a:rPr sz="2000" dirty="0">
                <a:latin typeface="Times New Roman"/>
              </a:rPr>
            </a:br>
            <a:r>
              <a:rPr lang="en" sz="2000" b="1" strike="noStrike" spc="-1" dirty="0">
                <a:solidFill>
                  <a:srgbClr val="FFFBF0"/>
                </a:solidFill>
                <a:latin typeface="Times New Roman"/>
                <a:ea typeface="Times New Roman"/>
              </a:rPr>
              <a:t>Computer Engineering</a:t>
            </a:r>
            <a:br>
              <a:rPr sz="2000" dirty="0">
                <a:latin typeface="Times New Roman"/>
              </a:rPr>
            </a:br>
            <a:r>
              <a:rPr lang="en" sz="2000" b="0" strike="noStrike" spc="-1" dirty="0">
                <a:solidFill>
                  <a:srgbClr val="FFFBF0"/>
                </a:solidFill>
                <a:latin typeface="Times New Roman"/>
                <a:ea typeface="Times New Roman"/>
              </a:rPr>
              <a:t>By</a:t>
            </a:r>
            <a:br>
              <a:rPr sz="2000" dirty="0">
                <a:latin typeface="Times New Roman"/>
              </a:rPr>
            </a:br>
            <a:r>
              <a:rPr lang="en-US" sz="2000" dirty="0">
                <a:solidFill>
                  <a:schemeClr val="bg1"/>
                </a:solidFill>
                <a:latin typeface="Times New Roman"/>
                <a:ea typeface="Artifakt Element" pitchFamily="34" charset="0"/>
              </a:rPr>
              <a:t>71_</a:t>
            </a:r>
            <a:r>
              <a:rPr lang="en" sz="2000" spc="-1" dirty="0">
                <a:solidFill>
                  <a:srgbClr val="FFFBF0"/>
                </a:solidFill>
                <a:latin typeface="Times New Roman"/>
                <a:ea typeface="Artifakt Element" pitchFamily="34" charset="0"/>
              </a:rPr>
              <a:t>Atharva Ajit karekar </a:t>
            </a:r>
            <a:r>
              <a:rPr lang="en" sz="2000" b="0" strike="noStrike" spc="-1" dirty="0">
                <a:solidFill>
                  <a:srgbClr val="FFFBF0"/>
                </a:solidFill>
                <a:latin typeface="Times New Roman"/>
                <a:ea typeface="Artifakt Element" pitchFamily="34" charset="0"/>
              </a:rPr>
              <a:t>(20102117)</a:t>
            </a:r>
            <a:br>
              <a:rPr sz="2000" dirty="0">
                <a:latin typeface="Times New Roman"/>
                <a:ea typeface="Artifakt Element" pitchFamily="34" charset="0"/>
              </a:rPr>
            </a:br>
            <a:r>
              <a:rPr lang="en-US" sz="2000" dirty="0">
                <a:solidFill>
                  <a:schemeClr val="bg1"/>
                </a:solidFill>
                <a:latin typeface="Times New Roman"/>
                <a:ea typeface="Artifakt Element" pitchFamily="34" charset="0"/>
              </a:rPr>
              <a:t>60_</a:t>
            </a:r>
            <a:r>
              <a:rPr lang="en-US" sz="2000" spc="-1" dirty="0">
                <a:solidFill>
                  <a:srgbClr val="FFFBF0"/>
                </a:solidFill>
                <a:latin typeface="Times New Roman"/>
                <a:ea typeface="Artifakt Element" pitchFamily="34" charset="0"/>
              </a:rPr>
              <a:t>Bhavesh Shantilal  Jain(20102120)</a:t>
            </a:r>
            <a:br>
              <a:rPr sz="2000" dirty="0">
                <a:latin typeface="Times New Roman"/>
                <a:ea typeface="Artifakt Element" pitchFamily="34" charset="0"/>
              </a:rPr>
            </a:br>
            <a:r>
              <a:rPr lang="en-US" sz="2000" dirty="0">
                <a:solidFill>
                  <a:schemeClr val="bg1"/>
                </a:solidFill>
                <a:latin typeface="Times New Roman"/>
                <a:ea typeface="Artifakt Element" pitchFamily="34" charset="0"/>
              </a:rPr>
              <a:t>83_</a:t>
            </a:r>
            <a:r>
              <a:rPr lang="en-US" sz="2000" spc="-1" dirty="0">
                <a:solidFill>
                  <a:srgbClr val="FFFBF0"/>
                </a:solidFill>
                <a:latin typeface="Times New Roman"/>
                <a:ea typeface="Artifakt Element" pitchFamily="34" charset="0"/>
              </a:rPr>
              <a:t>Sahil Mahesh Limaye (20102115)</a:t>
            </a:r>
          </a:p>
          <a:p>
            <a:pPr algn="ctr">
              <a:lnSpc>
                <a:spcPct val="100000"/>
              </a:lnSpc>
              <a:tabLst>
                <a:tab pos="0" algn="l"/>
              </a:tabLst>
            </a:pPr>
            <a:r>
              <a:rPr lang="en-US" sz="2000" dirty="0">
                <a:solidFill>
                  <a:schemeClr val="bg1"/>
                </a:solidFill>
                <a:latin typeface="Times New Roman"/>
                <a:ea typeface="Artifakt Element" pitchFamily="34" charset="0"/>
              </a:rPr>
              <a:t>54_Shreyash Rajesh Gupta(20102124)</a:t>
            </a:r>
            <a:br>
              <a:rPr sz="2000" dirty="0">
                <a:latin typeface="Times New Roman"/>
                <a:ea typeface="Artifakt Element" pitchFamily="34" charset="0"/>
              </a:rPr>
            </a:br>
            <a:br>
              <a:rPr sz="2000" dirty="0">
                <a:latin typeface="Times New Roman"/>
              </a:rPr>
            </a:br>
            <a:r>
              <a:rPr lang="en" sz="2000" b="0" strike="noStrike" spc="-1" dirty="0">
                <a:solidFill>
                  <a:srgbClr val="FFFBF0"/>
                </a:solidFill>
                <a:latin typeface="Times New Roman"/>
                <a:ea typeface="Times New Roman"/>
              </a:rPr>
              <a:t>Under the Guidance of</a:t>
            </a:r>
            <a:br>
              <a:rPr sz="2000" dirty="0">
                <a:latin typeface="Times New Roman"/>
              </a:rPr>
            </a:br>
            <a:r>
              <a:rPr lang="en-US" sz="2000" dirty="0">
                <a:solidFill>
                  <a:schemeClr val="bg1"/>
                </a:solidFill>
                <a:latin typeface="Times New Roman"/>
                <a:ea typeface="Artifakt Element" pitchFamily="34" charset="0"/>
              </a:rPr>
              <a:t>Prof. Amol </a:t>
            </a:r>
            <a:r>
              <a:rPr lang="en-US" sz="2000" dirty="0" err="1">
                <a:solidFill>
                  <a:schemeClr val="bg1"/>
                </a:solidFill>
                <a:latin typeface="Times New Roman"/>
                <a:ea typeface="Artifakt Element" pitchFamily="34" charset="0"/>
              </a:rPr>
              <a:t>Kalugade</a:t>
            </a:r>
            <a:r>
              <a:rPr lang="en-US" sz="2000" dirty="0">
                <a:solidFill>
                  <a:schemeClr val="bg1"/>
                </a:solidFill>
                <a:latin typeface="Times New Roman"/>
                <a:ea typeface="Artifakt Element" pitchFamily="34" charset="0"/>
              </a:rPr>
              <a:t> </a:t>
            </a:r>
            <a:br>
              <a:rPr sz="2000" dirty="0">
                <a:latin typeface="Times New Roman"/>
                <a:ea typeface="Artifakt Element" pitchFamily="34" charset="0"/>
              </a:rPr>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292304" y="182313"/>
            <a:ext cx="8520120" cy="612720"/>
          </a:xfrm>
          <a:prstGeom prst="rect">
            <a:avLst/>
          </a:prstGeom>
          <a:noFill/>
          <a:ln>
            <a:noFill/>
          </a:ln>
        </p:spPr>
        <p:txBody>
          <a:bodyPr tIns="91440" bIns="91440" anchor="ctr">
            <a:noAutofit/>
          </a:bodyPr>
          <a:lstStyle/>
          <a:p>
            <a:pPr algn="ctr">
              <a:lnSpc>
                <a:spcPct val="100000"/>
              </a:lnSpc>
              <a:tabLst>
                <a:tab pos="0" algn="l"/>
              </a:tabLst>
            </a:pPr>
            <a:r>
              <a:rPr lang="en" sz="4800" b="1" strike="noStrike" spc="-1" dirty="0">
                <a:solidFill>
                  <a:schemeClr val="bg2">
                    <a:lumMod val="75000"/>
                  </a:schemeClr>
                </a:solidFill>
                <a:latin typeface="Artifakt Element" pitchFamily="34" charset="0"/>
                <a:ea typeface="Artifakt Element" pitchFamily="34" charset="0"/>
              </a:rPr>
              <a:t>Abstract</a:t>
            </a:r>
            <a:endParaRPr lang="en-IN" sz="4800" b="0" strike="noStrike" spc="-1" dirty="0">
              <a:solidFill>
                <a:schemeClr val="bg2">
                  <a:lumMod val="75000"/>
                </a:schemeClr>
              </a:solidFill>
              <a:latin typeface="Artifakt Element" pitchFamily="34" charset="0"/>
              <a:ea typeface="Artifakt Element" pitchFamily="34" charset="0"/>
            </a:endParaRPr>
          </a:p>
        </p:txBody>
      </p:sp>
      <p:sp>
        <p:nvSpPr>
          <p:cNvPr id="87" name="TextShape 2"/>
          <p:cNvSpPr txBox="1"/>
          <p:nvPr/>
        </p:nvSpPr>
        <p:spPr>
          <a:xfrm>
            <a:off x="214483" y="772607"/>
            <a:ext cx="6565695" cy="3396960"/>
          </a:xfrm>
          <a:prstGeom prst="rect">
            <a:avLst/>
          </a:prstGeom>
          <a:noFill/>
          <a:ln>
            <a:noFill/>
          </a:ln>
        </p:spPr>
        <p:txBody>
          <a:bodyPr lIns="91440" tIns="91440" rIns="91440" bIns="91440" anchor="t">
            <a:noAutofit/>
          </a:bodyPr>
          <a:lstStyle/>
          <a:p>
            <a:pPr>
              <a:lnSpc>
                <a:spcPct val="115000"/>
              </a:lnSpc>
            </a:pPr>
            <a:endParaRPr lang="en-IN" sz="1400" b="0" strike="noStrike" spc="-1" dirty="0">
              <a:solidFill>
                <a:srgbClr val="000000"/>
              </a:solidFill>
              <a:latin typeface="Arial"/>
            </a:endParaRPr>
          </a:p>
          <a:p>
            <a:pPr marL="285750" indent="-285750">
              <a:buFont typeface="Arial"/>
              <a:buChar char="•"/>
            </a:pPr>
            <a:r>
              <a:rPr lang="en-US" dirty="0">
                <a:latin typeface="Times New Roman"/>
              </a:rPr>
              <a:t>HMS is useful for record the details of the patients.</a:t>
            </a:r>
          </a:p>
          <a:p>
            <a:pPr marL="285750" indent="-285750">
              <a:buFont typeface="Arial"/>
              <a:buChar char="•"/>
            </a:pPr>
            <a:r>
              <a:rPr lang="en-US" dirty="0">
                <a:latin typeface="Times New Roman"/>
              </a:rPr>
              <a:t> Through connection between user terminal and   </a:t>
            </a:r>
            <a:r>
              <a:rPr lang="en-US" dirty="0" err="1">
                <a:latin typeface="Times New Roman"/>
              </a:rPr>
              <a:t>service,both</a:t>
            </a:r>
            <a:r>
              <a:rPr lang="en-US" dirty="0">
                <a:latin typeface="Times New Roman"/>
              </a:rPr>
              <a:t> patient and doctor are able to obtain required data to achieve a better interaction</a:t>
            </a:r>
          </a:p>
          <a:p>
            <a:pPr marL="285750" indent="-285750">
              <a:buFont typeface="Arial"/>
              <a:buChar char="•"/>
            </a:pPr>
            <a:r>
              <a:rPr lang="en-US" dirty="0">
                <a:latin typeface="Times New Roman"/>
              </a:rPr>
              <a:t>It has two levels –</a:t>
            </a:r>
          </a:p>
          <a:p>
            <a:pPr marL="285750" indent="-285750">
              <a:buFont typeface="Arial"/>
              <a:buChar char="•"/>
            </a:pPr>
            <a:r>
              <a:rPr lang="en-US" dirty="0">
                <a:latin typeface="Times New Roman"/>
              </a:rPr>
              <a:t>Admin level </a:t>
            </a:r>
          </a:p>
          <a:p>
            <a:pPr marL="285750" indent="-285750">
              <a:buFont typeface="Arial"/>
              <a:buChar char="•"/>
            </a:pPr>
            <a:r>
              <a:rPr lang="en-US" dirty="0">
                <a:latin typeface="Times New Roman"/>
              </a:rPr>
              <a:t>User level  </a:t>
            </a:r>
          </a:p>
          <a:p>
            <a:pPr marL="285750" indent="-285750">
              <a:buFont typeface="Arial"/>
              <a:buChar char="•"/>
            </a:pPr>
            <a:r>
              <a:rPr lang="en-US" dirty="0">
                <a:latin typeface="Times New Roman"/>
              </a:rPr>
              <a:t> In admin level there are two members. They are doctor  and bill counter admin.</a:t>
            </a:r>
          </a:p>
          <a:p>
            <a:pPr marL="285750" indent="-285750">
              <a:buFont typeface="Arial"/>
              <a:buChar char="•"/>
            </a:pPr>
            <a:r>
              <a:rPr lang="en-US" dirty="0">
                <a:latin typeface="Times New Roman"/>
              </a:rPr>
              <a:t> The user level is having the patient .</a:t>
            </a:r>
          </a:p>
          <a:p>
            <a:pPr marL="285750" indent="-285750">
              <a:buFont typeface="Arial"/>
              <a:buChar char="•"/>
            </a:pPr>
            <a:r>
              <a:rPr lang="en-US" dirty="0">
                <a:latin typeface="Times New Roman"/>
              </a:rPr>
              <a:t> Patient can easily know about the health status and can easily navigate to the hospital.</a:t>
            </a:r>
          </a:p>
          <a:p>
            <a:endParaRPr lang="en-US" sz="800" dirty="0">
              <a:latin typeface="Times New Roman"/>
            </a:endParaRPr>
          </a:p>
          <a:p>
            <a:endParaRPr lang="en-US" sz="800" dirty="0"/>
          </a:p>
          <a:p>
            <a:endParaRPr lang="en-US" sz="800" dirty="0"/>
          </a:p>
          <a:p>
            <a:endParaRPr lang="en-US" sz="800" dirty="0"/>
          </a:p>
          <a:p>
            <a:r>
              <a:rPr lang="en-US" sz="800" dirty="0"/>
              <a:t>Image </a:t>
            </a:r>
            <a:r>
              <a:rPr lang="en-US" sz="800" dirty="0" err="1"/>
              <a:t>Source:Dataimage.com</a:t>
            </a:r>
            <a:endParaRPr lang="en-US" sz="800" dirty="0"/>
          </a:p>
          <a:p>
            <a:pPr>
              <a:lnSpc>
                <a:spcPct val="115000"/>
              </a:lnSpc>
            </a:pPr>
            <a:endParaRPr lang="en-IN" sz="1800" b="0" strike="noStrike" spc="-1" dirty="0">
              <a:solidFill>
                <a:srgbClr val="000000"/>
              </a:solidFill>
              <a:latin typeface="Arial"/>
            </a:endParaRPr>
          </a:p>
        </p:txBody>
      </p:sp>
      <p:pic>
        <p:nvPicPr>
          <p:cNvPr id="4" name="Picture 3" descr="download (3).jpeg"/>
          <p:cNvPicPr>
            <a:picLocks noChangeAspect="1"/>
          </p:cNvPicPr>
          <p:nvPr/>
        </p:nvPicPr>
        <p:blipFill>
          <a:blip r:embed="rId2" cstate="print"/>
          <a:stretch>
            <a:fillRect/>
          </a:stretch>
        </p:blipFill>
        <p:spPr>
          <a:xfrm>
            <a:off x="6944029" y="1916350"/>
            <a:ext cx="2044329" cy="2626747"/>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54" y="365998"/>
            <a:ext cx="8118360" cy="908326"/>
          </a:xfrm>
        </p:spPr>
        <p:txBody>
          <a:bodyPr/>
          <a:lstStyle/>
          <a:p>
            <a:pPr algn="ctr"/>
            <a:r>
              <a:rPr lang="en" b="1" spc="-1" dirty="0">
                <a:solidFill>
                  <a:schemeClr val="bg2">
                    <a:lumMod val="75000"/>
                  </a:schemeClr>
                </a:solidFill>
                <a:latin typeface="Artifakt Element" pitchFamily="34" charset="0"/>
                <a:ea typeface="Artifakt Element" pitchFamily="34" charset="0"/>
              </a:rPr>
              <a:t>1.1 Problem Definition</a:t>
            </a:r>
            <a:br>
              <a:rPr lang="en-IN" spc="-1" dirty="0">
                <a:solidFill>
                  <a:srgbClr val="000000"/>
                </a:solidFill>
                <a:latin typeface="Artifakt Element" pitchFamily="34" charset="0"/>
                <a:ea typeface="Artifakt Element" pitchFamily="34" charset="0"/>
              </a:rPr>
            </a:br>
            <a:endParaRPr lang="en-US" dirty="0">
              <a:latin typeface="Artifakt Element" pitchFamily="34" charset="0"/>
              <a:ea typeface="Artifakt Element" pitchFamily="34" charset="0"/>
            </a:endParaRPr>
          </a:p>
        </p:txBody>
      </p:sp>
      <p:sp>
        <p:nvSpPr>
          <p:cNvPr id="3" name="Text Placeholder 2"/>
          <p:cNvSpPr>
            <a:spLocks noGrp="1"/>
          </p:cNvSpPr>
          <p:nvPr>
            <p:ph type="body"/>
          </p:nvPr>
        </p:nvSpPr>
        <p:spPr>
          <a:xfrm>
            <a:off x="431117" y="1313234"/>
            <a:ext cx="8269793" cy="3686783"/>
          </a:xfrm>
        </p:spPr>
        <p:txBody>
          <a:bodyPr>
            <a:normAutofit/>
          </a:bodyPr>
          <a:lstStyle/>
          <a:p>
            <a:pPr marL="285750" indent="-285750">
              <a:buFont typeface="Arial"/>
              <a:buChar char="•"/>
            </a:pPr>
            <a:r>
              <a:rPr lang="en-US" sz="1800" dirty="0">
                <a:latin typeface="Times New Roman"/>
              </a:rPr>
              <a:t>A theoretical study of the problem and how to solve it Problems with conventional system</a:t>
            </a:r>
            <a:endParaRPr lang="en-US">
              <a:latin typeface="Times New Roman"/>
            </a:endParaRPr>
          </a:p>
          <a:p>
            <a:pPr marL="285750" indent="-285750">
              <a:buFont typeface="Arial"/>
              <a:buChar char="•"/>
            </a:pPr>
            <a:r>
              <a:rPr lang="en-US" sz="1800" dirty="0">
                <a:latin typeface="Times New Roman"/>
              </a:rPr>
              <a:t>This results in inconvenience and wastage of time.</a:t>
            </a:r>
          </a:p>
          <a:p>
            <a:pPr marL="285750" indent="-285750">
              <a:buFont typeface="Arial"/>
              <a:buChar char="•"/>
            </a:pPr>
            <a:r>
              <a:rPr lang="en-US" sz="1800" dirty="0">
                <a:latin typeface="Times New Roman"/>
              </a:rPr>
              <a:t>Error prone manual calculation: - Manual calculations are error prone and take a lot of time this may result in incorrect information.</a:t>
            </a:r>
          </a:p>
          <a:p>
            <a:pPr marL="285750" indent="-285750">
              <a:buFont typeface="Arial"/>
              <a:buChar char="•"/>
            </a:pPr>
            <a:r>
              <a:rPr lang="en-US" sz="1800" dirty="0">
                <a:latin typeface="Times New Roman"/>
              </a:rPr>
              <a:t>For example: calculation of patient's bill based on various treatments.</a:t>
            </a:r>
          </a:p>
          <a:p>
            <a:pPr marL="285750" indent="-285750">
              <a:buFont typeface="Arial"/>
              <a:buChar char="•"/>
            </a:pPr>
            <a:r>
              <a:rPr lang="en-US" sz="1800" dirty="0">
                <a:latin typeface="Times New Roman"/>
              </a:rPr>
              <a:t>Preparation of accurate and prompt reports: - This becomes a difficult task as information is difficult to collect from various registers.</a:t>
            </a:r>
          </a:p>
          <a:p>
            <a:endParaRPr lang="en-US"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272849" y="240679"/>
            <a:ext cx="8520120" cy="612720"/>
          </a:xfrm>
          <a:prstGeom prst="rect">
            <a:avLst/>
          </a:prstGeom>
          <a:noFill/>
          <a:ln>
            <a:noFill/>
          </a:ln>
        </p:spPr>
        <p:txBody>
          <a:bodyPr tIns="91440" bIns="91440">
            <a:noAutofit/>
          </a:bodyPr>
          <a:lstStyle/>
          <a:p>
            <a:pPr algn="ctr">
              <a:lnSpc>
                <a:spcPct val="100000"/>
              </a:lnSpc>
              <a:tabLst>
                <a:tab pos="0" algn="l"/>
              </a:tabLst>
            </a:pPr>
            <a:r>
              <a:rPr lang="en" sz="4400" b="1" strike="noStrike" spc="-1" dirty="0">
                <a:solidFill>
                  <a:schemeClr val="bg2">
                    <a:lumMod val="75000"/>
                  </a:schemeClr>
                </a:solidFill>
                <a:latin typeface="Artifakt Element" pitchFamily="34" charset="0"/>
                <a:ea typeface="Artifakt Element" pitchFamily="34" charset="0"/>
              </a:rPr>
              <a:t>1.2 Objectives</a:t>
            </a:r>
            <a:endParaRPr lang="en-IN" sz="4400" b="0" strike="noStrike" spc="-1" dirty="0">
              <a:solidFill>
                <a:schemeClr val="bg2">
                  <a:lumMod val="75000"/>
                </a:schemeClr>
              </a:solidFill>
              <a:latin typeface="Artifakt Element" pitchFamily="34" charset="0"/>
              <a:ea typeface="Artifakt Element" pitchFamily="34" charset="0"/>
            </a:endParaRPr>
          </a:p>
        </p:txBody>
      </p:sp>
      <p:sp>
        <p:nvSpPr>
          <p:cNvPr id="89" name="TextShape 2"/>
          <p:cNvSpPr txBox="1"/>
          <p:nvPr/>
        </p:nvSpPr>
        <p:spPr>
          <a:xfrm>
            <a:off x="311760" y="1289681"/>
            <a:ext cx="8520120" cy="4037434"/>
          </a:xfrm>
          <a:prstGeom prst="rect">
            <a:avLst/>
          </a:prstGeom>
          <a:noFill/>
          <a:ln>
            <a:noFill/>
          </a:ln>
        </p:spPr>
        <p:txBody>
          <a:bodyPr lIns="91440" tIns="91440" rIns="91440" bIns="91440" anchor="t">
            <a:noAutofit/>
          </a:bodyPr>
          <a:lstStyle/>
          <a:p>
            <a:pPr marL="342900" indent="-342900">
              <a:buFont typeface="+mj-lt"/>
              <a:buChar char="•"/>
            </a:pPr>
            <a:r>
              <a:rPr lang="en-US" sz="1700" i="1" dirty="0">
                <a:latin typeface="Times New Roman"/>
                <a:ea typeface="Artifakt Element" pitchFamily="34" charset="0"/>
              </a:rPr>
              <a:t>The objective of this project is to develop hospital management software based on Microsoft window application with structured Query language (T-SQL and SQL Server as a database) as the back-end database hospital from file based system to a computer database system.</a:t>
            </a:r>
            <a:endParaRPr lang="en-US"/>
          </a:p>
          <a:p>
            <a:pPr marL="342900" indent="-342900">
              <a:buFont typeface="+mj-lt"/>
              <a:buChar char="•"/>
            </a:pPr>
            <a:r>
              <a:rPr lang="en-US" sz="1700" i="1" dirty="0">
                <a:latin typeface="Times New Roman"/>
                <a:ea typeface="Artifakt Element" pitchFamily="34" charset="0"/>
              </a:rPr>
              <a:t>It also is very inefficient and a time-consuming process Observing the continuous increase in population and number of people visiting the </a:t>
            </a:r>
            <a:r>
              <a:rPr lang="en-US" sz="1700" i="1" dirty="0" err="1">
                <a:latin typeface="Times New Roman"/>
                <a:ea typeface="Artifakt Element" pitchFamily="34" charset="0"/>
              </a:rPr>
              <a:t>hospital.Recording</a:t>
            </a:r>
            <a:r>
              <a:rPr lang="en-US" sz="1700" i="1" dirty="0">
                <a:latin typeface="Times New Roman"/>
                <a:ea typeface="Artifakt Element" pitchFamily="34" charset="0"/>
              </a:rPr>
              <a:t> and maintaining all these records is highly unreliable, inefficient and error-prone.</a:t>
            </a:r>
          </a:p>
          <a:p>
            <a:pPr marL="342900" indent="-342900">
              <a:buFont typeface="+mj-lt"/>
              <a:buChar char="•"/>
            </a:pPr>
            <a:r>
              <a:rPr lang="en-US" sz="1700" i="1" dirty="0">
                <a:latin typeface="Times New Roman"/>
                <a:ea typeface="Artifakt Element" pitchFamily="34" charset="0"/>
              </a:rPr>
              <a:t>Thus keeping the working of the manual system as the basis of our project.</a:t>
            </a:r>
          </a:p>
          <a:p>
            <a:pPr marL="342900" indent="-342900">
              <a:buFont typeface="+mj-lt"/>
              <a:buChar char="•"/>
            </a:pPr>
            <a:r>
              <a:rPr lang="en-US" sz="1700" i="1" dirty="0">
                <a:latin typeface="Times New Roman"/>
                <a:ea typeface="Artifakt Element" pitchFamily="34" charset="0"/>
              </a:rPr>
              <a:t>We have developed an automated version of the manual system, named as "Administration support system for medical .institutions The main aim of our project is to provide a paper-less hospital up to 90%.</a:t>
            </a:r>
          </a:p>
          <a:p>
            <a:br>
              <a:rPr lang="en-US" dirty="0"/>
            </a:b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211744"/>
            <a:ext cx="8520120" cy="612720"/>
          </a:xfrm>
          <a:prstGeom prst="rect">
            <a:avLst/>
          </a:prstGeom>
          <a:noFill/>
          <a:ln>
            <a:noFill/>
          </a:ln>
        </p:spPr>
        <p:txBody>
          <a:bodyPr tIns="91440" bIns="91440">
            <a:noAutofit/>
          </a:bodyPr>
          <a:lstStyle/>
          <a:p>
            <a:pPr algn="ctr">
              <a:lnSpc>
                <a:spcPct val="100000"/>
              </a:lnSpc>
              <a:tabLst>
                <a:tab pos="0" algn="l"/>
              </a:tabLst>
            </a:pPr>
            <a:r>
              <a:rPr lang="en" sz="4400" b="1" strike="noStrike" spc="-1" dirty="0">
                <a:solidFill>
                  <a:schemeClr val="bg2">
                    <a:lumMod val="75000"/>
                  </a:schemeClr>
                </a:solidFill>
                <a:latin typeface="Artifakt Element" pitchFamily="34" charset="0"/>
                <a:ea typeface="Artifakt Element" pitchFamily="34" charset="0"/>
              </a:rPr>
              <a:t>1.3 </a:t>
            </a:r>
            <a:r>
              <a:rPr lang="en" sz="4400" b="1" spc="-1" dirty="0">
                <a:solidFill>
                  <a:schemeClr val="bg2">
                    <a:lumMod val="75000"/>
                  </a:schemeClr>
                </a:solidFill>
                <a:latin typeface="Artifakt Element" pitchFamily="34" charset="0"/>
                <a:ea typeface="Artifakt Element" pitchFamily="34" charset="0"/>
              </a:rPr>
              <a:t>Scope</a:t>
            </a:r>
            <a:endParaRPr lang="en-IN" sz="4400" b="0" strike="noStrike" spc="-1" dirty="0">
              <a:solidFill>
                <a:schemeClr val="bg2">
                  <a:lumMod val="75000"/>
                </a:schemeClr>
              </a:solidFill>
              <a:latin typeface="Artifakt Element" pitchFamily="34" charset="0"/>
              <a:ea typeface="Artifakt Element" pitchFamily="34" charset="0"/>
            </a:endParaRPr>
          </a:p>
        </p:txBody>
      </p:sp>
      <p:sp>
        <p:nvSpPr>
          <p:cNvPr id="91" name="TextShape 2"/>
          <p:cNvSpPr txBox="1"/>
          <p:nvPr/>
        </p:nvSpPr>
        <p:spPr>
          <a:xfrm>
            <a:off x="165873" y="1480239"/>
            <a:ext cx="7159556" cy="3667327"/>
          </a:xfrm>
          <a:prstGeom prst="rect">
            <a:avLst/>
          </a:prstGeom>
          <a:noFill/>
          <a:ln>
            <a:noFill/>
          </a:ln>
        </p:spPr>
        <p:txBody>
          <a:bodyPr lIns="91440" tIns="91440" rIns="91440" bIns="91440" anchor="t">
            <a:noAutofit/>
          </a:bodyPr>
          <a:lstStyle/>
          <a:p>
            <a:pPr>
              <a:buFont typeface="Arial" pitchFamily="34" charset="0"/>
              <a:buChar char="•"/>
            </a:pPr>
            <a:r>
              <a:rPr lang="en-US" dirty="0">
                <a:latin typeface="Times New Roman"/>
              </a:rPr>
              <a:t>The  Current system in use is a paper-based </a:t>
            </a:r>
            <a:r>
              <a:rPr lang="en-US" dirty="0" err="1">
                <a:latin typeface="Times New Roman"/>
              </a:rPr>
              <a:t>system,it</a:t>
            </a:r>
            <a:r>
              <a:rPr lang="en-US" dirty="0">
                <a:latin typeface="Times New Roman"/>
              </a:rPr>
              <a:t> is too slow and  cannot provide updated list of patients within a reasonable timeframe.</a:t>
            </a:r>
          </a:p>
          <a:p>
            <a:pPr>
              <a:buFont typeface="Arial" pitchFamily="34" charset="0"/>
              <a:buChar char="•"/>
            </a:pPr>
            <a:r>
              <a:rPr lang="en-US" dirty="0">
                <a:latin typeface="Times New Roman"/>
              </a:rPr>
              <a:t>The intension of HMS system is to reduce </a:t>
            </a:r>
            <a:r>
              <a:rPr lang="en-US" dirty="0" err="1">
                <a:latin typeface="Times New Roman"/>
              </a:rPr>
              <a:t>over time</a:t>
            </a:r>
            <a:r>
              <a:rPr lang="en-US" dirty="0">
                <a:latin typeface="Times New Roman"/>
              </a:rPr>
              <a:t> pay  and increase the  number of patients that can be treated accurately.</a:t>
            </a:r>
          </a:p>
          <a:p>
            <a:pPr>
              <a:buFont typeface="Arial" pitchFamily="34" charset="0"/>
              <a:buChar char="•"/>
            </a:pPr>
            <a:r>
              <a:rPr lang="en-US" dirty="0">
                <a:latin typeface="Times New Roman"/>
              </a:rPr>
              <a:t>The HMS can be used  in any </a:t>
            </a:r>
            <a:r>
              <a:rPr lang="en-US" dirty="0" err="1">
                <a:latin typeface="Times New Roman"/>
              </a:rPr>
              <a:t>Hospital,clinic,pathology</a:t>
            </a:r>
            <a:r>
              <a:rPr lang="en-US" dirty="0">
                <a:latin typeface="Times New Roman"/>
              </a:rPr>
              <a:t> labs  to get the  information from the patients and then storing the data for future usage.</a:t>
            </a:r>
          </a:p>
          <a:p>
            <a:pPr lvl="0">
              <a:buFont typeface="Arial" pitchFamily="34" charset="0"/>
              <a:buChar char="•"/>
            </a:pPr>
            <a:endParaRPr lang="en-US" sz="2000" dirty="0"/>
          </a:p>
          <a:p>
            <a:pPr lvl="0">
              <a:buFont typeface="Arial" pitchFamily="34" charset="0"/>
              <a:buChar char="•"/>
            </a:pPr>
            <a:endParaRPr lang="en-US" sz="2000" dirty="0"/>
          </a:p>
          <a:p>
            <a:pPr lvl="0"/>
            <a:r>
              <a:rPr lang="en-US" sz="800" dirty="0"/>
              <a:t>Image </a:t>
            </a:r>
            <a:r>
              <a:rPr lang="en-US" sz="800" dirty="0" err="1"/>
              <a:t>source:dataimage.com</a:t>
            </a:r>
            <a:endParaRPr lang="en-US" sz="800" dirty="0"/>
          </a:p>
          <a:p>
            <a:pPr>
              <a:buFont typeface="Arial" pitchFamily="34" charset="0"/>
              <a:buChar char="•"/>
            </a:pPr>
            <a:endParaRPr lang="en-US" sz="2000" dirty="0"/>
          </a:p>
          <a:p>
            <a:pPr marL="457200" indent="-342265">
              <a:lnSpc>
                <a:spcPct val="115000"/>
              </a:lnSpc>
              <a:buClr>
                <a:srgbClr val="000000"/>
              </a:buClr>
            </a:pPr>
            <a:r>
              <a:rPr lang="en" sz="2000" b="0" strike="noStrike" spc="-1" dirty="0">
                <a:solidFill>
                  <a:srgbClr val="000000"/>
                </a:solidFill>
                <a:latin typeface="Old Standard TT"/>
                <a:ea typeface="Old Standard TT"/>
              </a:rPr>
              <a:t>                              </a:t>
            </a:r>
            <a:endParaRPr lang="en-IN" sz="20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pic>
        <p:nvPicPr>
          <p:cNvPr id="4" name="Picture 3" descr="download (2).jpeg"/>
          <p:cNvPicPr>
            <a:picLocks noChangeAspect="1"/>
          </p:cNvPicPr>
          <p:nvPr/>
        </p:nvPicPr>
        <p:blipFill>
          <a:blip r:embed="rId2" cstate="print"/>
          <a:stretch>
            <a:fillRect/>
          </a:stretch>
        </p:blipFill>
        <p:spPr>
          <a:xfrm>
            <a:off x="7144436" y="1233737"/>
            <a:ext cx="1999564" cy="2071991"/>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161296"/>
            <a:ext cx="8520120" cy="612720"/>
          </a:xfrm>
          <a:prstGeom prst="rect">
            <a:avLst/>
          </a:prstGeom>
          <a:noFill/>
          <a:ln>
            <a:noFill/>
          </a:ln>
        </p:spPr>
        <p:txBody>
          <a:bodyPr tIns="91440" bIns="91440">
            <a:noAutofit/>
          </a:bodyPr>
          <a:lstStyle/>
          <a:p>
            <a:pPr algn="ctr">
              <a:lnSpc>
                <a:spcPct val="100000"/>
              </a:lnSpc>
              <a:tabLst>
                <a:tab pos="0" algn="l"/>
              </a:tabLst>
            </a:pPr>
            <a:r>
              <a:rPr lang="en" sz="4000" b="1" strike="noStrike" spc="-1" dirty="0">
                <a:solidFill>
                  <a:schemeClr val="bg2">
                    <a:lumMod val="75000"/>
                  </a:schemeClr>
                </a:solidFill>
                <a:latin typeface="Artifakt Element" pitchFamily="34" charset="0"/>
                <a:ea typeface="Artifakt Element" pitchFamily="34" charset="0"/>
              </a:rPr>
              <a:t>1.4 Existing System/project</a:t>
            </a:r>
            <a:endParaRPr lang="en-IN" sz="4000" b="0" strike="noStrike" spc="-1" dirty="0">
              <a:solidFill>
                <a:schemeClr val="bg2">
                  <a:lumMod val="75000"/>
                </a:schemeClr>
              </a:solidFill>
              <a:latin typeface="Artifakt Element" pitchFamily="34" charset="0"/>
              <a:ea typeface="Artifakt Element" pitchFamily="34" charset="0"/>
            </a:endParaRPr>
          </a:p>
        </p:txBody>
      </p:sp>
      <p:sp>
        <p:nvSpPr>
          <p:cNvPr id="95" name="TextShape 2"/>
          <p:cNvSpPr txBox="1"/>
          <p:nvPr/>
        </p:nvSpPr>
        <p:spPr>
          <a:xfrm>
            <a:off x="313870" y="1317859"/>
            <a:ext cx="6205772" cy="3578089"/>
          </a:xfrm>
          <a:prstGeom prst="rect">
            <a:avLst/>
          </a:prstGeom>
          <a:noFill/>
          <a:ln>
            <a:noFill/>
          </a:ln>
        </p:spPr>
        <p:txBody>
          <a:bodyPr lIns="91440" tIns="91440" rIns="91440" bIns="91440" anchor="t">
            <a:noAutofit/>
          </a:bodyPr>
          <a:lstStyle/>
          <a:p>
            <a:pPr>
              <a:buClr>
                <a:srgbClr val="000000"/>
              </a:buClr>
              <a:buFont typeface="Arial"/>
              <a:buChar char="•"/>
            </a:pPr>
            <a:r>
              <a:rPr lang="en-US" spc="-1" dirty="0">
                <a:latin typeface="Times New Roman"/>
                <a:ea typeface="+mn-lt"/>
                <a:cs typeface="+mn-lt"/>
              </a:rPr>
              <a:t>As doctor provides a handwritten prescription and this prescription are difficult to preserve  </a:t>
            </a:r>
            <a:endParaRPr lang="en-US">
              <a:latin typeface="Times New Roman"/>
            </a:endParaRPr>
          </a:p>
          <a:p>
            <a:pPr>
              <a:buClr>
                <a:srgbClr val="000000"/>
              </a:buClr>
              <a:buFont typeface="Arial"/>
              <a:buChar char="•"/>
            </a:pPr>
            <a:r>
              <a:rPr lang="en-US" spc="-1" dirty="0">
                <a:latin typeface="Times New Roman"/>
                <a:cs typeface="Arial"/>
              </a:rPr>
              <a:t>It may be difficult for Doctor as well a patient to maintain </a:t>
            </a:r>
            <a:endParaRPr lang="en-US" dirty="0">
              <a:latin typeface="Times New Roman"/>
              <a:cs typeface="Arial"/>
            </a:endParaRPr>
          </a:p>
          <a:p>
            <a:r>
              <a:rPr lang="en-US" dirty="0">
                <a:latin typeface="Times New Roman"/>
              </a:rPr>
              <a:t>this written records.</a:t>
            </a:r>
          </a:p>
          <a:p>
            <a:pPr marL="285750" indent="-285750">
              <a:buFont typeface="Arial"/>
              <a:buChar char="•"/>
            </a:pPr>
            <a:r>
              <a:rPr lang="en-US" spc="-1" dirty="0">
                <a:latin typeface="Times New Roman"/>
                <a:ea typeface="+mn-lt"/>
                <a:cs typeface="+mn-lt"/>
              </a:rPr>
              <a:t>These processes prevent the patient and physicians from remembering the previous treatment.</a:t>
            </a:r>
            <a:endParaRPr lang="en-US">
              <a:latin typeface="Times New Roman"/>
            </a:endParaRPr>
          </a:p>
          <a:p>
            <a:pPr>
              <a:buClr>
                <a:srgbClr val="000000"/>
              </a:buClr>
              <a:buFont typeface="Arial"/>
              <a:buChar char="•"/>
            </a:pPr>
            <a:endParaRPr lang="en-US"/>
          </a:p>
          <a:p>
            <a:pPr>
              <a:buClr>
                <a:srgbClr val="000000"/>
              </a:buClr>
              <a:buFont typeface="Arial"/>
              <a:buChar char="•"/>
            </a:pPr>
            <a:endParaRPr lang="en-US"/>
          </a:p>
          <a:p>
            <a:pPr>
              <a:buClr>
                <a:srgbClr val="000000"/>
              </a:buClr>
              <a:buFont typeface="Arial"/>
              <a:buChar char="•"/>
            </a:pPr>
            <a:endParaRPr lang="en-US"/>
          </a:p>
          <a:p>
            <a:pPr>
              <a:buClr>
                <a:srgbClr val="000000"/>
              </a:buClr>
              <a:buFont typeface="Arial"/>
              <a:buChar char="•"/>
            </a:pPr>
            <a:endParaRPr lang="en-US"/>
          </a:p>
          <a:p>
            <a:pPr>
              <a:buClr>
                <a:srgbClr val="000000"/>
              </a:buClr>
            </a:pPr>
            <a:endParaRPr lang="en-US" sz="800" spc="-1">
              <a:solidFill>
                <a:srgbClr val="000000"/>
              </a:solidFill>
              <a:latin typeface="Old Standard TT"/>
              <a:ea typeface="Old Standard TT"/>
            </a:endParaRPr>
          </a:p>
          <a:p>
            <a:endParaRPr lang="en-US" sz="800" spc="-1" dirty="0">
              <a:solidFill>
                <a:srgbClr val="000000"/>
              </a:solidFill>
              <a:latin typeface="Old Standard TT"/>
              <a:ea typeface="Old Standard TT"/>
            </a:endParaRPr>
          </a:p>
          <a:p>
            <a:endParaRPr lang="en-US" sz="800" spc="-1" dirty="0">
              <a:solidFill>
                <a:srgbClr val="000000"/>
              </a:solidFill>
              <a:latin typeface="Old Standard TT"/>
              <a:ea typeface="Old Standard TT"/>
            </a:endParaRPr>
          </a:p>
          <a:p>
            <a:endParaRPr lang="en-US" sz="800" spc="-1" dirty="0">
              <a:solidFill>
                <a:srgbClr val="000000"/>
              </a:solidFill>
              <a:latin typeface="Old Standard TT"/>
              <a:ea typeface="Old Standard TT"/>
            </a:endParaRPr>
          </a:p>
          <a:p>
            <a:endParaRPr lang="en-US" sz="800" spc="-1" dirty="0">
              <a:solidFill>
                <a:srgbClr val="000000"/>
              </a:solidFill>
              <a:latin typeface="Old Standard TT"/>
              <a:ea typeface="Old Standard TT"/>
            </a:endParaRPr>
          </a:p>
          <a:p>
            <a:r>
              <a:rPr lang="en-US" sz="800" spc="-1" dirty="0">
                <a:solidFill>
                  <a:srgbClr val="000000"/>
                </a:solidFill>
                <a:latin typeface="Old Standard TT"/>
                <a:ea typeface="Old Standard TT"/>
              </a:rPr>
              <a:t>mage </a:t>
            </a:r>
            <a:r>
              <a:rPr lang="en-US" sz="800" spc="-1" dirty="0" err="1">
                <a:solidFill>
                  <a:srgbClr val="000000"/>
                </a:solidFill>
                <a:latin typeface="Old Standard TT"/>
                <a:ea typeface="Old Standard TT"/>
              </a:rPr>
              <a:t>source:www.freepik.com</a:t>
            </a:r>
            <a:endParaRPr lang="en-US" sz="800" spc="-1" dirty="0">
              <a:solidFill>
                <a:srgbClr val="000000"/>
              </a:solidFill>
              <a:latin typeface="Old Standard TT"/>
              <a:ea typeface="Old Standard TT"/>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pic>
        <p:nvPicPr>
          <p:cNvPr id="5" name="Picture 4" descr="patient-card-icon-medical-form-list-results-data-approved-check-mark-vector-symbol-flat-cartoon-clinical-checklist-12589382434.jpg"/>
          <p:cNvPicPr>
            <a:picLocks noChangeAspect="1"/>
          </p:cNvPicPr>
          <p:nvPr/>
        </p:nvPicPr>
        <p:blipFill>
          <a:blip r:embed="rId2" cstate="print"/>
          <a:stretch>
            <a:fillRect/>
          </a:stretch>
        </p:blipFill>
        <p:spPr>
          <a:xfrm>
            <a:off x="6634172" y="1357070"/>
            <a:ext cx="2132530" cy="2661737"/>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208986"/>
            <a:ext cx="8520120" cy="612720"/>
          </a:xfrm>
          <a:prstGeom prst="rect">
            <a:avLst/>
          </a:prstGeom>
          <a:noFill/>
          <a:ln>
            <a:noFill/>
          </a:ln>
        </p:spPr>
        <p:txBody>
          <a:bodyPr tIns="91440" bIns="91440">
            <a:noAutofit/>
          </a:bodyPr>
          <a:lstStyle/>
          <a:p>
            <a:pPr algn="ctr">
              <a:lnSpc>
                <a:spcPct val="100000"/>
              </a:lnSpc>
              <a:tabLst>
                <a:tab pos="0" algn="l"/>
              </a:tabLst>
            </a:pPr>
            <a:r>
              <a:rPr lang="en" sz="4400" b="1" spc="-1" dirty="0">
                <a:solidFill>
                  <a:schemeClr val="bg2">
                    <a:lumMod val="75000"/>
                  </a:schemeClr>
                </a:solidFill>
                <a:latin typeface="Artifakt Element" pitchFamily="34" charset="0"/>
                <a:ea typeface="Artifakt Element" pitchFamily="34" charset="0"/>
              </a:rPr>
              <a:t>2</a:t>
            </a:r>
            <a:r>
              <a:rPr lang="en" sz="4400" b="1" strike="noStrike" spc="-1" dirty="0">
                <a:solidFill>
                  <a:schemeClr val="bg2">
                    <a:lumMod val="75000"/>
                  </a:schemeClr>
                </a:solidFill>
                <a:latin typeface="Artifakt Element" pitchFamily="34" charset="0"/>
                <a:ea typeface="Artifakt Element" pitchFamily="34" charset="0"/>
              </a:rPr>
              <a:t> Technology stack</a:t>
            </a:r>
            <a:endParaRPr lang="en-IN" sz="4400" b="0" strike="noStrike" spc="-1" dirty="0">
              <a:solidFill>
                <a:schemeClr val="bg2">
                  <a:lumMod val="75000"/>
                </a:schemeClr>
              </a:solidFill>
              <a:latin typeface="Artifakt Element" pitchFamily="34" charset="0"/>
              <a:ea typeface="Artifakt Element" pitchFamily="34" charset="0"/>
            </a:endParaRPr>
          </a:p>
        </p:txBody>
      </p:sp>
      <p:sp>
        <p:nvSpPr>
          <p:cNvPr id="97" name="TextShape 2"/>
          <p:cNvSpPr txBox="1"/>
          <p:nvPr/>
        </p:nvSpPr>
        <p:spPr>
          <a:xfrm>
            <a:off x="237854" y="1184303"/>
            <a:ext cx="7004801" cy="3622674"/>
          </a:xfrm>
          <a:prstGeom prst="rect">
            <a:avLst/>
          </a:prstGeom>
          <a:noFill/>
          <a:ln>
            <a:noFill/>
          </a:ln>
        </p:spPr>
        <p:txBody>
          <a:bodyPr lIns="91440" tIns="91440" rIns="91440" bIns="91440" anchor="t">
            <a:noAutofit/>
          </a:bodyPr>
          <a:lstStyle/>
          <a:p>
            <a:pPr marL="457200" indent="-342265">
              <a:lnSpc>
                <a:spcPct val="115000"/>
              </a:lnSpc>
              <a:buClr>
                <a:srgbClr val="000000"/>
              </a:buClr>
              <a:buFont typeface="Courier New"/>
              <a:buChar char="o"/>
            </a:pPr>
            <a:r>
              <a:rPr lang="en-US" spc="-1" dirty="0">
                <a:solidFill>
                  <a:srgbClr val="000000"/>
                </a:solidFill>
                <a:latin typeface="Times New Roman"/>
                <a:ea typeface="Artifakt Element" pitchFamily="34" charset="0"/>
              </a:rPr>
              <a:t>For FRONT-END</a:t>
            </a:r>
            <a:endParaRPr lang="en-US" dirty="0"/>
          </a:p>
          <a:p>
            <a:pPr marL="457200" indent="-342265">
              <a:lnSpc>
                <a:spcPct val="115000"/>
              </a:lnSpc>
              <a:buClr>
                <a:srgbClr val="000000"/>
              </a:buClr>
            </a:pPr>
            <a:r>
              <a:rPr lang="en-US" spc="-1" dirty="0">
                <a:solidFill>
                  <a:srgbClr val="000000"/>
                </a:solidFill>
                <a:latin typeface="Times New Roman"/>
                <a:ea typeface="Artifakt Element" pitchFamily="34" charset="0"/>
              </a:rPr>
              <a:t> Use of  LANGUAGE are as Follows :</a:t>
            </a:r>
          </a:p>
          <a:p>
            <a:pPr marL="457200" indent="-342265">
              <a:lnSpc>
                <a:spcPct val="115000"/>
              </a:lnSpc>
              <a:buClr>
                <a:srgbClr val="000000"/>
              </a:buClr>
              <a:buFont typeface="Arial"/>
              <a:buChar char="•"/>
            </a:pPr>
            <a:r>
              <a:rPr lang="en-US" spc="-1" dirty="0">
                <a:solidFill>
                  <a:srgbClr val="000000"/>
                </a:solidFill>
                <a:latin typeface="Times New Roman"/>
                <a:ea typeface="Artifakt Element" pitchFamily="34" charset="0"/>
              </a:rPr>
              <a:t>CSS</a:t>
            </a:r>
          </a:p>
          <a:p>
            <a:pPr marL="457200" indent="-342265">
              <a:lnSpc>
                <a:spcPct val="114999"/>
              </a:lnSpc>
              <a:buFont typeface="Arial"/>
              <a:buChar char="•"/>
            </a:pPr>
            <a:r>
              <a:rPr lang="en-US" spc="-1" dirty="0">
                <a:solidFill>
                  <a:srgbClr val="000000"/>
                </a:solidFill>
                <a:latin typeface="Times New Roman"/>
                <a:ea typeface="Artifakt Element" pitchFamily="34" charset="0"/>
              </a:rPr>
              <a:t> HTML</a:t>
            </a:r>
            <a:endParaRPr lang="en-US"/>
          </a:p>
          <a:p>
            <a:pPr marL="457200" indent="-342265">
              <a:lnSpc>
                <a:spcPct val="115000"/>
              </a:lnSpc>
              <a:buClr>
                <a:srgbClr val="000000"/>
              </a:buClr>
              <a:buFont typeface="Courier New"/>
              <a:buChar char="o"/>
            </a:pPr>
            <a:r>
              <a:rPr lang="en-US" spc="-1" dirty="0">
                <a:solidFill>
                  <a:srgbClr val="000000"/>
                </a:solidFill>
                <a:latin typeface="Times New Roman"/>
                <a:ea typeface="Artifakt Element" pitchFamily="34" charset="0"/>
              </a:rPr>
              <a:t>For BACK-END</a:t>
            </a:r>
          </a:p>
          <a:p>
            <a:pPr marL="457200" indent="-342265">
              <a:lnSpc>
                <a:spcPct val="115000"/>
              </a:lnSpc>
              <a:buClr>
                <a:srgbClr val="000000"/>
              </a:buClr>
            </a:pPr>
            <a:r>
              <a:rPr lang="en-US" spc="-1" dirty="0">
                <a:solidFill>
                  <a:srgbClr val="000000"/>
                </a:solidFill>
                <a:latin typeface="Times New Roman"/>
                <a:ea typeface="Artifakt Element" pitchFamily="34" charset="0"/>
              </a:rPr>
              <a:t>Use of LANGUAGE are as follows :</a:t>
            </a:r>
          </a:p>
          <a:p>
            <a:pPr marL="457200" indent="-342265">
              <a:lnSpc>
                <a:spcPct val="115000"/>
              </a:lnSpc>
              <a:buClr>
                <a:srgbClr val="000000"/>
              </a:buClr>
              <a:buFont typeface="Arial"/>
              <a:buChar char="•"/>
            </a:pPr>
            <a:r>
              <a:rPr lang="en-US" spc="-1" dirty="0">
                <a:solidFill>
                  <a:srgbClr val="000000"/>
                </a:solidFill>
                <a:latin typeface="Times New Roman"/>
                <a:ea typeface="Artifakt Element" pitchFamily="34" charset="0"/>
              </a:rPr>
              <a:t>JAVASCRIPT</a:t>
            </a:r>
          </a:p>
          <a:p>
            <a:pPr marL="457200" indent="-342265">
              <a:lnSpc>
                <a:spcPct val="115000"/>
              </a:lnSpc>
              <a:buClr>
                <a:srgbClr val="000000"/>
              </a:buClr>
              <a:buFont typeface="Arial"/>
              <a:buChar char="•"/>
            </a:pPr>
            <a:r>
              <a:rPr lang="en-US" spc="-1" dirty="0">
                <a:solidFill>
                  <a:srgbClr val="000000"/>
                </a:solidFill>
                <a:latin typeface="Times New Roman"/>
                <a:ea typeface="Artifakt Element" pitchFamily="34" charset="0"/>
              </a:rPr>
              <a:t>MY SQL ( FOR DATABASE)</a:t>
            </a:r>
          </a:p>
          <a:p>
            <a:pPr marL="457200" indent="-342265">
              <a:lnSpc>
                <a:spcPct val="115000"/>
              </a:lnSpc>
              <a:buClr>
                <a:srgbClr val="000000"/>
              </a:buClr>
              <a:buFont typeface="Arial"/>
              <a:buChar char="•"/>
            </a:pPr>
            <a:r>
              <a:rPr lang="en-US" spc="-1" dirty="0">
                <a:solidFill>
                  <a:srgbClr val="000000"/>
                </a:solidFill>
                <a:latin typeface="Times New Roman"/>
                <a:ea typeface="Artifakt Element" pitchFamily="34" charset="0"/>
              </a:rPr>
              <a:t>Java server pages (JSP)</a:t>
            </a:r>
          </a:p>
          <a:p>
            <a:pPr marL="457200" indent="-342265">
              <a:lnSpc>
                <a:spcPct val="115000"/>
              </a:lnSpc>
              <a:buClr>
                <a:srgbClr val="000000"/>
              </a:buClr>
            </a:pPr>
            <a:endParaRPr lang="en-US" sz="800" spc="-1" dirty="0">
              <a:solidFill>
                <a:srgbClr val="000000"/>
              </a:solidFill>
              <a:latin typeface="Artifakt Element" pitchFamily="34" charset="0"/>
              <a:ea typeface="Artifakt Element" pitchFamily="34" charset="0"/>
            </a:endParaRPr>
          </a:p>
          <a:p>
            <a:pPr marL="457200" indent="-342265">
              <a:lnSpc>
                <a:spcPct val="115000"/>
              </a:lnSpc>
              <a:buClr>
                <a:srgbClr val="000000"/>
              </a:buClr>
            </a:pPr>
            <a:endParaRPr lang="en-US" sz="800" spc="-1" dirty="0">
              <a:solidFill>
                <a:srgbClr val="000000"/>
              </a:solidFill>
              <a:latin typeface="Artifakt Element" pitchFamily="34" charset="0"/>
              <a:ea typeface="Artifakt Element" pitchFamily="34" charset="0"/>
            </a:endParaRPr>
          </a:p>
          <a:p>
            <a:pPr marL="457200" indent="-342265">
              <a:lnSpc>
                <a:spcPct val="115000"/>
              </a:lnSpc>
              <a:buClr>
                <a:srgbClr val="000000"/>
              </a:buClr>
            </a:pPr>
            <a:endParaRPr lang="en-US" sz="800" spc="-1" dirty="0">
              <a:solidFill>
                <a:srgbClr val="000000"/>
              </a:solidFill>
              <a:latin typeface="Artifakt Element" pitchFamily="34" charset="0"/>
              <a:ea typeface="Artifakt Element" pitchFamily="34" charset="0"/>
            </a:endParaRPr>
          </a:p>
          <a:p>
            <a:pPr marL="457200" indent="-342265">
              <a:lnSpc>
                <a:spcPct val="115000"/>
              </a:lnSpc>
              <a:buClr>
                <a:srgbClr val="000000"/>
              </a:buClr>
            </a:pPr>
            <a:r>
              <a:rPr lang="en-US" sz="800" spc="-1" dirty="0">
                <a:solidFill>
                  <a:srgbClr val="000000"/>
                </a:solidFill>
                <a:latin typeface="Artifakt Element" pitchFamily="34" charset="0"/>
                <a:ea typeface="Artifakt Element" pitchFamily="34" charset="0"/>
              </a:rPr>
              <a:t>Image source : Microsoft clipart</a:t>
            </a:r>
          </a:p>
          <a:p>
            <a:pPr marL="457200" indent="-342265">
              <a:lnSpc>
                <a:spcPct val="115000"/>
              </a:lnSpc>
              <a:buClr>
                <a:srgbClr val="000000"/>
              </a:buClr>
            </a:pPr>
            <a:r>
              <a:rPr lang="en" sz="1600" b="0" strike="noStrike" spc="-1" dirty="0">
                <a:solidFill>
                  <a:srgbClr val="000000"/>
                </a:solidFill>
                <a:latin typeface="Artifakt Element" pitchFamily="34" charset="0"/>
                <a:ea typeface="Artifakt Element" pitchFamily="34" charset="0"/>
              </a:rPr>
              <a:t>                                </a:t>
            </a:r>
            <a:endParaRPr lang="en-IN" sz="1600" b="0" strike="noStrike" spc="-1" dirty="0">
              <a:solidFill>
                <a:srgbClr val="000000"/>
              </a:solidFill>
              <a:latin typeface="Artifakt Element" pitchFamily="34" charset="0"/>
              <a:ea typeface="Artifakt Element" pitchFamily="34" charset="0"/>
            </a:endParaRPr>
          </a:p>
          <a:p>
            <a:pPr marL="457200" indent="-342265">
              <a:lnSpc>
                <a:spcPct val="115000"/>
              </a:lnSpc>
              <a:buClr>
                <a:srgbClr val="000000"/>
              </a:buClr>
            </a:pPr>
            <a:r>
              <a:rPr lang="en" sz="1600" b="0" strike="noStrike" spc="-1" dirty="0">
                <a:solidFill>
                  <a:srgbClr val="000000"/>
                </a:solidFill>
                <a:latin typeface="Artifakt Element" pitchFamily="34" charset="0"/>
                <a:ea typeface="Artifakt Element" pitchFamily="34" charset="0"/>
              </a:rPr>
              <a:t>                        </a:t>
            </a:r>
            <a:endParaRPr lang="en-IN" sz="1600" b="0" strike="noStrike" spc="-1" dirty="0">
              <a:solidFill>
                <a:srgbClr val="000000"/>
              </a:solidFill>
              <a:latin typeface="Artifakt Element" pitchFamily="34" charset="0"/>
              <a:ea typeface="Artifakt Element" pitchFamily="34" charset="0"/>
            </a:endParaRPr>
          </a:p>
          <a:p>
            <a:pPr marL="457200" indent="-342265">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pic>
        <p:nvPicPr>
          <p:cNvPr id="1026" name="Picture 2" descr="C:\Program Files (x86)\Microsoft Office\MEDIA\CAGCAT10\j0199805.wmf"/>
          <p:cNvPicPr>
            <a:picLocks noChangeAspect="1" noChangeArrowheads="1"/>
          </p:cNvPicPr>
          <p:nvPr/>
        </p:nvPicPr>
        <p:blipFill>
          <a:blip r:embed="rId2" cstate="print"/>
          <a:srcRect/>
          <a:stretch>
            <a:fillRect/>
          </a:stretch>
        </p:blipFill>
        <p:spPr bwMode="auto">
          <a:xfrm>
            <a:off x="6391072" y="1890481"/>
            <a:ext cx="2130358" cy="2276309"/>
          </a:xfrm>
          <a:prstGeom prst="rect">
            <a:avLst/>
          </a:prstGeom>
          <a:noFill/>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118064"/>
            <a:ext cx="8520120" cy="612720"/>
          </a:xfrm>
          <a:prstGeom prst="rect">
            <a:avLst/>
          </a:prstGeom>
          <a:noFill/>
          <a:ln>
            <a:noFill/>
          </a:ln>
        </p:spPr>
        <p:txBody>
          <a:bodyPr tIns="91440" bIns="91440">
            <a:noAutofit/>
          </a:bodyPr>
          <a:lstStyle/>
          <a:p>
            <a:pPr algn="ctr">
              <a:lnSpc>
                <a:spcPct val="100000"/>
              </a:lnSpc>
              <a:tabLst>
                <a:tab pos="0" algn="l"/>
              </a:tabLst>
            </a:pPr>
            <a:r>
              <a:rPr lang="en" sz="3600" b="1" spc="-1" dirty="0">
                <a:solidFill>
                  <a:schemeClr val="bg2">
                    <a:lumMod val="75000"/>
                  </a:schemeClr>
                </a:solidFill>
                <a:latin typeface="Artifakt Element" pitchFamily="34" charset="0"/>
                <a:ea typeface="Artifakt Element" pitchFamily="34" charset="0"/>
              </a:rPr>
              <a:t>3.1</a:t>
            </a:r>
            <a:r>
              <a:rPr lang="en" sz="3600" b="1" strike="noStrike" spc="-1" dirty="0">
                <a:solidFill>
                  <a:schemeClr val="bg2">
                    <a:lumMod val="75000"/>
                  </a:schemeClr>
                </a:solidFill>
                <a:latin typeface="Artifakt Element" pitchFamily="34" charset="0"/>
                <a:ea typeface="Artifakt Element" pitchFamily="34" charset="0"/>
              </a:rPr>
              <a:t> Benefits for environment </a:t>
            </a:r>
            <a:endParaRPr lang="en-IN" sz="3600" b="0" strike="noStrike" spc="-1" dirty="0">
              <a:solidFill>
                <a:schemeClr val="bg2">
                  <a:lumMod val="75000"/>
                </a:schemeClr>
              </a:solidFill>
              <a:latin typeface="Artifakt Element" pitchFamily="34" charset="0"/>
              <a:ea typeface="Artifakt Element" pitchFamily="34" charset="0"/>
            </a:endParaRPr>
          </a:p>
        </p:txBody>
      </p:sp>
      <p:sp>
        <p:nvSpPr>
          <p:cNvPr id="99" name="TextShape 2"/>
          <p:cNvSpPr txBox="1"/>
          <p:nvPr/>
        </p:nvSpPr>
        <p:spPr>
          <a:xfrm>
            <a:off x="311760" y="953895"/>
            <a:ext cx="5923670" cy="3688102"/>
          </a:xfrm>
          <a:prstGeom prst="rect">
            <a:avLst/>
          </a:prstGeom>
          <a:noFill/>
          <a:ln>
            <a:noFill/>
          </a:ln>
        </p:spPr>
        <p:txBody>
          <a:bodyPr lIns="91440" tIns="91440" rIns="91440" bIns="91440" anchor="t">
            <a:noAutofit/>
          </a:bodyPr>
          <a:lstStyle/>
          <a:p>
            <a:pPr marL="285750" indent="-285750">
              <a:buFont typeface="Arial"/>
              <a:buChar char="•"/>
            </a:pPr>
            <a:r>
              <a:rPr lang="en-US" dirty="0">
                <a:latin typeface="Times New Roman"/>
                <a:ea typeface="Artifakt Element" pitchFamily="34" charset="0"/>
              </a:rPr>
              <a:t>Database system in medicine: The linked database is the most used in the health sector.</a:t>
            </a:r>
            <a:endParaRPr lang="en-US">
              <a:latin typeface="Times New Roman"/>
            </a:endParaRPr>
          </a:p>
          <a:p>
            <a:pPr marL="285750" indent="-285750">
              <a:buFont typeface="Arial"/>
              <a:buChar char="•"/>
            </a:pPr>
            <a:r>
              <a:rPr lang="en-US" dirty="0">
                <a:latin typeface="Times New Roman"/>
                <a:ea typeface="Artifakt Element" pitchFamily="34" charset="0"/>
              </a:rPr>
              <a:t>Specific databases with silent resistance can be used to determine the primary symptoms of these drugs and the patient's current condition, such as blood flow, pulse, and blood sugar.</a:t>
            </a:r>
          </a:p>
          <a:p>
            <a:pPr marL="285750" indent="-285750">
              <a:buFont typeface="Arial"/>
              <a:buChar char="•"/>
            </a:pPr>
            <a:r>
              <a:rPr lang="en-US" dirty="0">
                <a:latin typeface="Times New Roman"/>
                <a:ea typeface="Artifakt Element" pitchFamily="34" charset="0"/>
              </a:rPr>
              <a:t>For example, the database associated with the cardiac unit can be linked directly to the recruitment media.</a:t>
            </a:r>
          </a:p>
          <a:p>
            <a:pPr marL="285750" indent="-285750">
              <a:buFont typeface="Arial"/>
              <a:buChar char="•"/>
            </a:pPr>
            <a:r>
              <a:rPr lang="en-US" dirty="0">
                <a:latin typeface="Times New Roman"/>
                <a:ea typeface="Artifakt Element" pitchFamily="34" charset="0"/>
              </a:rPr>
              <a:t>It needs to be changed so that cardiologists can enter free information into the database and highlight the best patient care.</a:t>
            </a: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endParaRPr lang="en-US" sz="600" dirty="0">
              <a:latin typeface="Times New Roman"/>
              <a:ea typeface="Artifakt Element" pitchFamily="34" charset="0"/>
            </a:endParaRPr>
          </a:p>
          <a:p>
            <a:pPr marL="285750" indent="-285750">
              <a:buFont typeface="Arial"/>
              <a:buChar char="•"/>
            </a:pPr>
            <a:r>
              <a:rPr lang="en-US" sz="600">
                <a:latin typeface="Times New Roman"/>
                <a:ea typeface="Artifakt Element" pitchFamily="34" charset="0"/>
              </a:rPr>
              <a:t>Image </a:t>
            </a:r>
            <a:r>
              <a:rPr lang="en-US" sz="600" dirty="0" err="1">
                <a:latin typeface="Times New Roman"/>
                <a:ea typeface="Artifakt Element" pitchFamily="34" charset="0"/>
              </a:rPr>
              <a:t>Source:www.coverstory.com</a:t>
            </a:r>
            <a:endParaRPr lang="en-US" sz="600" dirty="0">
              <a:latin typeface="Times New Roman"/>
              <a:ea typeface="Artifakt Element" pitchFamily="34" charset="0"/>
            </a:endParaRPr>
          </a:p>
          <a:p>
            <a:pPr marL="114935">
              <a:lnSpc>
                <a:spcPct val="115000"/>
              </a:lnSpc>
              <a:buClr>
                <a:srgbClr val="000000"/>
              </a:buClr>
            </a:pPr>
            <a:r>
              <a:rPr lang="en" spc="-1" dirty="0">
                <a:solidFill>
                  <a:srgbClr val="000000"/>
                </a:solidFill>
                <a:latin typeface="Times New Roman"/>
                <a:ea typeface="Artifakt Element" pitchFamily="34" charset="0"/>
              </a:rPr>
              <a:t>                                   </a:t>
            </a:r>
            <a:endParaRPr lang="en-IN" b="0" strike="noStrike" spc="-1">
              <a:solidFill>
                <a:srgbClr val="000000"/>
              </a:solidFill>
              <a:latin typeface="Times New Roman"/>
              <a:ea typeface="Artifakt Element" pitchFamily="34" charset="0"/>
            </a:endParaRPr>
          </a:p>
          <a:p>
            <a:pPr marL="114935">
              <a:lnSpc>
                <a:spcPct val="115000"/>
              </a:lnSpc>
              <a:buClr>
                <a:srgbClr val="000000"/>
              </a:buClr>
            </a:pPr>
            <a:r>
              <a:rPr lang="en" spc="-1" dirty="0">
                <a:solidFill>
                  <a:srgbClr val="000000"/>
                </a:solidFill>
                <a:latin typeface="Times New Roman"/>
              </a:rPr>
              <a:t>                            </a:t>
            </a:r>
            <a:endParaRPr lang="en-IN" sz="1800" b="0" strike="noStrike" spc="-1" dirty="0">
              <a:solidFill>
                <a:srgbClr val="000000"/>
              </a:solidFill>
              <a:latin typeface="Times New Roman"/>
            </a:endParaRPr>
          </a:p>
          <a:p>
            <a:pPr marL="114935">
              <a:lnSpc>
                <a:spcPct val="115000"/>
              </a:lnSpc>
              <a:buClr>
                <a:srgbClr val="000000"/>
              </a:buClr>
            </a:pPr>
            <a:r>
              <a:rPr lang="en" spc="-1" dirty="0">
                <a:solidFill>
                  <a:srgbClr val="000000"/>
                </a:solidFill>
                <a:latin typeface="Times New Roman"/>
              </a:rPr>
              <a:t>                       </a:t>
            </a:r>
            <a:endParaRPr lang="en-IN" sz="1800" b="0" strike="noStrike" spc="-1" dirty="0">
              <a:solidFill>
                <a:srgbClr val="000000"/>
              </a:solidFill>
              <a:latin typeface="Times New Roman"/>
            </a:endParaRPr>
          </a:p>
          <a:p>
            <a:pPr marL="285750" indent="-285750">
              <a:lnSpc>
                <a:spcPct val="115000"/>
              </a:lnSpc>
              <a:buFont typeface="Arial"/>
              <a:buChar char="•"/>
            </a:pPr>
            <a:endParaRPr lang="en-IN" sz="1800" b="0" strike="noStrike" spc="-1" dirty="0">
              <a:solidFill>
                <a:srgbClr val="000000"/>
              </a:solidFill>
              <a:latin typeface="Times New Roman"/>
            </a:endParaRPr>
          </a:p>
        </p:txBody>
      </p:sp>
      <p:pic>
        <p:nvPicPr>
          <p:cNvPr id="4" name="Picture 3" descr="HFM_CoverStory_18_700x468.jpg"/>
          <p:cNvPicPr>
            <a:picLocks noChangeAspect="1"/>
          </p:cNvPicPr>
          <p:nvPr/>
        </p:nvPicPr>
        <p:blipFill>
          <a:blip r:embed="rId2" cstate="print"/>
          <a:stretch>
            <a:fillRect/>
          </a:stretch>
        </p:blipFill>
        <p:spPr>
          <a:xfrm>
            <a:off x="6637567" y="1789888"/>
            <a:ext cx="2346569" cy="2234928"/>
          </a:xfrm>
          <a:prstGeom prst="rect">
            <a:avLst/>
          </a:prstGeom>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855</Words>
  <Application>Microsoft Office PowerPoint</Application>
  <PresentationFormat>On-screen Show (16:9)</PresentationFormat>
  <Paragraphs>134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1.1 Problem Definition </vt:lpstr>
      <vt:lpstr>PowerPoint Presentation</vt:lpstr>
      <vt:lpstr>PowerPoint Presentation</vt:lpstr>
      <vt:lpstr>PowerPoint Presentation</vt:lpstr>
      <vt:lpstr>PowerPoint Presentation</vt:lpstr>
      <vt:lpstr>PowerPoint Presentation</vt:lpstr>
      <vt:lpstr>PowerPoint Presentation</vt:lpstr>
      <vt:lpstr>3.2 Benefits for Society                                       Image source :(softwaresuggest.com)  </vt:lpstr>
      <vt:lpstr>PowerPoint Presentation</vt:lpstr>
      <vt:lpstr>4.Project Design </vt:lpstr>
      <vt:lpstr>PowerPoint Presentation</vt:lpstr>
      <vt:lpstr>4.Project Design  </vt:lpstr>
      <vt:lpstr>4.2 Algorithm                                                       Image Source:www.istocks.com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Atharv</cp:lastModifiedBy>
  <cp:revision>414</cp:revision>
  <dcterms:modified xsi:type="dcterms:W3CDTF">2021-12-04T06:36:26Z</dcterms:modified>
  <dc:language>en-IN</dc:language>
</cp:coreProperties>
</file>