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6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2C344B6-FBC2-47BD-B985-8CDE73D36B69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Picture taken from: https://github.com/sayar/talks/blob/master/ecse321/tutorial9/ant_tutorial.md 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B6BF0AB-8073-40D8-96C1-AC799752598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eclipse.org/luna/index.jsp?topic=%2Forg.eclipse.platform.doc.user%2FgettingStarted%2Fqs-93_project_builder.htm" TargetMode="External"/><Relationship Id="rId2" Type="http://schemas.openxmlformats.org/officeDocument/2006/relationships/hyperlink" Target="https://github.com/shabbir-hussain/ecse321tutW1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utorialspoint.com/ant/index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lluthra/ecse321tutF201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03360" y="770400"/>
            <a:ext cx="10781280" cy="335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Building projects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67440" y="4206960"/>
            <a:ext cx="9227160" cy="164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Using ANT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Exercise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005840" y="2560320"/>
            <a:ext cx="4498920" cy="34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Create ANT build file for your group project that can generate a jar file.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Generate ANT file 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005840" y="2560320"/>
            <a:ext cx="3970080" cy="157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Right click on your project</a:t>
            </a:r>
            <a:endParaRPr/>
          </a:p>
          <a:p>
            <a:r>
              <a:rPr lang="en-US" sz="2600">
                <a:latin typeface="Arial"/>
              </a:rPr>
              <a:t>Export</a:t>
            </a:r>
            <a:endParaRPr/>
          </a:p>
          <a:p>
            <a:r>
              <a:rPr lang="en-US" sz="2600">
                <a:latin typeface="Arial"/>
              </a:rPr>
              <a:t>General-&gt;ant build file</a:t>
            </a:r>
            <a:endParaRPr/>
          </a:p>
          <a:p>
            <a:r>
              <a:rPr lang="en-US" sz="2600">
                <a:latin typeface="Arial"/>
              </a:rPr>
              <a:t>Hit okay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 Shabbir Hussain’s Tutorial:</a:t>
            </a:r>
          </a:p>
          <a:p>
            <a:pPr>
              <a:lnSpc>
                <a:spcPct val="85000"/>
              </a:lnSpc>
            </a:pPr>
            <a:r>
              <a:rPr lang="en-US" sz="2400" u="sng" dirty="0" smtClean="0">
                <a:solidFill>
                  <a:srgbClr val="3B85DE"/>
                </a:solidFill>
                <a:latin typeface="Calibri Light"/>
                <a:hlinkClick r:id="rId2"/>
              </a:rPr>
              <a:t>https</a:t>
            </a:r>
            <a:r>
              <a:rPr lang="en-US" sz="2400" u="sng" dirty="0">
                <a:solidFill>
                  <a:srgbClr val="3B85DE"/>
                </a:solidFill>
                <a:latin typeface="Calibri Light"/>
                <a:hlinkClick r:id="rId2"/>
              </a:rPr>
              <a:t>://github.com/shabbir-hussain/ecse321tutW16</a:t>
            </a:r>
            <a:endParaRPr lang="en-US" sz="2400" u="sng" dirty="0">
              <a:solidFill>
                <a:srgbClr val="3B85DE"/>
              </a:solidFill>
              <a:latin typeface="Calibri Light"/>
            </a:endParaRPr>
          </a:p>
          <a:p>
            <a:pPr>
              <a:lnSpc>
                <a:spcPct val="85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 Integrating 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ANT into eclipse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hlinkClick r:id="rId3"/>
              </a:rPr>
              <a:t>http://help.eclipse.org/luna/index.jsp?topic=%2Forg.eclipse.platform.doc.user%2FgettingStarted%2Fqs-93_project_builder.htm</a:t>
            </a:r>
            <a:endParaRPr lang="en-US" dirty="0" smtClean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https://www.tutorialspoint.com/ant/index.htm</a:t>
            </a:r>
            <a:endParaRPr lang="en-US" dirty="0" smtClean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No more play button</a:t>
            </a:r>
            <a:endParaRPr/>
          </a:p>
        </p:txBody>
      </p:sp>
      <p:pic>
        <p:nvPicPr>
          <p:cNvPr id="81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42600" y="2688120"/>
            <a:ext cx="3601080" cy="288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Building a project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The build process is </a:t>
            </a:r>
            <a:r>
              <a:rPr lang="en-US" sz="2400" b="1">
                <a:solidFill>
                  <a:srgbClr val="FF0000"/>
                </a:solidFill>
                <a:latin typeface="Calibri Light"/>
              </a:rPr>
              <a:t>long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and </a:t>
            </a:r>
            <a:r>
              <a:rPr lang="en-US" sz="2400" b="1">
                <a:solidFill>
                  <a:srgbClr val="FF0000"/>
                </a:solidFill>
                <a:latin typeface="Calibri Light"/>
              </a:rPr>
              <a:t>tedious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8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7360" y="2841120"/>
            <a:ext cx="6827040" cy="165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Introducing ANT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 </a:t>
            </a:r>
            <a:r>
              <a:rPr lang="en-US" sz="2400" b="1">
                <a:solidFill>
                  <a:srgbClr val="7030A0"/>
                </a:solidFill>
                <a:latin typeface="Calibri Light"/>
              </a:rPr>
              <a:t>command  line tool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to build your projects </a:t>
            </a:r>
            <a:endParaRPr/>
          </a:p>
        </p:txBody>
      </p:sp>
      <p:pic>
        <p:nvPicPr>
          <p:cNvPr id="8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14960" y="2620800"/>
            <a:ext cx="5275800" cy="326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Get Ant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b="1" dirty="0">
                <a:solidFill>
                  <a:srgbClr val="00B050"/>
                </a:solidFill>
                <a:latin typeface="Calibri Light"/>
              </a:rPr>
              <a:t>Check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 if 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you have ant by typing the command: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ant 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–version</a:t>
            </a:r>
          </a:p>
          <a:p>
            <a:pPr lvl="1">
              <a:lnSpc>
                <a:spcPct val="100000"/>
              </a:lnSpc>
              <a:buFont typeface="Arial"/>
              <a:buChar char=" "/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b="1" dirty="0">
                <a:solidFill>
                  <a:srgbClr val="00B050"/>
                </a:solidFill>
                <a:latin typeface="Calibri Light"/>
              </a:rPr>
              <a:t>Get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ant from: </a:t>
            </a:r>
            <a:r>
              <a:rPr lang="en-US" sz="2400" u="sng" dirty="0">
                <a:solidFill>
                  <a:srgbClr val="3B85DE"/>
                </a:solidFill>
                <a:latin typeface="Calibri Light"/>
              </a:rPr>
              <a:t>http://ant.apache.org/bindownload.cgi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endParaRPr lang="en-US" sz="2400" b="1" dirty="0" smtClean="0">
              <a:solidFill>
                <a:srgbClr val="00B050"/>
              </a:solidFill>
              <a:latin typeface="Calibri Light"/>
            </a:endParaRPr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b="1" dirty="0" smtClean="0">
                <a:solidFill>
                  <a:srgbClr val="00B050"/>
                </a:solidFill>
                <a:latin typeface="Calibri Light"/>
              </a:rPr>
              <a:t>Extract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the files to a location of your choosing then </a:t>
            </a:r>
            <a:r>
              <a:rPr lang="en-US" sz="2400" b="1" dirty="0">
                <a:solidFill>
                  <a:srgbClr val="00B050"/>
                </a:solidFill>
                <a:latin typeface="Calibri Light"/>
              </a:rPr>
              <a:t>add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it to your </a:t>
            </a:r>
            <a:r>
              <a:rPr lang="en-US" sz="2400" b="1" dirty="0">
                <a:solidFill>
                  <a:srgbClr val="FF0000"/>
                </a:solidFill>
                <a:latin typeface="Calibri Light"/>
              </a:rPr>
              <a:t>path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variable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Get Ant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855480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Creating an Ant file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Create a file called Build.xml in the root of your project</a:t>
            </a:r>
            <a:endParaRPr/>
          </a:p>
        </p:txBody>
      </p:sp>
      <p:pic>
        <p:nvPicPr>
          <p:cNvPr id="9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400" y="2540160"/>
            <a:ext cx="9557280" cy="307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Dissecting an ANT file</a:t>
            </a:r>
            <a:endParaRPr/>
          </a:p>
        </p:txBody>
      </p:sp>
      <p:pic>
        <p:nvPicPr>
          <p:cNvPr id="98" name="Content Placeholder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57440" y="3007440"/>
            <a:ext cx="6971400" cy="31708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48560" y="2044800"/>
            <a:ext cx="545184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 Light"/>
              </a:rPr>
              <a:t>Go to the AStarExample and find the build </a:t>
            </a:r>
            <a:r>
              <a:rPr lang="en-US" dirty="0" smtClean="0">
                <a:solidFill>
                  <a:srgbClr val="000000"/>
                </a:solidFill>
                <a:latin typeface="Calibri Light"/>
              </a:rPr>
              <a:t>file (</a:t>
            </a:r>
            <a:r>
              <a:rPr lang="en-US" dirty="0" smtClean="0">
                <a:solidFill>
                  <a:srgbClr val="000000"/>
                </a:solidFill>
                <a:latin typeface="Calibri Light"/>
                <a:hlinkClick r:id="rId3"/>
              </a:rPr>
              <a:t>https://github.com/sahilluthra/ecse321tutF2016</a:t>
            </a:r>
            <a:r>
              <a:rPr lang="en-US" dirty="0" smtClean="0">
                <a:solidFill>
                  <a:srgbClr val="000000"/>
                </a:solidFill>
                <a:latin typeface="Calibri Light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Running an ant File</a:t>
            </a:r>
            <a:endParaRPr/>
          </a:p>
        </p:txBody>
      </p:sp>
      <p:pic>
        <p:nvPicPr>
          <p:cNvPr id="101" name="Content Placeholder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60" y="1859040"/>
            <a:ext cx="10159200" cy="473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170</Words>
  <PresentationFormat>Custom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Sahil Luthra</cp:lastModifiedBy>
  <cp:revision>10</cp:revision>
  <dcterms:modified xsi:type="dcterms:W3CDTF">2016-11-07T06:09:38Z</dcterms:modified>
</cp:coreProperties>
</file>