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0" r:id="rId15"/>
    <p:sldId id="271" r:id="rId16"/>
    <p:sldId id="272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6918" autoAdjust="0"/>
  </p:normalViewPr>
  <p:slideViewPr>
    <p:cSldViewPr>
      <p:cViewPr varScale="1">
        <p:scale>
          <a:sx n="63" d="100"/>
          <a:sy n="63" d="100"/>
        </p:scale>
        <p:origin x="-120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dirty="0">
                <a:latin typeface="Times New Roman"/>
              </a:rPr>
              <a:t>&lt;header&gt;</a:t>
            </a:r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dirty="0">
                <a:latin typeface="Times New Roman"/>
              </a:rPr>
              <a:t>&lt;date/time&gt;</a:t>
            </a:r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dirty="0">
                <a:latin typeface="Times New Roman"/>
              </a:rPr>
              <a:t>&lt;footer&gt;</a:t>
            </a:r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2638E4B-0C65-45D3-AACA-F42CC983E16A}" type="slidenum">
              <a:rPr lang="en-US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322731D-DB8E-4A86-A226-168412354A1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8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424632D-16AE-4316-BD4F-D9BE5E6AB16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FE3E0AA-DB4D-4832-A0F6-7FDA420C43A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EECCAC0-E42F-4AC1-B769-460B8F74E85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2" name="Picture 71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8" name="Picture 107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9" name="Picture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50B4C8"/>
          </a:solidFill>
          <a:ln w="12600">
            <a:noFill/>
          </a:ln>
        </p:spPr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7620120" y="0"/>
            <a:ext cx="4570560" cy="6856560"/>
          </a:xfrm>
          <a:prstGeom prst="rect">
            <a:avLst/>
          </a:prstGeom>
          <a:solidFill>
            <a:srgbClr val="50B4C8"/>
          </a:solidFill>
          <a:ln w="12600">
            <a:noFill/>
          </a:ln>
        </p:spPr>
      </p:sp>
      <p:sp>
        <p:nvSpPr>
          <p:cNvPr id="7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uiswing/layout/group.html" TargetMode="External"/><Relationship Id="rId2" Type="http://schemas.openxmlformats.org/officeDocument/2006/relationships/hyperlink" Target="http://zetcode.com/tutorials/javagamestutorial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03360" y="770400"/>
            <a:ext cx="10780920" cy="3351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80000"/>
              </a:lnSpc>
            </a:pPr>
            <a:r>
              <a:rPr lang="en-US" sz="8800" dirty="0">
                <a:solidFill>
                  <a:srgbClr val="FFFFFF"/>
                </a:solidFill>
                <a:latin typeface="Calibri Light"/>
              </a:rPr>
              <a:t>Intro to Swing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667440" y="4206960"/>
            <a:ext cx="9226800" cy="164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FFFFFF"/>
                </a:solidFill>
                <a:latin typeface="Calibri Light"/>
              </a:rPr>
              <a:t>Using Java </a:t>
            </a:r>
            <a:r>
              <a:rPr lang="en-US" sz="3200" dirty="0" smtClean="0">
                <a:solidFill>
                  <a:srgbClr val="FFFFFF"/>
                </a:solidFill>
                <a:latin typeface="Calibri Light"/>
              </a:rPr>
              <a:t>Swing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57360" y="499680"/>
            <a:ext cx="10771200" cy="1656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 dirty="0">
                <a:solidFill>
                  <a:srgbClr val="50B4C8"/>
                </a:solidFill>
                <a:latin typeface="Calibri Light"/>
              </a:rPr>
              <a:t>Swing Basics - Layouts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676800" y="2011680"/>
            <a:ext cx="4626360" cy="3764880"/>
          </a:xfrm>
          <a:prstGeom prst="rect">
            <a:avLst/>
          </a:prstGeom>
          <a:noFill/>
          <a:ln>
            <a:noFill/>
          </a:ln>
        </p:spPr>
      </p:sp>
      <p:pic>
        <p:nvPicPr>
          <p:cNvPr id="146" name="Picture 145"/>
          <p:cNvPicPr/>
          <p:nvPr/>
        </p:nvPicPr>
        <p:blipFill>
          <a:blip r:embed="rId2"/>
          <a:stretch>
            <a:fillRect/>
          </a:stretch>
        </p:blipFill>
        <p:spPr>
          <a:xfrm>
            <a:off x="2578680" y="2834640"/>
            <a:ext cx="8429400" cy="2249280"/>
          </a:xfrm>
          <a:prstGeom prst="rect">
            <a:avLst/>
          </a:prstGeom>
          <a:ln>
            <a:noFill/>
          </a:ln>
        </p:spPr>
      </p:pic>
      <p:pic>
        <p:nvPicPr>
          <p:cNvPr id="147" name="Picture 146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5687640"/>
            <a:ext cx="11671560" cy="799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57360" y="499680"/>
            <a:ext cx="10771200" cy="1656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 dirty="0">
                <a:solidFill>
                  <a:srgbClr val="50B4C8"/>
                </a:solidFill>
                <a:latin typeface="Calibri Light"/>
              </a:rPr>
              <a:t>Swing Basics – Action Listener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3474720" y="5762520"/>
            <a:ext cx="454932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000000"/>
                </a:solidFill>
                <a:latin typeface="Calibri Light"/>
              </a:rPr>
              <a:t>Action Listener</a:t>
            </a:r>
            <a:r>
              <a:rPr lang="en-US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b="1" dirty="0">
                <a:solidFill>
                  <a:srgbClr val="00CC33"/>
                </a:solidFill>
                <a:latin typeface="Calibri Light"/>
              </a:rPr>
              <a:t>calls</a:t>
            </a:r>
            <a:r>
              <a:rPr lang="en-US" dirty="0">
                <a:solidFill>
                  <a:srgbClr val="000000"/>
                </a:solidFill>
                <a:latin typeface="Calibri Light"/>
              </a:rPr>
              <a:t> a </a:t>
            </a:r>
            <a:r>
              <a:rPr lang="en-US" b="1" dirty="0">
                <a:solidFill>
                  <a:srgbClr val="660066"/>
                </a:solidFill>
                <a:latin typeface="Calibri Light"/>
              </a:rPr>
              <a:t>method</a:t>
            </a:r>
            <a:r>
              <a:rPr lang="en-US" dirty="0">
                <a:solidFill>
                  <a:srgbClr val="000000"/>
                </a:solidFill>
                <a:latin typeface="Calibri Light"/>
              </a:rPr>
              <a:t> when a particular </a:t>
            </a:r>
            <a:r>
              <a:rPr lang="en-US" b="1" dirty="0">
                <a:solidFill>
                  <a:srgbClr val="FF3333"/>
                </a:solidFill>
                <a:latin typeface="Calibri Light"/>
              </a:rPr>
              <a:t>action</a:t>
            </a:r>
            <a:r>
              <a:rPr lang="en-US" dirty="0">
                <a:solidFill>
                  <a:srgbClr val="000000"/>
                </a:solidFill>
                <a:latin typeface="Calibri Light"/>
              </a:rPr>
              <a:t> takes place</a:t>
            </a:r>
            <a:endParaRPr/>
          </a:p>
        </p:txBody>
      </p:sp>
      <p:pic>
        <p:nvPicPr>
          <p:cNvPr id="150" name="Picture 149"/>
          <p:cNvPicPr/>
          <p:nvPr/>
        </p:nvPicPr>
        <p:blipFill>
          <a:blip r:embed="rId2"/>
          <a:stretch>
            <a:fillRect/>
          </a:stretch>
        </p:blipFill>
        <p:spPr>
          <a:xfrm>
            <a:off x="290160" y="2594160"/>
            <a:ext cx="11505240" cy="280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657360" y="499680"/>
            <a:ext cx="10770120" cy="165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 dirty="0">
                <a:solidFill>
                  <a:srgbClr val="50B4C8"/>
                </a:solidFill>
                <a:latin typeface="Calibri Light"/>
              </a:rPr>
              <a:t>Get XAMPP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2926080" y="6309360"/>
            <a:ext cx="608868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 dirty="0">
                <a:solidFill>
                  <a:srgbClr val="262626"/>
                </a:solidFill>
                <a:latin typeface="Calibri Light"/>
              </a:rPr>
              <a:t>Go to www.apachefriends.org </a:t>
            </a:r>
            <a:endParaRPr/>
          </a:p>
        </p:txBody>
      </p:sp>
      <p:pic>
        <p:nvPicPr>
          <p:cNvPr id="167" name="Picture 166"/>
          <p:cNvPicPr/>
          <p:nvPr/>
        </p:nvPicPr>
        <p:blipFill>
          <a:blip r:embed="rId2"/>
          <a:stretch>
            <a:fillRect/>
          </a:stretch>
        </p:blipFill>
        <p:spPr>
          <a:xfrm>
            <a:off x="1463040" y="1645920"/>
            <a:ext cx="8712360" cy="4662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167"/>
          <p:cNvPicPr/>
          <p:nvPr/>
        </p:nvPicPr>
        <p:blipFill>
          <a:blip r:embed="rId3"/>
          <a:stretch>
            <a:fillRect/>
          </a:stretch>
        </p:blipFill>
        <p:spPr>
          <a:xfrm>
            <a:off x="208080" y="2252880"/>
            <a:ext cx="5188320" cy="287856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657360" y="499680"/>
            <a:ext cx="10770120" cy="165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 dirty="0">
                <a:solidFill>
                  <a:srgbClr val="50B4C8"/>
                </a:solidFill>
                <a:latin typeface="Calibri Light"/>
              </a:rPr>
              <a:t>The World Wide Web</a:t>
            </a:r>
            <a:endParaRPr/>
          </a:p>
        </p:txBody>
      </p:sp>
      <p:pic>
        <p:nvPicPr>
          <p:cNvPr id="170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8463600" y="822960"/>
            <a:ext cx="3331080" cy="2912040"/>
          </a:xfrm>
          <a:prstGeom prst="rect">
            <a:avLst/>
          </a:prstGeom>
          <a:ln>
            <a:noFill/>
          </a:ln>
        </p:spPr>
      </p:pic>
      <p:pic>
        <p:nvPicPr>
          <p:cNvPr id="171" name="Picture 17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03520" y="3566160"/>
            <a:ext cx="4386960" cy="2922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657360" y="499680"/>
            <a:ext cx="10770120" cy="165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 dirty="0">
                <a:solidFill>
                  <a:srgbClr val="50B4C8"/>
                </a:solidFill>
                <a:latin typeface="Calibri Light"/>
              </a:rPr>
              <a:t>The World Wide Web</a:t>
            </a:r>
            <a:endParaRPr/>
          </a:p>
        </p:txBody>
      </p:sp>
      <p:pic>
        <p:nvPicPr>
          <p:cNvPr id="173" name="Picture 172"/>
          <p:cNvPicPr/>
          <p:nvPr/>
        </p:nvPicPr>
        <p:blipFill>
          <a:blip r:embed="rId3"/>
          <a:stretch>
            <a:fillRect/>
          </a:stretch>
        </p:blipFill>
        <p:spPr>
          <a:xfrm>
            <a:off x="991440" y="2317680"/>
            <a:ext cx="8425800" cy="408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657360" y="499680"/>
            <a:ext cx="10771200" cy="1656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 dirty="0">
                <a:solidFill>
                  <a:srgbClr val="50B4C8"/>
                </a:solidFill>
                <a:latin typeface="Calibri Light"/>
              </a:rPr>
              <a:t>References	</a:t>
            </a:r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676800" y="2011680"/>
            <a:ext cx="10905600" cy="3764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 dirty="0">
                <a:solidFill>
                  <a:srgbClr val="262626"/>
                </a:solidFill>
                <a:latin typeface="Calibri Light"/>
              </a:rPr>
              <a:t>Java Game Tutorial: </a:t>
            </a:r>
            <a:r>
              <a:rPr lang="en-US" sz="2400" u="sng" dirty="0">
                <a:solidFill>
                  <a:srgbClr val="3B85DE"/>
                </a:solidFill>
                <a:latin typeface="Calibri Light"/>
                <a:hlinkClick r:id="rId2"/>
              </a:rPr>
              <a:t>http://zetcode.com/tutorials/javagamestutorial/</a:t>
            </a:r>
            <a:r>
              <a:rPr lang="en-US" sz="2400" dirty="0">
                <a:solidFill>
                  <a:srgbClr val="262626"/>
                </a:solidFill>
                <a:latin typeface="Calibri Light"/>
              </a:rPr>
              <a:t> </a:t>
            </a:r>
            <a:endParaRPr/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262626"/>
                </a:solidFill>
                <a:latin typeface="Calibri Light"/>
              </a:rPr>
              <a:t> </a:t>
            </a:r>
            <a:r>
              <a:rPr lang="en-US" sz="2400" dirty="0" smtClean="0">
                <a:solidFill>
                  <a:srgbClr val="262626"/>
                </a:solidFill>
                <a:latin typeface="Calibri Light"/>
              </a:rPr>
              <a:t>Java </a:t>
            </a:r>
            <a:r>
              <a:rPr lang="en-US" sz="2400" dirty="0">
                <a:solidFill>
                  <a:srgbClr val="262626"/>
                </a:solidFill>
                <a:latin typeface="Calibri Light"/>
              </a:rPr>
              <a:t>Group layout</a:t>
            </a:r>
            <a:r>
              <a:rPr lang="en-US" sz="2400" dirty="0" smtClean="0">
                <a:solidFill>
                  <a:srgbClr val="262626"/>
                </a:solidFill>
                <a:latin typeface="Calibri Light"/>
              </a:rPr>
              <a:t>: </a:t>
            </a:r>
            <a:r>
              <a:rPr lang="en-US" sz="2400" dirty="0" smtClean="0">
                <a:solidFill>
                  <a:srgbClr val="262626"/>
                </a:solidFill>
                <a:latin typeface="Calibri Light"/>
                <a:hlinkClick r:id="rId3"/>
              </a:rPr>
              <a:t>https</a:t>
            </a:r>
            <a:r>
              <a:rPr lang="en-US" sz="2400" dirty="0">
                <a:solidFill>
                  <a:srgbClr val="262626"/>
                </a:solidFill>
                <a:latin typeface="Calibri Light"/>
                <a:hlinkClick r:id="rId3"/>
              </a:rPr>
              <a:t>://docs.oracle.com/javase/tutorial/uiswing/layout/group.html  </a:t>
            </a:r>
            <a:endParaRPr/>
          </a:p>
          <a:p>
            <a:pPr>
              <a:lnSpc>
                <a:spcPct val="85000"/>
              </a:lnSpc>
            </a:pPr>
            <a:endParaRPr/>
          </a:p>
          <a:p>
            <a:pPr>
              <a:lnSpc>
                <a:spcPct val="85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57360" y="499680"/>
            <a:ext cx="10771200" cy="1656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 dirty="0">
                <a:solidFill>
                  <a:srgbClr val="50B4C8"/>
                </a:solidFill>
                <a:latin typeface="Calibri Light"/>
              </a:rPr>
              <a:t>Today's Overview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822960" y="2442240"/>
            <a:ext cx="2549520" cy="118656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CustomShape 3"/>
          <p:cNvSpPr/>
          <p:nvPr/>
        </p:nvSpPr>
        <p:spPr>
          <a:xfrm>
            <a:off x="869400" y="2105280"/>
            <a:ext cx="4341960" cy="1917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009933"/>
                </a:solidFill>
                <a:latin typeface="Calibri Light"/>
              </a:rPr>
              <a:t>G</a:t>
            </a:r>
            <a:r>
              <a:rPr lang="en-US" sz="3600" dirty="0">
                <a:solidFill>
                  <a:srgbClr val="CC0000"/>
                </a:solidFill>
                <a:latin typeface="Calibri Light"/>
              </a:rPr>
              <a:t>i</a:t>
            </a:r>
            <a:r>
              <a:rPr lang="en-US" sz="3600" dirty="0">
                <a:solidFill>
                  <a:srgbClr val="B2B2B2"/>
                </a:solidFill>
                <a:latin typeface="Calibri Light"/>
              </a:rPr>
              <a:t>t Exercise </a:t>
            </a:r>
            <a:endParaRPr/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0000FF"/>
                </a:solidFill>
                <a:latin typeface="Calibri Light"/>
              </a:rPr>
              <a:t>Swing basics</a:t>
            </a:r>
            <a:endParaRPr/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000099"/>
                </a:solidFill>
                <a:latin typeface="Calibri Light"/>
              </a:rPr>
              <a:t>Swing Exercise</a:t>
            </a:r>
            <a:endParaRPr/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000099"/>
                </a:solidFill>
                <a:latin typeface="Calibri Light"/>
              </a:rPr>
              <a:t>More </a:t>
            </a:r>
            <a:r>
              <a:rPr lang="en-US" sz="3600" dirty="0">
                <a:solidFill>
                  <a:srgbClr val="009933"/>
                </a:solidFill>
                <a:latin typeface="Calibri Light"/>
              </a:rPr>
              <a:t>Downloads!!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57360" y="499680"/>
            <a:ext cx="10771200" cy="1656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 dirty="0">
                <a:solidFill>
                  <a:srgbClr val="50B4C8"/>
                </a:solidFill>
                <a:latin typeface="Calibri Light"/>
              </a:rPr>
              <a:t>Get the latest material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676800" y="2011680"/>
            <a:ext cx="5078160" cy="376488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CustomShape 3"/>
          <p:cNvSpPr/>
          <p:nvPr/>
        </p:nvSpPr>
        <p:spPr>
          <a:xfrm>
            <a:off x="6979680" y="2133600"/>
            <a:ext cx="5206320" cy="381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 Light"/>
              </a:rPr>
              <a:t>Travel to tutorial folder</a:t>
            </a:r>
            <a:endParaRPr/>
          </a:p>
        </p:txBody>
      </p:sp>
      <p:sp>
        <p:nvSpPr>
          <p:cNvPr id="124" name="CustomShape 4"/>
          <p:cNvSpPr/>
          <p:nvPr/>
        </p:nvSpPr>
        <p:spPr>
          <a:xfrm>
            <a:off x="6979680" y="3352800"/>
            <a:ext cx="5206320" cy="457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alibri Light"/>
              </a:rPr>
              <a:t>Check </a:t>
            </a:r>
            <a:r>
              <a:rPr lang="en-US" dirty="0">
                <a:solidFill>
                  <a:srgbClr val="000000"/>
                </a:solidFill>
                <a:latin typeface="Calibri Light"/>
              </a:rPr>
              <a:t>that you are in the Repo</a:t>
            </a:r>
            <a:endParaRPr/>
          </a:p>
        </p:txBody>
      </p:sp>
      <p:sp>
        <p:nvSpPr>
          <p:cNvPr id="125" name="CustomShape 5"/>
          <p:cNvSpPr/>
          <p:nvPr/>
        </p:nvSpPr>
        <p:spPr>
          <a:xfrm>
            <a:off x="6979680" y="4953000"/>
            <a:ext cx="5206320" cy="5334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 Light"/>
              </a:rPr>
              <a:t>Get latest files</a:t>
            </a: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3600"/>
            <a:ext cx="6505662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57360" y="499680"/>
            <a:ext cx="10771200" cy="1656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 dirty="0">
                <a:solidFill>
                  <a:srgbClr val="50B4C8"/>
                </a:solidFill>
                <a:latin typeface="Calibri Light"/>
              </a:rPr>
              <a:t>Importing a project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676800" y="2011680"/>
            <a:ext cx="5078160" cy="3764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 dirty="0">
                <a:solidFill>
                  <a:srgbClr val="262626"/>
                </a:solidFill>
                <a:latin typeface="Calibri Light"/>
              </a:rPr>
              <a:t>File -&gt; Import -&gt; Existing project into Workspace -&gt; Browse for project</a:t>
            </a:r>
            <a:endParaRPr/>
          </a:p>
        </p:txBody>
      </p:sp>
      <p:pic>
        <p:nvPicPr>
          <p:cNvPr id="128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583680" y="1737360"/>
            <a:ext cx="4936680" cy="4845240"/>
          </a:xfrm>
          <a:prstGeom prst="rect">
            <a:avLst/>
          </a:prstGeom>
          <a:ln>
            <a:noFill/>
          </a:ln>
        </p:spPr>
      </p:pic>
      <p:sp>
        <p:nvSpPr>
          <p:cNvPr id="129" name="CustomShape 3"/>
          <p:cNvSpPr/>
          <p:nvPr/>
        </p:nvSpPr>
        <p:spPr>
          <a:xfrm>
            <a:off x="612360" y="3710160"/>
            <a:ext cx="520632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261280" y="542160"/>
            <a:ext cx="3381840" cy="1918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000" dirty="0">
                <a:solidFill>
                  <a:srgbClr val="FFFFFF"/>
                </a:solidFill>
                <a:latin typeface="Calibri Light"/>
              </a:rPr>
              <a:t>Java Swing	</a:t>
            </a:r>
            <a:endParaRPr/>
          </a:p>
        </p:txBody>
      </p:sp>
      <p:pic>
        <p:nvPicPr>
          <p:cNvPr id="131" name="Content Placeholder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60480" y="1111320"/>
            <a:ext cx="3897360" cy="3872160"/>
          </a:xfrm>
          <a:prstGeom prst="rect">
            <a:avLst/>
          </a:prstGeom>
          <a:ln>
            <a:noFill/>
          </a:ln>
        </p:spPr>
      </p:pic>
      <p:sp>
        <p:nvSpPr>
          <p:cNvPr id="132" name="CustomShape 2"/>
          <p:cNvSpPr/>
          <p:nvPr/>
        </p:nvSpPr>
        <p:spPr>
          <a:xfrm>
            <a:off x="8276040" y="2511720"/>
            <a:ext cx="3396960" cy="3125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262626"/>
                </a:solidFill>
                <a:latin typeface="Calibri Light"/>
              </a:rPr>
              <a:t>The very basics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57360" y="499680"/>
            <a:ext cx="10771200" cy="1656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 dirty="0">
                <a:solidFill>
                  <a:srgbClr val="50B4C8"/>
                </a:solidFill>
                <a:latin typeface="Calibri Light"/>
              </a:rPr>
              <a:t>Java Swing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657360" y="2358360"/>
            <a:ext cx="10163040" cy="1917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 Light"/>
              </a:rPr>
              <a:t>L</a:t>
            </a:r>
            <a:r>
              <a:rPr lang="en-US" sz="2400" dirty="0" smtClean="0">
                <a:solidFill>
                  <a:srgbClr val="000000"/>
                </a:solidFill>
                <a:latin typeface="Calibri Light"/>
              </a:rPr>
              <a:t>ibrary </a:t>
            </a:r>
            <a:r>
              <a:rPr lang="en-US" sz="2400" dirty="0">
                <a:solidFill>
                  <a:srgbClr val="000000"/>
                </a:solidFill>
                <a:latin typeface="Calibri Light"/>
              </a:rPr>
              <a:t>used to make Graphical user interfaces in Java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657360" y="499680"/>
            <a:ext cx="10771200" cy="1656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 dirty="0">
                <a:solidFill>
                  <a:srgbClr val="50B4C8"/>
                </a:solidFill>
                <a:latin typeface="Calibri Light"/>
              </a:rPr>
              <a:t>Swing Basics - JFrame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676800" y="2011680"/>
            <a:ext cx="10752120" cy="3764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 dirty="0">
                <a:solidFill>
                  <a:srgbClr val="262626"/>
                </a:solidFill>
                <a:latin typeface="Calibri Light"/>
              </a:rPr>
              <a:t>A </a:t>
            </a:r>
            <a:r>
              <a:rPr lang="en-US" sz="2400" dirty="0" smtClean="0">
                <a:solidFill>
                  <a:srgbClr val="262626"/>
                </a:solidFill>
                <a:latin typeface="Calibri Light"/>
              </a:rPr>
              <a:t>JFrame </a:t>
            </a:r>
            <a:r>
              <a:rPr lang="en-US" sz="2400" dirty="0">
                <a:solidFill>
                  <a:srgbClr val="262626"/>
                </a:solidFill>
                <a:latin typeface="Calibri Light"/>
              </a:rPr>
              <a:t>object is your window</a:t>
            </a:r>
            <a:endParaRPr/>
          </a:p>
        </p:txBody>
      </p:sp>
      <p:pic>
        <p:nvPicPr>
          <p:cNvPr id="13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636720" y="2864160"/>
            <a:ext cx="3978000" cy="291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57360" y="499680"/>
            <a:ext cx="10771200" cy="1656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 dirty="0">
                <a:solidFill>
                  <a:srgbClr val="50B4C8"/>
                </a:solidFill>
                <a:latin typeface="Calibri Light"/>
              </a:rPr>
              <a:t>Swing Basics - JFrame</a:t>
            </a:r>
            <a:endParaRPr/>
          </a:p>
        </p:txBody>
      </p:sp>
      <p:pic>
        <p:nvPicPr>
          <p:cNvPr id="140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02960" y="2498040"/>
            <a:ext cx="10080000" cy="308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57360" y="499680"/>
            <a:ext cx="10771200" cy="1656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 dirty="0">
                <a:solidFill>
                  <a:srgbClr val="50B4C8"/>
                </a:solidFill>
                <a:latin typeface="Calibri Light"/>
              </a:rPr>
              <a:t>Swing Basics - Layouts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685800" y="1981200"/>
            <a:ext cx="2447400" cy="3764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 dirty="0">
                <a:solidFill>
                  <a:srgbClr val="262626"/>
                </a:solidFill>
                <a:latin typeface="Calibri Light"/>
              </a:rPr>
              <a:t>A layout is how </a:t>
            </a:r>
            <a:r>
              <a:rPr lang="en-US" sz="2400" b="1" dirty="0">
                <a:solidFill>
                  <a:srgbClr val="009933"/>
                </a:solidFill>
                <a:latin typeface="Calibri Light"/>
              </a:rPr>
              <a:t>components</a:t>
            </a:r>
            <a:r>
              <a:rPr lang="en-US" sz="2400" dirty="0">
                <a:solidFill>
                  <a:srgbClr val="262626"/>
                </a:solidFill>
                <a:latin typeface="Calibri Light"/>
              </a:rPr>
              <a:t> are </a:t>
            </a:r>
            <a:r>
              <a:rPr lang="en-US" sz="2400" b="1" dirty="0">
                <a:solidFill>
                  <a:srgbClr val="990000"/>
                </a:solidFill>
                <a:latin typeface="Calibri Light"/>
              </a:rPr>
              <a:t>placed</a:t>
            </a:r>
            <a:endParaRPr/>
          </a:p>
        </p:txBody>
      </p:sp>
      <p:pic>
        <p:nvPicPr>
          <p:cNvPr id="143" name="Picture 142"/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1828800"/>
            <a:ext cx="8686800" cy="4917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145</Words>
  <PresentationFormat>Custom</PresentationFormat>
  <Paragraphs>36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Admin</cp:lastModifiedBy>
  <cp:revision>15</cp:revision>
  <dcterms:modified xsi:type="dcterms:W3CDTF">2016-09-12T16:10:39Z</dcterms:modified>
</cp:coreProperties>
</file>