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6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0F2C29-A16C-4960-B95E-A92D57D4CD05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5F4408F-AF15-4320-8262-A5A940414F9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040CEFD-7273-4F9F-961D-DFFC89B65E0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Taken from http://www.vogella.com/tutorials/JUnit/article.html</a:t>
            </a:r>
            <a:endParaRPr/>
          </a:p>
          <a:p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4274B89-B37F-475D-AC31-2A7226D56DA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Taken from http://www.vogella.com/tutorials/JUnit/article.html</a:t>
            </a:r>
            <a:endParaRPr/>
          </a:p>
          <a:p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69E77C-C201-4AB6-BA05-079FBB1C15C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4" name="Picture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620120" y="0"/>
            <a:ext cx="4571280" cy="685728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03360" y="770400"/>
            <a:ext cx="10781280" cy="335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Automated Testing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67440" y="4206960"/>
            <a:ext cx="9227160" cy="164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Finding Bugs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Importing a project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676800" y="2011680"/>
            <a:ext cx="507888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File -&gt; Import -&gt; Existing project into Workspace -&gt; Browse for project</a:t>
            </a:r>
            <a:endParaRPr/>
          </a:p>
        </p:txBody>
      </p:sp>
      <p:pic>
        <p:nvPicPr>
          <p:cNvPr id="17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32320" y="1188720"/>
            <a:ext cx="5019120" cy="524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Setting up a Test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676800" y="2011680"/>
            <a:ext cx="407448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File -&gt; new-&gt; Junit Test case </a:t>
            </a:r>
            <a:endParaRPr/>
          </a:p>
        </p:txBody>
      </p:sp>
      <p:pic>
        <p:nvPicPr>
          <p:cNvPr id="182" name="Picture 3"/>
          <p:cNvPicPr/>
          <p:nvPr/>
        </p:nvPicPr>
        <p:blipFill>
          <a:blip r:embed="rId2"/>
          <a:srcRect r="1288854" b="-1599569"/>
          <a:stretch>
            <a:fillRect/>
          </a:stretch>
        </p:blipFill>
        <p:spPr>
          <a:xfrm>
            <a:off x="6400800" y="981360"/>
            <a:ext cx="4906080" cy="514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Junit Structure</a:t>
            </a:r>
            <a:endParaRPr/>
          </a:p>
        </p:txBody>
      </p:sp>
      <p:pic>
        <p:nvPicPr>
          <p:cNvPr id="184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7360" y="1807920"/>
            <a:ext cx="7551720" cy="48243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7496640" y="1782360"/>
            <a:ext cx="31266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Import Classes under test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7534080" y="2620440"/>
            <a:ext cx="32547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Declare Objects under Test</a:t>
            </a:r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7381080" y="3403800"/>
            <a:ext cx="47055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Flag to execute this method before test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7332840" y="4510080"/>
            <a:ext cx="49737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Flag to indicate this method is a test case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7374960" y="6125760"/>
            <a:ext cx="47070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Assertion decides if test will pass or fail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 flipH="1" flipV="1">
            <a:off x="3027240" y="1882440"/>
            <a:ext cx="4757040" cy="8316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type="triangle" w="med" len="med"/>
          </a:ln>
        </p:spPr>
      </p:sp>
      <p:sp>
        <p:nvSpPr>
          <p:cNvPr id="191" name="CustomShape 8"/>
          <p:cNvSpPr/>
          <p:nvPr/>
        </p:nvSpPr>
        <p:spPr>
          <a:xfrm flipH="1">
            <a:off x="6042960" y="2805120"/>
            <a:ext cx="1741320" cy="36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type="triangle" w="med" len="med"/>
          </a:ln>
        </p:spPr>
      </p:sp>
      <p:sp>
        <p:nvSpPr>
          <p:cNvPr id="192" name="CustomShape 9"/>
          <p:cNvSpPr/>
          <p:nvPr/>
        </p:nvSpPr>
        <p:spPr>
          <a:xfrm flipH="1">
            <a:off x="2412720" y="3588480"/>
            <a:ext cx="5413680" cy="36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type="triangle" w="med" len="med"/>
          </a:ln>
        </p:spPr>
      </p:sp>
      <p:sp>
        <p:nvSpPr>
          <p:cNvPr id="193" name="CustomShape 10"/>
          <p:cNvSpPr/>
          <p:nvPr/>
        </p:nvSpPr>
        <p:spPr>
          <a:xfrm flipH="1">
            <a:off x="2262960" y="4694760"/>
            <a:ext cx="5563800" cy="36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type="triangle" w="med" len="med"/>
          </a:ln>
        </p:spPr>
      </p:sp>
      <p:sp>
        <p:nvSpPr>
          <p:cNvPr id="194" name="CustomShape 11"/>
          <p:cNvSpPr/>
          <p:nvPr/>
        </p:nvSpPr>
        <p:spPr>
          <a:xfrm flipH="1" flipV="1">
            <a:off x="2637720" y="5800320"/>
            <a:ext cx="5146920" cy="50832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Running Tests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Right Click on Test class -&gt; Run as -&gt; JunitTest</a:t>
            </a:r>
            <a:endParaRPr/>
          </a:p>
        </p:txBody>
      </p:sp>
      <p:pic>
        <p:nvPicPr>
          <p:cNvPr id="19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38160" y="1005840"/>
            <a:ext cx="3618720" cy="48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Junit Annotations</a:t>
            </a:r>
            <a:endParaRPr/>
          </a:p>
        </p:txBody>
      </p:sp>
      <p:pic>
        <p:nvPicPr>
          <p:cNvPr id="19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62720" y="1735920"/>
            <a:ext cx="7555320" cy="512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Junit Assertions</a:t>
            </a:r>
            <a:endParaRPr/>
          </a:p>
        </p:txBody>
      </p:sp>
      <p:pic>
        <p:nvPicPr>
          <p:cNvPr id="20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895040" y="1716840"/>
            <a:ext cx="7836840" cy="51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Alternative Testing Methods</a:t>
            </a:r>
            <a:endParaRPr/>
          </a:p>
        </p:txBody>
      </p:sp>
      <p:pic>
        <p:nvPicPr>
          <p:cNvPr id="2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3237840" cy="1713960"/>
          </a:xfrm>
          <a:prstGeom prst="rect">
            <a:avLst/>
          </a:prstGeom>
          <a:ln>
            <a:noFill/>
          </a:ln>
        </p:spPr>
      </p:pic>
      <p:pic>
        <p:nvPicPr>
          <p:cNvPr id="20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62400" y="1981200"/>
            <a:ext cx="3884760" cy="297180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0" name="Picture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400" y="4114800"/>
            <a:ext cx="2889000" cy="2465640"/>
          </a:xfrm>
          <a:prstGeom prst="rect">
            <a:avLst/>
          </a:prstGeom>
          <a:ln>
            <a:noFill/>
          </a:ln>
        </p:spPr>
      </p:pic>
      <p:pic>
        <p:nvPicPr>
          <p:cNvPr id="2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8077200" y="2819400"/>
            <a:ext cx="3810000" cy="37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Testing Principles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Check compliance with requirements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Check compliance after changes (regression)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Methodology to isolate problems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Reduce costs of maintenance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Good practices	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Requirements are clearly testable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Write 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tests 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offline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Create tests for ranges of values and boundaries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Create tests for types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Create tests for multiple states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Think of all the extremes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61280" y="542160"/>
            <a:ext cx="3382560" cy="191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000">
                <a:solidFill>
                  <a:srgbClr val="FFFFFF"/>
                </a:solidFill>
                <a:latin typeface="Calibri Light"/>
              </a:rPr>
              <a:t>Types of Test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762120" y="762120"/>
            <a:ext cx="609516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Functional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Behavioral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Performance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Integration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System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8276040" y="2511720"/>
            <a:ext cx="3397680" cy="312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62626"/>
                </a:solidFill>
                <a:latin typeface="Calibri Light"/>
              </a:rPr>
              <a:t>What types of tests we could write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Functional Test</a:t>
            </a:r>
            <a:endParaRPr/>
          </a:p>
        </p:txBody>
      </p:sp>
      <p:pic>
        <p:nvPicPr>
          <p:cNvPr id="161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40880" y="2514600"/>
            <a:ext cx="6262200" cy="310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Behavioral Test (state)</a:t>
            </a:r>
            <a:endParaRPr/>
          </a:p>
        </p:txBody>
      </p:sp>
      <p:pic>
        <p:nvPicPr>
          <p:cNvPr id="169" name="Content Placeholder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8240" y="2578680"/>
            <a:ext cx="5657400" cy="250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Performance Testing</a:t>
            </a:r>
            <a:endParaRPr/>
          </a:p>
        </p:txBody>
      </p:sp>
      <p:pic>
        <p:nvPicPr>
          <p:cNvPr id="171" name="Content Placeholder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11880" y="2865240"/>
            <a:ext cx="9155520" cy="131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Integration Testing</a:t>
            </a:r>
            <a:endParaRPr/>
          </a:p>
        </p:txBody>
      </p:sp>
      <p:pic>
        <p:nvPicPr>
          <p:cNvPr id="173" name="Content Placeholder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52400" y="2157840"/>
            <a:ext cx="4670280" cy="436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261280" y="542160"/>
            <a:ext cx="3382560" cy="191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000">
                <a:solidFill>
                  <a:srgbClr val="FFFFFF"/>
                </a:solidFill>
                <a:latin typeface="Calibri Light"/>
              </a:rPr>
              <a:t>JUnit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762120" y="762120"/>
            <a:ext cx="609516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Getting Set up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8276040" y="2511720"/>
            <a:ext cx="3397680" cy="312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62626"/>
                </a:solidFill>
                <a:latin typeface="Calibri Light"/>
              </a:rPr>
              <a:t>Testing Library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181</Words>
  <PresentationFormat>Custom</PresentationFormat>
  <Paragraphs>49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Sahil Luthra</cp:lastModifiedBy>
  <cp:revision>19</cp:revision>
  <dcterms:modified xsi:type="dcterms:W3CDTF">2016-10-31T07:23:17Z</dcterms:modified>
</cp:coreProperties>
</file>