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68E0F-5A72-9E35-433A-5E17D473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83D668-5ABD-030A-D722-ADB3F6322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FBAE9-F65D-5955-F376-4E2DA2CC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BBFFF-6049-A30C-98DD-9E939154A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588A-6541-5AD5-BB8A-AB0A2A08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9892-14FE-24ED-71C1-EEF78917E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B8C45-8F97-BA0B-BE5D-754740027E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93EC7-9855-5FFF-16E5-82FC06C45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C81C-6870-841E-5FD5-1CAEF344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23F64-0424-7DA1-0D78-1B3CB1EC0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1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5CD69-7FBD-A431-8AE0-3EF6A9A78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A91D8-BF4D-B8B5-50D8-A2C7DD44B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9CA54-FC4A-EC12-69A8-59F3BADC5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113C9-20EA-15E5-F742-55BD3229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0F24E-8D91-02EB-8262-6299AA06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00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15B32-A660-2C00-5B0C-F3CA3B6D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A891-6044-B737-C06D-01521EDD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CE8F4-6F00-7CDA-F1D3-061A1150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A98F37-A70F-9FE0-B3BF-1684C631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CE362-88F7-819F-B37E-FDA6217E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1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9DE2-4562-917C-BE6B-6BD68A2C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5ED280-936E-4326-6337-0450FE569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5FFD5-3730-38C6-9812-B0B37A579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23FB5-8D67-24A8-7F98-C6CD48C00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906C9-E867-F7F2-12A2-C4D15784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03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E55EF-AFA7-1224-4CFF-CDB9B554E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7D357-B8A5-AAD8-0658-0DFB16392E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2D62AD-20A2-90D0-DB0C-BD31DFE3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DE289-46C8-8B7A-CD98-24D48C790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F3BEA-12F8-F00E-7A93-AA2E3455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449ED-B94F-0F03-1C88-991DD222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5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EF77F-4E50-D6B7-A32D-A22A2A68A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F3F1B-5AFE-1738-7221-80B8B88AC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CCC7C-EDF4-3C3D-10AC-43E2936092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61EAA-15B6-179E-213F-47540CF93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2E64D0-C796-A038-2F8C-CF0BB738DB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F4F768-5861-5585-7EC5-92773D0FD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795078-C513-55D4-B320-0E9EF7A4F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6689FD-2445-7B16-F712-C9883359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92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106A8-30CD-9C7C-08E7-F3D9C021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7DE35-DA91-EA9B-C52F-8799CEEDB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4DCDDF-031A-CA96-B2ED-B3DD343FD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5B04A9-B5F9-CB91-08B3-BF86FE7B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37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2ACF33-DE68-D987-A16E-064DFFBE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DF9B90-5BD2-DF2C-7C4A-89905B18C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CF1AE5-80DD-6D86-A916-1587ACDF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9A4E-29F5-3C80-73C9-2A6A25F23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B44EA-C490-7023-87CC-79844406C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305F67-122E-624E-473C-1ACB6B5ED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1E1B5-49AF-87DB-C7A7-33B6724B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636CD-1AA9-19FB-5CB1-D82743C2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545FD-78BE-32BD-479D-FD3A73F8B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6084-A6BD-94D7-82F4-68DE5D46D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B2E177-9723-71C9-8AC5-3123B9FE4A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3EA2CA-E643-F7B9-0FB4-F9FB72C68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95DFF-E173-7C59-427B-16C5BFC49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B78CC-8704-7E30-797F-0B4E0BE6B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A52FD-18CE-7C5E-8B6C-DBC89D66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3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2969E4-3596-AFD4-1BA3-A51484C2E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6E9D2-4138-4684-E834-35CB6E68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ED1F0-96CC-211C-9556-5527A532A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F45462-902B-4DB8-908A-757B0D043402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A0C47-BBB1-B527-0697-73C7BEB742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F6D75-61A8-B1AC-44CD-FC02918CAE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2B9D9-0578-44D2-AAF1-969170BFF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0914D-24ED-11DE-E213-37FA1B5A27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Title</a:t>
            </a:r>
            <a:r>
              <a:rPr lang="en-US" dirty="0"/>
              <a:t>: Understanding Myers’ Diff Algorithm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52970-4018-D6F6-8559-5D18FCAEA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Subtitle</a:t>
            </a:r>
            <a:r>
              <a:rPr lang="en-US" dirty="0"/>
              <a:t>: Explanation, Pseudocode, and Optimizations</a:t>
            </a:r>
            <a:br>
              <a:rPr lang="en-US" dirty="0"/>
            </a:br>
            <a:r>
              <a:rPr lang="en-US" b="1" dirty="0"/>
              <a:t>Presented by</a:t>
            </a:r>
            <a:r>
              <a:rPr lang="en-US" dirty="0"/>
              <a:t>: Sahil Madaan</a:t>
            </a:r>
            <a:br>
              <a:rPr lang="en-US" dirty="0"/>
            </a:br>
            <a:r>
              <a:rPr lang="en-US" b="1" dirty="0"/>
              <a:t>Based on</a:t>
            </a:r>
            <a:r>
              <a:rPr lang="en-US" dirty="0"/>
              <a:t>: Blog by James </a:t>
            </a:r>
            <a:r>
              <a:rPr lang="en-US" dirty="0" err="1"/>
              <a:t>Coglan</a:t>
            </a:r>
            <a:r>
              <a:rPr lang="en-US" dirty="0"/>
              <a:t> — </a:t>
            </a:r>
            <a:r>
              <a:rPr lang="en-US" i="1" dirty="0"/>
              <a:t>The Myers Diff Algorithm</a:t>
            </a:r>
            <a:r>
              <a:rPr lang="en-US" dirty="0"/>
              <a:t> (Part 1–3)</a:t>
            </a:r>
          </a:p>
        </p:txBody>
      </p:sp>
    </p:spTree>
    <p:extLst>
      <p:ext uri="{BB962C8B-B14F-4D97-AF65-F5344CB8AC3E}">
        <p14:creationId xmlns:p14="http://schemas.microsoft.com/office/powerpoint/2010/main" val="3450566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9382-998A-5331-5498-1942FCCC7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Hirschberg’s Algorithm – 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F35004-12E3-95E0-1D7D-CDAD93CAB6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48256"/>
            <a:ext cx="5057485" cy="4169168"/>
          </a:xfrm>
        </p:spPr>
      </p:pic>
    </p:spTree>
    <p:extLst>
      <p:ext uri="{BB962C8B-B14F-4D97-AF65-F5344CB8AC3E}">
        <p14:creationId xmlns:p14="http://schemas.microsoft.com/office/powerpoint/2010/main" val="1818943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70749-E669-92D7-DDCA-A3F31110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Improve the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FA1C9-E61E-9099-31B5-255E4C00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1551"/>
          </a:xfrm>
        </p:spPr>
        <p:txBody>
          <a:bodyPr/>
          <a:lstStyle/>
          <a:p>
            <a:pPr>
              <a:buNone/>
            </a:pPr>
            <a:br>
              <a:rPr lang="en-US" dirty="0"/>
            </a:br>
            <a:r>
              <a:rPr lang="en-US" dirty="0"/>
              <a:t>Add full backtracking to return edits (insert, delete, match)</a:t>
            </a:r>
            <a:br>
              <a:rPr lang="en-US" dirty="0"/>
            </a:br>
            <a:r>
              <a:rPr lang="en-US" dirty="0"/>
              <a:t>Trim matching prefixes and suffixes for speed</a:t>
            </a:r>
            <a:br>
              <a:rPr lang="en-US" dirty="0"/>
            </a:br>
            <a:r>
              <a:rPr lang="en-US" dirty="0"/>
              <a:t>Use Hirschberg for large sequences</a:t>
            </a:r>
            <a:br>
              <a:rPr lang="en-US" dirty="0"/>
            </a:br>
            <a:r>
              <a:rPr lang="en-US" dirty="0"/>
              <a:t>Implement visual diff formatting</a:t>
            </a:r>
            <a:br>
              <a:rPr lang="en-US" dirty="0"/>
            </a:br>
            <a:r>
              <a:rPr lang="en-US" dirty="0"/>
              <a:t>Cache edit distances for repeated subproblems (</a:t>
            </a:r>
            <a:r>
              <a:rPr lang="en-US" dirty="0" err="1"/>
              <a:t>memoization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56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C1C54-9609-391C-6759-41561D5FA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Myers Used?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9C73-2190-C2A6-5E82-11136CDFD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4332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Git diff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Visual diff tools (Meld, Beyond Compare)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Merging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Code review systems</a:t>
            </a:r>
          </a:p>
        </p:txBody>
      </p:sp>
    </p:spTree>
    <p:extLst>
      <p:ext uri="{BB962C8B-B14F-4D97-AF65-F5344CB8AC3E}">
        <p14:creationId xmlns:p14="http://schemas.microsoft.com/office/powerpoint/2010/main" val="2064365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0662-6FAD-3D17-5C4B-4AFE3D2B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EC043-4096-D4C3-30FD-0CC9D1447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192" y="1761617"/>
            <a:ext cx="9265920" cy="265493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Myers’ Algorithm: efficient and elegant solution for diffing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edit graphs and diagonals to minimize edits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Hirschberg optimizes space for large inputs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Practical and foundational for real-world version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63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E975-57B5-18E5-9784-BE4E02D4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B48A-AC75-F995-BFDF-97432C640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a Diff Algorithm?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Compares two sequences (like files or strings).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Outputs the minimal changes to transform one sequence into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in version control (e.g., Git), text comparison,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88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5DD2A-2A81-44E8-1CB6-C4A0B684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Myers’ Algorithm –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C39C41-0544-A1C7-C278-EC68E73857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708633"/>
            <a:ext cx="949452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Myers’ Diff Algorithm?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by Eugene W. Myers (1986).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shortest edit script (SES)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two sequences.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Complexity: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 × 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Complexity: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O(N + D)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where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N is length of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D is number of differences</a:t>
            </a:r>
            <a:r>
              <a:rPr lang="en-US" altLang="en-US" sz="800" dirty="0">
                <a:latin typeface="Arial" panose="020B0604020202020204" pitchFamily="3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4287462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CE6CC-67D7-892D-0D2C-38C4F9354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0EEA-7BC1-BB06-0CA1-E23B10DB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Myers'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9353-9B47-B492-76FE-99480F3DE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Core Concepts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Works on an </a:t>
            </a:r>
            <a:r>
              <a:rPr lang="en-US" b="1" dirty="0"/>
              <a:t>edit graph</a:t>
            </a:r>
            <a:r>
              <a:rPr lang="en-US" dirty="0"/>
              <a:t>: a 2D grid of possible edits.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Three operations: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Match (diagonal move)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Insert (downward move)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Delete (rightward move)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Finds the </a:t>
            </a:r>
            <a:r>
              <a:rPr lang="en-US" b="1" dirty="0"/>
              <a:t>shortest path</a:t>
            </a:r>
            <a:r>
              <a:rPr lang="en-US" dirty="0"/>
              <a:t> from (0,0) to (</a:t>
            </a:r>
            <a:r>
              <a:rPr lang="en-US" dirty="0" err="1"/>
              <a:t>n,m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9568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CC7CA-075A-1C17-34B3-BFE4D02D5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3239-47C7-56DB-CAA1-9AF100950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Basic Implementation Outline</a:t>
            </a:r>
            <a:br>
              <a:rPr lang="en-US" sz="4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06DB0-2952-9743-7F8E-E1B27FACD3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947543"/>
              </a:xfrm>
            </p:spPr>
            <p:txBody>
              <a:bodyPr/>
              <a:lstStyle/>
              <a:p>
                <a:pPr marL="0" marR="0">
                  <a:lnSpc>
                    <a:spcPts val="1200"/>
                  </a:lnSpc>
                  <a:spcAft>
                    <a:spcPts val="1100"/>
                  </a:spcAft>
                  <a:buNone/>
                </a:pPr>
                <a:b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	</a:t>
                </a:r>
              </a:p>
              <a:p>
                <a:pPr marL="0" marR="0">
                  <a:lnSpc>
                    <a:spcPts val="1200"/>
                  </a:lnSpc>
                  <a:spcAft>
                    <a:spcPts val="1100"/>
                  </a:spcAft>
                  <a:buNone/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Define a Line structure: tracks line number and text.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lines() to convert strings into lists of Line.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diff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uses a diff strategy (e.g., Myers).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Class Myers implements the algorithm with: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initialize(a, b)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 err="1">
                    <a:effectLst/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shortest_edit</a:t>
                </a:r>
                <a:r>
                  <a:rPr lang="en-US" sz="1800" dirty="0">
                    <a:effectLst/>
                    <a:latin typeface="Georgia" panose="02040502050405020303" pitchFamily="18" charset="0"/>
                    <a:ea typeface="Georgia" panose="02040502050405020303" pitchFamily="18" charset="0"/>
                    <a:cs typeface="Georgia" panose="02040502050405020303" pitchFamily="18" charset="0"/>
                  </a:rPr>
                  <a:t>() to compute minimal steps</a:t>
                </a:r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506DB0-2952-9743-7F8E-E1B27FACD3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947543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063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7900-A9B2-E6F8-04B9-AEF33488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Step-by-Step Logic</a:t>
            </a:r>
            <a:br>
              <a:rPr lang="en-US" sz="4400" dirty="0"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CC5F5-91F4-F18F-8B8E-0110B01396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040" y="1935353"/>
                <a:ext cx="10515600" cy="2362327"/>
              </a:xfrm>
            </p:spPr>
            <p:txBody>
              <a:bodyPr/>
              <a:lstStyle/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a hash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store the furthest x on each diagonal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x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y</m:t>
                    </m:r>
                  </m:oMath>
                </a14:m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 each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d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to max edits: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Explore all possible diagonals</a:t>
                </a:r>
                <a:r>
                  <a:rPr lang="en-US" sz="1800" dirty="0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k</a:t>
                </a:r>
                <a:endParaRPr lang="en-US" sz="1800" dirty="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Choose whether to move right or down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Slide diagonally as far as possible (match)</a:t>
                </a:r>
              </a:p>
              <a:p>
                <a:pPr marL="342900" marR="0" lvl="0" indent="-342900">
                  <a:lnSpc>
                    <a:spcPts val="1200"/>
                  </a:lnSpc>
                  <a:spcAft>
                    <a:spcPts val="600"/>
                  </a:spcAft>
                  <a:buFont typeface="Symbol" panose="05050102010706020507" pitchFamily="18" charset="2"/>
                  <a:buChar char=""/>
                  <a:tabLst>
                    <a:tab pos="685800" algn="l"/>
                  </a:tabLst>
                </a:pPr>
                <a:r>
                  <a:rPr lang="en-US" sz="1800" dirty="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If bottom-right reached, return 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3CC5F5-91F4-F18F-8B8E-0110B01396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" y="1935353"/>
                <a:ext cx="10515600" cy="2362327"/>
              </a:xfrm>
              <a:blipFill>
                <a:blip r:embed="rId2"/>
                <a:stretch>
                  <a:fillRect l="-464" t="-5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539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F000-ADA7-D39E-5C25-7A808EB6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Myers' Algorithm – Pseudocode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B5BB66-7D39-6512-CC42-23DD374B56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0217"/>
            <a:ext cx="4867759" cy="4351338"/>
          </a:xfrm>
        </p:spPr>
      </p:pic>
    </p:spTree>
    <p:extLst>
      <p:ext uri="{BB962C8B-B14F-4D97-AF65-F5344CB8AC3E}">
        <p14:creationId xmlns:p14="http://schemas.microsoft.com/office/powerpoint/2010/main" val="395742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B9D09-CF02-E3F5-DC90-E548BAA4F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What's Missing in Basic Implementation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303D4-DE12-DD37-1D8B-C38C840B8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4462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Returns only </a:t>
            </a:r>
            <a:r>
              <a:rPr lang="en-US" b="1" dirty="0"/>
              <a:t>number of edits</a:t>
            </a:r>
            <a:r>
              <a:rPr lang="en-US" dirty="0"/>
              <a:t>, not </a:t>
            </a:r>
            <a:r>
              <a:rPr lang="en-US" b="1" dirty="0"/>
              <a:t>edit operations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tracking of insert/delete/match sequence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Space usage can be high for large inputs if tracking all paths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optimization for common prefixes/suffixes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198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4C82-471B-A5C8-AF12-B9DBA9FB1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Optimizing Myers with Hirschberg’s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4A71-1D11-5298-7C92-BFF8560E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divide-and-conquer approach to LCS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Reduces space from O(N×M) to </a:t>
            </a:r>
            <a:r>
              <a:rPr lang="en-US" b="1" dirty="0"/>
              <a:t>O(N)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Splits problem at midpoint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Recursively solves smaller subproblems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when working with large files</a:t>
            </a:r>
          </a:p>
        </p:txBody>
      </p:sp>
    </p:spTree>
    <p:extLst>
      <p:ext uri="{BB962C8B-B14F-4D97-AF65-F5344CB8AC3E}">
        <p14:creationId xmlns:p14="http://schemas.microsoft.com/office/powerpoint/2010/main" val="1619298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518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Georgia</vt:lpstr>
      <vt:lpstr>Symbol</vt:lpstr>
      <vt:lpstr>Office Theme</vt:lpstr>
      <vt:lpstr>Title: Understanding Myers’ Diff Algorithm </vt:lpstr>
      <vt:lpstr>Introduction</vt:lpstr>
      <vt:lpstr>Myers’ Algorithm – Overview</vt:lpstr>
      <vt:lpstr>Key Concepts in Myers' Algorithm</vt:lpstr>
      <vt:lpstr> Basic Implementation Outline </vt:lpstr>
      <vt:lpstr>Step-by-Step Logic </vt:lpstr>
      <vt:lpstr>Myers' Algorithm – Pseudocode</vt:lpstr>
      <vt:lpstr>What's Missing in Basic Implementation </vt:lpstr>
      <vt:lpstr>Optimizing Myers with Hirschberg’s Algorithm</vt:lpstr>
      <vt:lpstr>Hirschberg’s Algorithm – Pseudocode</vt:lpstr>
      <vt:lpstr>Ways to Improve the Algorithm</vt:lpstr>
      <vt:lpstr>Where is Myers Used? </vt:lpstr>
      <vt:lpstr>Recap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Sahil Madaan</dc:creator>
  <cp:lastModifiedBy>Sahil Madaan</cp:lastModifiedBy>
  <cp:revision>4</cp:revision>
  <dcterms:created xsi:type="dcterms:W3CDTF">2025-05-19T05:44:18Z</dcterms:created>
  <dcterms:modified xsi:type="dcterms:W3CDTF">2025-05-19T05:54:50Z</dcterms:modified>
</cp:coreProperties>
</file>