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C59E0-7255-4A9F-8A22-F5FC9D34536C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02685B5-3902-4833-8D6E-B77E6C764E2F}">
      <dgm:prSet phldrT="[Text]" custT="1"/>
      <dgm:spPr/>
      <dgm:t>
        <a:bodyPr/>
        <a:lstStyle/>
        <a:p>
          <a:r>
            <a:rPr lang="en-US" sz="1800" dirty="0" smtClean="0"/>
            <a:t>LSTM</a:t>
          </a:r>
          <a:endParaRPr lang="en-US" sz="1800" dirty="0"/>
        </a:p>
      </dgm:t>
    </dgm:pt>
    <dgm:pt modelId="{1188D7E9-8DAB-4E83-8ED9-66B94C46A04E}" type="parTrans" cxnId="{BB452B74-FAED-47F7-9196-A02F80A10FF3}">
      <dgm:prSet/>
      <dgm:spPr/>
      <dgm:t>
        <a:bodyPr/>
        <a:lstStyle/>
        <a:p>
          <a:endParaRPr lang="en-US" sz="1400"/>
        </a:p>
      </dgm:t>
    </dgm:pt>
    <dgm:pt modelId="{4AF58402-3FD5-426A-A87E-E2A558096BCF}" type="sibTrans" cxnId="{BB452B74-FAED-47F7-9196-A02F80A10FF3}">
      <dgm:prSet/>
      <dgm:spPr/>
      <dgm:t>
        <a:bodyPr/>
        <a:lstStyle/>
        <a:p>
          <a:endParaRPr lang="en-US" sz="1400"/>
        </a:p>
      </dgm:t>
    </dgm:pt>
    <dgm:pt modelId="{E0C09A81-4C42-483A-88F2-B42324FB4EC9}">
      <dgm:prSet phldrT="[Text]" custT="1"/>
      <dgm:spPr/>
      <dgm:t>
        <a:bodyPr/>
        <a:lstStyle/>
        <a:p>
          <a:r>
            <a:rPr lang="en-US" sz="1200" dirty="0" smtClean="0"/>
            <a:t>Input</a:t>
          </a:r>
          <a:endParaRPr lang="en-US" sz="1200" dirty="0"/>
        </a:p>
      </dgm:t>
    </dgm:pt>
    <dgm:pt modelId="{396F81CB-A311-4582-A7F8-71D0583BC059}" type="parTrans" cxnId="{F1FF278B-7098-44D4-8FCF-FD8786BD7D93}">
      <dgm:prSet/>
      <dgm:spPr/>
      <dgm:t>
        <a:bodyPr/>
        <a:lstStyle/>
        <a:p>
          <a:endParaRPr lang="en-US" sz="1400"/>
        </a:p>
      </dgm:t>
    </dgm:pt>
    <dgm:pt modelId="{19A392BE-96A2-4FE9-B2FF-2A6F014B57A8}" type="sibTrans" cxnId="{F1FF278B-7098-44D4-8FCF-FD8786BD7D93}">
      <dgm:prSet/>
      <dgm:spPr/>
      <dgm:t>
        <a:bodyPr/>
        <a:lstStyle/>
        <a:p>
          <a:endParaRPr lang="en-US" sz="1400"/>
        </a:p>
      </dgm:t>
    </dgm:pt>
    <dgm:pt modelId="{0FC20F33-5303-4949-A791-2657C92B7294}">
      <dgm:prSet phldrT="[Text]" custT="1"/>
      <dgm:spPr/>
      <dgm:t>
        <a:bodyPr/>
        <a:lstStyle/>
        <a:p>
          <a:r>
            <a:rPr lang="en-US" sz="1800" dirty="0" smtClean="0"/>
            <a:t>LSTM</a:t>
          </a:r>
          <a:endParaRPr lang="en-US" sz="1800" dirty="0"/>
        </a:p>
      </dgm:t>
    </dgm:pt>
    <dgm:pt modelId="{84E01B54-E772-4641-B424-70B55EA71CA8}" type="parTrans" cxnId="{EDC3BC42-3883-48A1-8DEE-0D1EBAA75907}">
      <dgm:prSet/>
      <dgm:spPr/>
      <dgm:t>
        <a:bodyPr/>
        <a:lstStyle/>
        <a:p>
          <a:endParaRPr lang="en-US" sz="1400"/>
        </a:p>
      </dgm:t>
    </dgm:pt>
    <dgm:pt modelId="{F5901BE6-DA57-4481-A135-002E042C9E02}" type="sibTrans" cxnId="{EDC3BC42-3883-48A1-8DEE-0D1EBAA75907}">
      <dgm:prSet/>
      <dgm:spPr/>
      <dgm:t>
        <a:bodyPr/>
        <a:lstStyle/>
        <a:p>
          <a:endParaRPr lang="en-US" sz="1400"/>
        </a:p>
      </dgm:t>
    </dgm:pt>
    <dgm:pt modelId="{72F58015-3FAB-45FC-8453-762F548F1BF0}">
      <dgm:prSet phldrT="[Text]" custT="1"/>
      <dgm:spPr/>
      <dgm:t>
        <a:bodyPr/>
        <a:lstStyle/>
        <a:p>
          <a:r>
            <a:rPr lang="en-US" sz="1800" dirty="0" smtClean="0"/>
            <a:t>Output</a:t>
          </a:r>
          <a:endParaRPr lang="en-US" sz="1800" dirty="0"/>
        </a:p>
      </dgm:t>
    </dgm:pt>
    <dgm:pt modelId="{2D42133F-F9B7-4D57-9108-2FBADB143C07}" type="parTrans" cxnId="{578B42A6-1DB6-44D8-9B70-B3373FC9E2CC}">
      <dgm:prSet/>
      <dgm:spPr/>
      <dgm:t>
        <a:bodyPr/>
        <a:lstStyle/>
        <a:p>
          <a:endParaRPr lang="en-US" sz="1400"/>
        </a:p>
      </dgm:t>
    </dgm:pt>
    <dgm:pt modelId="{9EA90FEC-2F7F-409A-8AFD-9BE9C84B5B37}" type="sibTrans" cxnId="{578B42A6-1DB6-44D8-9B70-B3373FC9E2CC}">
      <dgm:prSet/>
      <dgm:spPr/>
      <dgm:t>
        <a:bodyPr/>
        <a:lstStyle/>
        <a:p>
          <a:endParaRPr lang="en-US" sz="1400"/>
        </a:p>
      </dgm:t>
    </dgm:pt>
    <dgm:pt modelId="{C1BA3343-4A82-4C8A-8F53-8DEE03FB553E}">
      <dgm:prSet phldrT="[Text]" custT="1"/>
      <dgm:spPr/>
      <dgm:t>
        <a:bodyPr/>
        <a:lstStyle/>
        <a:p>
          <a:r>
            <a:rPr lang="en-US" sz="1200" dirty="0" smtClean="0"/>
            <a:t>3</a:t>
          </a:r>
          <a:endParaRPr lang="en-US" sz="1200" dirty="0"/>
        </a:p>
      </dgm:t>
    </dgm:pt>
    <dgm:pt modelId="{3AE81117-B28A-4355-8D1A-7081527E495A}" type="parTrans" cxnId="{529CB856-DEB4-450E-9D78-E44663459131}">
      <dgm:prSet/>
      <dgm:spPr/>
      <dgm:t>
        <a:bodyPr/>
        <a:lstStyle/>
        <a:p>
          <a:endParaRPr lang="en-US" sz="1400"/>
        </a:p>
      </dgm:t>
    </dgm:pt>
    <dgm:pt modelId="{C9487874-9F23-4BC5-8E60-A2EA684C05CB}" type="sibTrans" cxnId="{529CB856-DEB4-450E-9D78-E44663459131}">
      <dgm:prSet/>
      <dgm:spPr/>
      <dgm:t>
        <a:bodyPr/>
        <a:lstStyle/>
        <a:p>
          <a:endParaRPr lang="en-US" sz="1400"/>
        </a:p>
      </dgm:t>
    </dgm:pt>
    <dgm:pt modelId="{A9C579B2-E7F9-4099-AD31-DBE0D1ABB56F}">
      <dgm:prSet phldrT="[Text]" custT="1"/>
      <dgm:spPr/>
      <dgm:t>
        <a:bodyPr/>
        <a:lstStyle/>
        <a:p>
          <a:r>
            <a:rPr lang="en-US" sz="1200" dirty="0" smtClean="0"/>
            <a:t>5*6*128</a:t>
          </a:r>
          <a:endParaRPr lang="en-US" sz="1200" dirty="0"/>
        </a:p>
      </dgm:t>
    </dgm:pt>
    <dgm:pt modelId="{5E41A0F7-716B-4FF1-B610-E6FCB31466BF}" type="parTrans" cxnId="{804B1F4F-4566-42FB-8117-6B8EAFD9A2AB}">
      <dgm:prSet/>
      <dgm:spPr/>
      <dgm:t>
        <a:bodyPr/>
        <a:lstStyle/>
        <a:p>
          <a:endParaRPr lang="en-US" sz="1400"/>
        </a:p>
      </dgm:t>
    </dgm:pt>
    <dgm:pt modelId="{1FDFA3EE-CDDD-4FA0-BEFC-EAF5BC6E16C3}" type="sibTrans" cxnId="{804B1F4F-4566-42FB-8117-6B8EAFD9A2AB}">
      <dgm:prSet/>
      <dgm:spPr/>
      <dgm:t>
        <a:bodyPr/>
        <a:lstStyle/>
        <a:p>
          <a:endParaRPr lang="en-US" sz="1400"/>
        </a:p>
      </dgm:t>
    </dgm:pt>
    <dgm:pt modelId="{CB1D0B6D-3F10-4FFD-BF7E-38AA1CFE63D5}">
      <dgm:prSet phldrT="[Text]" custT="1"/>
      <dgm:spPr/>
      <dgm:t>
        <a:bodyPr/>
        <a:lstStyle/>
        <a:p>
          <a:r>
            <a:rPr lang="en-US" sz="1800" dirty="0" smtClean="0"/>
            <a:t>Forward</a:t>
          </a:r>
          <a:endParaRPr lang="en-US" sz="1800" dirty="0"/>
        </a:p>
      </dgm:t>
    </dgm:pt>
    <dgm:pt modelId="{8AAC4DF3-96F1-4389-B402-AE111AEF4F08}" type="parTrans" cxnId="{114DFC4D-F7DC-426A-8D84-2C1AD7894AC3}">
      <dgm:prSet/>
      <dgm:spPr/>
      <dgm:t>
        <a:bodyPr/>
        <a:lstStyle/>
        <a:p>
          <a:endParaRPr lang="en-US" sz="1400"/>
        </a:p>
      </dgm:t>
    </dgm:pt>
    <dgm:pt modelId="{3EF16EF1-3C43-42E0-98CD-364624A5DEF6}" type="sibTrans" cxnId="{114DFC4D-F7DC-426A-8D84-2C1AD7894AC3}">
      <dgm:prSet/>
      <dgm:spPr/>
      <dgm:t>
        <a:bodyPr/>
        <a:lstStyle/>
        <a:p>
          <a:endParaRPr lang="en-US" sz="1400"/>
        </a:p>
      </dgm:t>
    </dgm:pt>
    <dgm:pt modelId="{92E916B0-4B84-4F72-890D-443821067F55}">
      <dgm:prSet phldrT="[Text]" custT="1"/>
      <dgm:spPr/>
      <dgm:t>
        <a:bodyPr/>
        <a:lstStyle/>
        <a:p>
          <a:r>
            <a:rPr lang="en-US" sz="1200" dirty="0" smtClean="0"/>
            <a:t>MID</a:t>
          </a:r>
          <a:endParaRPr lang="en-US" sz="1200" dirty="0"/>
        </a:p>
      </dgm:t>
    </dgm:pt>
    <dgm:pt modelId="{678A7615-4361-4D9B-A03C-A7861CAB9DCD}" type="parTrans" cxnId="{D7999A08-6397-4D4A-9404-A01138AB426C}">
      <dgm:prSet/>
      <dgm:spPr/>
      <dgm:t>
        <a:bodyPr/>
        <a:lstStyle/>
        <a:p>
          <a:endParaRPr lang="en-US" sz="1400"/>
        </a:p>
      </dgm:t>
    </dgm:pt>
    <dgm:pt modelId="{BBD1BFFD-D385-43A3-860F-98FA83C23E20}" type="sibTrans" cxnId="{D7999A08-6397-4D4A-9404-A01138AB426C}">
      <dgm:prSet/>
      <dgm:spPr/>
      <dgm:t>
        <a:bodyPr/>
        <a:lstStyle/>
        <a:p>
          <a:endParaRPr lang="en-US" sz="1400"/>
        </a:p>
      </dgm:t>
    </dgm:pt>
    <dgm:pt modelId="{EA413C89-43C3-49F5-B3CB-02EC6806506F}">
      <dgm:prSet phldrT="[Text]" custT="1"/>
      <dgm:spPr/>
      <dgm:t>
        <a:bodyPr/>
        <a:lstStyle/>
        <a:p>
          <a:r>
            <a:rPr lang="en-US" sz="1200" dirty="0" smtClean="0"/>
            <a:t>128</a:t>
          </a:r>
          <a:endParaRPr lang="en-US" sz="1200" dirty="0"/>
        </a:p>
      </dgm:t>
    </dgm:pt>
    <dgm:pt modelId="{BCA9248F-A328-4FC6-84A8-CBD801C82654}" type="parTrans" cxnId="{25690668-B22B-4E92-BCD0-21B3BD85B1DC}">
      <dgm:prSet/>
      <dgm:spPr/>
      <dgm:t>
        <a:bodyPr/>
        <a:lstStyle/>
        <a:p>
          <a:endParaRPr lang="en-US" sz="1400"/>
        </a:p>
      </dgm:t>
    </dgm:pt>
    <dgm:pt modelId="{6A0DE369-E430-4DDF-A812-81DAE951E59A}" type="sibTrans" cxnId="{25690668-B22B-4E92-BCD0-21B3BD85B1DC}">
      <dgm:prSet/>
      <dgm:spPr/>
      <dgm:t>
        <a:bodyPr/>
        <a:lstStyle/>
        <a:p>
          <a:endParaRPr lang="en-US" sz="1400"/>
        </a:p>
      </dgm:t>
    </dgm:pt>
    <dgm:pt modelId="{9DF78AF9-77C6-4BC9-80B2-85B7D3CEF525}">
      <dgm:prSet phldrT="[Text]" custT="1"/>
      <dgm:spPr/>
      <dgm:t>
        <a:bodyPr/>
        <a:lstStyle/>
        <a:p>
          <a:r>
            <a:rPr lang="en-US" sz="1200" dirty="0" smtClean="0"/>
            <a:t>64 size</a:t>
          </a:r>
          <a:endParaRPr lang="en-US" sz="1200" dirty="0"/>
        </a:p>
      </dgm:t>
    </dgm:pt>
    <dgm:pt modelId="{58841BC0-3DB2-44E3-AF77-3344BBDA1EC7}" type="parTrans" cxnId="{BA6243F9-0C4A-4CB5-8DDE-504064CF5A75}">
      <dgm:prSet/>
      <dgm:spPr/>
      <dgm:t>
        <a:bodyPr/>
        <a:lstStyle/>
        <a:p>
          <a:endParaRPr lang="en-US" sz="1400"/>
        </a:p>
      </dgm:t>
    </dgm:pt>
    <dgm:pt modelId="{C3070C4C-8422-4723-A2DC-29F5F244E47F}" type="sibTrans" cxnId="{BA6243F9-0C4A-4CB5-8DDE-504064CF5A75}">
      <dgm:prSet/>
      <dgm:spPr/>
      <dgm:t>
        <a:bodyPr/>
        <a:lstStyle/>
        <a:p>
          <a:endParaRPr lang="en-US" sz="1400"/>
        </a:p>
      </dgm:t>
    </dgm:pt>
    <dgm:pt modelId="{98D5B0A9-D432-4234-8C0F-B46C98A0F301}" type="pres">
      <dgm:prSet presAssocID="{B1AC59E0-7255-4A9F-8A22-F5FC9D34536C}" presName="Name0" presStyleCnt="0">
        <dgm:presLayoutVars>
          <dgm:dir/>
          <dgm:resizeHandles val="exact"/>
        </dgm:presLayoutVars>
      </dgm:prSet>
      <dgm:spPr/>
    </dgm:pt>
    <dgm:pt modelId="{88D25417-719C-453A-8735-0E12326FC12D}" type="pres">
      <dgm:prSet presAssocID="{202685B5-3902-4833-8D6E-B77E6C764E2F}" presName="node" presStyleLbl="node1" presStyleIdx="0" presStyleCnt="4" custLinFactNeighborX="38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9A514-C6A0-4A17-973C-D0AD75F867BE}" type="pres">
      <dgm:prSet presAssocID="{4AF58402-3FD5-426A-A87E-E2A558096BCF}" presName="sibTrans" presStyleCnt="0"/>
      <dgm:spPr/>
    </dgm:pt>
    <dgm:pt modelId="{5482F5C7-E0E8-4DB9-A054-920998BB2FDC}" type="pres">
      <dgm:prSet presAssocID="{0FC20F33-5303-4949-A791-2657C92B729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E20A3-6AD6-4FFE-9D17-A91AD5DBE8FA}" type="pres">
      <dgm:prSet presAssocID="{F5901BE6-DA57-4481-A135-002E042C9E02}" presName="sibTrans" presStyleCnt="0"/>
      <dgm:spPr/>
    </dgm:pt>
    <dgm:pt modelId="{6250476A-2457-45CC-827A-4A4CDDD871D0}" type="pres">
      <dgm:prSet presAssocID="{CB1D0B6D-3F10-4FFD-BF7E-38AA1CFE63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6BEF1-E4DD-4E2B-BB1A-680CCB1D39B5}" type="pres">
      <dgm:prSet presAssocID="{3EF16EF1-3C43-42E0-98CD-364624A5DEF6}" presName="sibTrans" presStyleCnt="0"/>
      <dgm:spPr/>
    </dgm:pt>
    <dgm:pt modelId="{923FCDA3-8C6B-438F-8A74-F5F3B8950C3C}" type="pres">
      <dgm:prSet presAssocID="{72F58015-3FAB-45FC-8453-762F548F1B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9CB856-DEB4-450E-9D78-E44663459131}" srcId="{72F58015-3FAB-45FC-8453-762F548F1BF0}" destId="{C1BA3343-4A82-4C8A-8F53-8DEE03FB553E}" srcOrd="0" destOrd="0" parTransId="{3AE81117-B28A-4355-8D1A-7081527E495A}" sibTransId="{C9487874-9F23-4BC5-8E60-A2EA684C05CB}"/>
    <dgm:cxn modelId="{804B1F4F-4566-42FB-8117-6B8EAFD9A2AB}" srcId="{202685B5-3902-4833-8D6E-B77E6C764E2F}" destId="{A9C579B2-E7F9-4099-AD31-DBE0D1ABB56F}" srcOrd="1" destOrd="0" parTransId="{5E41A0F7-716B-4FF1-B610-E6FCB31466BF}" sibTransId="{1FDFA3EE-CDDD-4FA0-BEFC-EAF5BC6E16C3}"/>
    <dgm:cxn modelId="{BB452B74-FAED-47F7-9196-A02F80A10FF3}" srcId="{B1AC59E0-7255-4A9F-8A22-F5FC9D34536C}" destId="{202685B5-3902-4833-8D6E-B77E6C764E2F}" srcOrd="0" destOrd="0" parTransId="{1188D7E9-8DAB-4E83-8ED9-66B94C46A04E}" sibTransId="{4AF58402-3FD5-426A-A87E-E2A558096BCF}"/>
    <dgm:cxn modelId="{14E3ED16-6FC9-4E2E-B87A-9B9EA28070FF}" type="presOf" srcId="{E0C09A81-4C42-483A-88F2-B42324FB4EC9}" destId="{88D25417-719C-453A-8735-0E12326FC12D}" srcOrd="0" destOrd="1" presId="urn:microsoft.com/office/officeart/2005/8/layout/hList6"/>
    <dgm:cxn modelId="{62542BE0-CD97-4F2E-9810-BF582051A8CE}" type="presOf" srcId="{72F58015-3FAB-45FC-8453-762F548F1BF0}" destId="{923FCDA3-8C6B-438F-8A74-F5F3B8950C3C}" srcOrd="0" destOrd="0" presId="urn:microsoft.com/office/officeart/2005/8/layout/hList6"/>
    <dgm:cxn modelId="{9ED66587-11B5-4AF9-88D3-7523F1B308D4}" type="presOf" srcId="{9DF78AF9-77C6-4BC9-80B2-85B7D3CEF525}" destId="{6250476A-2457-45CC-827A-4A4CDDD871D0}" srcOrd="0" destOrd="1" presId="urn:microsoft.com/office/officeart/2005/8/layout/hList6"/>
    <dgm:cxn modelId="{BA6243F9-0C4A-4CB5-8DDE-504064CF5A75}" srcId="{CB1D0B6D-3F10-4FFD-BF7E-38AA1CFE63D5}" destId="{9DF78AF9-77C6-4BC9-80B2-85B7D3CEF525}" srcOrd="0" destOrd="0" parTransId="{58841BC0-3DB2-44E3-AF77-3344BBDA1EC7}" sibTransId="{C3070C4C-8422-4723-A2DC-29F5F244E47F}"/>
    <dgm:cxn modelId="{7CAE3A8B-3E18-47CF-BC57-126498C684E3}" type="presOf" srcId="{B1AC59E0-7255-4A9F-8A22-F5FC9D34536C}" destId="{98D5B0A9-D432-4234-8C0F-B46C98A0F301}" srcOrd="0" destOrd="0" presId="urn:microsoft.com/office/officeart/2005/8/layout/hList6"/>
    <dgm:cxn modelId="{165AFD62-345E-4D4A-B34F-554B912E344C}" type="presOf" srcId="{92E916B0-4B84-4F72-890D-443821067F55}" destId="{5482F5C7-E0E8-4DB9-A054-920998BB2FDC}" srcOrd="0" destOrd="1" presId="urn:microsoft.com/office/officeart/2005/8/layout/hList6"/>
    <dgm:cxn modelId="{114DFC4D-F7DC-426A-8D84-2C1AD7894AC3}" srcId="{B1AC59E0-7255-4A9F-8A22-F5FC9D34536C}" destId="{CB1D0B6D-3F10-4FFD-BF7E-38AA1CFE63D5}" srcOrd="2" destOrd="0" parTransId="{8AAC4DF3-96F1-4389-B402-AE111AEF4F08}" sibTransId="{3EF16EF1-3C43-42E0-98CD-364624A5DEF6}"/>
    <dgm:cxn modelId="{578B42A6-1DB6-44D8-9B70-B3373FC9E2CC}" srcId="{B1AC59E0-7255-4A9F-8A22-F5FC9D34536C}" destId="{72F58015-3FAB-45FC-8453-762F548F1BF0}" srcOrd="3" destOrd="0" parTransId="{2D42133F-F9B7-4D57-9108-2FBADB143C07}" sibTransId="{9EA90FEC-2F7F-409A-8AFD-9BE9C84B5B37}"/>
    <dgm:cxn modelId="{CA5E2132-98D1-4E2C-9001-CB6934EDB6ED}" type="presOf" srcId="{CB1D0B6D-3F10-4FFD-BF7E-38AA1CFE63D5}" destId="{6250476A-2457-45CC-827A-4A4CDDD871D0}" srcOrd="0" destOrd="0" presId="urn:microsoft.com/office/officeart/2005/8/layout/hList6"/>
    <dgm:cxn modelId="{6FC47FE3-EC56-4E1D-9898-3BA2D8796262}" type="presOf" srcId="{C1BA3343-4A82-4C8A-8F53-8DEE03FB553E}" destId="{923FCDA3-8C6B-438F-8A74-F5F3B8950C3C}" srcOrd="0" destOrd="1" presId="urn:microsoft.com/office/officeart/2005/8/layout/hList6"/>
    <dgm:cxn modelId="{70065622-5A14-4F0E-898E-947B9C899EDB}" type="presOf" srcId="{0FC20F33-5303-4949-A791-2657C92B7294}" destId="{5482F5C7-E0E8-4DB9-A054-920998BB2FDC}" srcOrd="0" destOrd="0" presId="urn:microsoft.com/office/officeart/2005/8/layout/hList6"/>
    <dgm:cxn modelId="{6434DD5E-6171-4AC0-AC55-777021CD2217}" type="presOf" srcId="{EA413C89-43C3-49F5-B3CB-02EC6806506F}" destId="{5482F5C7-E0E8-4DB9-A054-920998BB2FDC}" srcOrd="0" destOrd="2" presId="urn:microsoft.com/office/officeart/2005/8/layout/hList6"/>
    <dgm:cxn modelId="{D7999A08-6397-4D4A-9404-A01138AB426C}" srcId="{0FC20F33-5303-4949-A791-2657C92B7294}" destId="{92E916B0-4B84-4F72-890D-443821067F55}" srcOrd="0" destOrd="0" parTransId="{678A7615-4361-4D9B-A03C-A7861CAB9DCD}" sibTransId="{BBD1BFFD-D385-43A3-860F-98FA83C23E20}"/>
    <dgm:cxn modelId="{BDF19E15-5EFF-40AC-A364-1E77B4B56DED}" type="presOf" srcId="{202685B5-3902-4833-8D6E-B77E6C764E2F}" destId="{88D25417-719C-453A-8735-0E12326FC12D}" srcOrd="0" destOrd="0" presId="urn:microsoft.com/office/officeart/2005/8/layout/hList6"/>
    <dgm:cxn modelId="{F1FF278B-7098-44D4-8FCF-FD8786BD7D93}" srcId="{202685B5-3902-4833-8D6E-B77E6C764E2F}" destId="{E0C09A81-4C42-483A-88F2-B42324FB4EC9}" srcOrd="0" destOrd="0" parTransId="{396F81CB-A311-4582-A7F8-71D0583BC059}" sibTransId="{19A392BE-96A2-4FE9-B2FF-2A6F014B57A8}"/>
    <dgm:cxn modelId="{25690668-B22B-4E92-BCD0-21B3BD85B1DC}" srcId="{0FC20F33-5303-4949-A791-2657C92B7294}" destId="{EA413C89-43C3-49F5-B3CB-02EC6806506F}" srcOrd="1" destOrd="0" parTransId="{BCA9248F-A328-4FC6-84A8-CBD801C82654}" sibTransId="{6A0DE369-E430-4DDF-A812-81DAE951E59A}"/>
    <dgm:cxn modelId="{EDC3BC42-3883-48A1-8DEE-0D1EBAA75907}" srcId="{B1AC59E0-7255-4A9F-8A22-F5FC9D34536C}" destId="{0FC20F33-5303-4949-A791-2657C92B7294}" srcOrd="1" destOrd="0" parTransId="{84E01B54-E772-4641-B424-70B55EA71CA8}" sibTransId="{F5901BE6-DA57-4481-A135-002E042C9E02}"/>
    <dgm:cxn modelId="{5DA5B46D-A3A5-442C-B0DE-C97C71DEDF4D}" type="presOf" srcId="{A9C579B2-E7F9-4099-AD31-DBE0D1ABB56F}" destId="{88D25417-719C-453A-8735-0E12326FC12D}" srcOrd="0" destOrd="2" presId="urn:microsoft.com/office/officeart/2005/8/layout/hList6"/>
    <dgm:cxn modelId="{1FC60B6F-8577-4D0E-8310-5DA796B76E81}" type="presParOf" srcId="{98D5B0A9-D432-4234-8C0F-B46C98A0F301}" destId="{88D25417-719C-453A-8735-0E12326FC12D}" srcOrd="0" destOrd="0" presId="urn:microsoft.com/office/officeart/2005/8/layout/hList6"/>
    <dgm:cxn modelId="{36FDFBDA-6BE4-41CB-8C2E-8020DA06071D}" type="presParOf" srcId="{98D5B0A9-D432-4234-8C0F-B46C98A0F301}" destId="{4FE9A514-C6A0-4A17-973C-D0AD75F867BE}" srcOrd="1" destOrd="0" presId="urn:microsoft.com/office/officeart/2005/8/layout/hList6"/>
    <dgm:cxn modelId="{B4873307-2BC8-481D-B64C-4467CEA9C1C4}" type="presParOf" srcId="{98D5B0A9-D432-4234-8C0F-B46C98A0F301}" destId="{5482F5C7-E0E8-4DB9-A054-920998BB2FDC}" srcOrd="2" destOrd="0" presId="urn:microsoft.com/office/officeart/2005/8/layout/hList6"/>
    <dgm:cxn modelId="{7B230A65-CF15-4BA4-8785-FA6B8A69DBCF}" type="presParOf" srcId="{98D5B0A9-D432-4234-8C0F-B46C98A0F301}" destId="{B04E20A3-6AD6-4FFE-9D17-A91AD5DBE8FA}" srcOrd="3" destOrd="0" presId="urn:microsoft.com/office/officeart/2005/8/layout/hList6"/>
    <dgm:cxn modelId="{A5A476F0-DD42-47A4-8936-0CE7DB29983F}" type="presParOf" srcId="{98D5B0A9-D432-4234-8C0F-B46C98A0F301}" destId="{6250476A-2457-45CC-827A-4A4CDDD871D0}" srcOrd="4" destOrd="0" presId="urn:microsoft.com/office/officeart/2005/8/layout/hList6"/>
    <dgm:cxn modelId="{2180E57D-383F-4437-9F35-A99B991661E2}" type="presParOf" srcId="{98D5B0A9-D432-4234-8C0F-B46C98A0F301}" destId="{44D6BEF1-E4DD-4E2B-BB1A-680CCB1D39B5}" srcOrd="5" destOrd="0" presId="urn:microsoft.com/office/officeart/2005/8/layout/hList6"/>
    <dgm:cxn modelId="{A5276B39-38D2-4449-B252-2FCA3424E185}" type="presParOf" srcId="{98D5B0A9-D432-4234-8C0F-B46C98A0F301}" destId="{923FCDA3-8C6B-438F-8A74-F5F3B8950C3C}" srcOrd="6" destOrd="0" presId="urn:microsoft.com/office/officeart/2005/8/layout/h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0191D-6BF5-4D57-8FD8-A890E2BE2CB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745CC-D0E5-4E98-BECD-AE72710255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of 5 days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4" y="1752600"/>
          <a:ext cx="7315202" cy="1993888"/>
        </p:xfrm>
        <a:graphic>
          <a:graphicData uri="http://schemas.openxmlformats.org/drawingml/2006/table">
            <a:tbl>
              <a:tblPr/>
              <a:tblGrid>
                <a:gridCol w="1144323"/>
                <a:gridCol w="474683"/>
                <a:gridCol w="474683"/>
                <a:gridCol w="474683"/>
                <a:gridCol w="474683"/>
                <a:gridCol w="474683"/>
                <a:gridCol w="474683"/>
                <a:gridCol w="474683"/>
                <a:gridCol w="474683"/>
                <a:gridCol w="474683"/>
                <a:gridCol w="474683"/>
                <a:gridCol w="474683"/>
                <a:gridCol w="474683"/>
                <a:gridCol w="474683"/>
              </a:tblGrid>
              <a:tr h="21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curr_ratio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tot_debt_tot_equity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oper_profit_margin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asset_turn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ret_equity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sentiment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3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TREND/TARGET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DOWN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NEUTAL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DOWN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DOWN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NEUTAL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NEUTAL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NEUTAL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DOWN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NEUTAL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38400" y="1752600"/>
            <a:ext cx="23622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1600200"/>
            <a:ext cx="2362200" cy="2133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1676400"/>
            <a:ext cx="2362200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1752600"/>
            <a:ext cx="23622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1600200"/>
            <a:ext cx="2362200" cy="2133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3276600" y="4572000"/>
          <a:ext cx="4038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981200" y="1676400"/>
            <a:ext cx="2362200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5400" y="4953000"/>
            <a:ext cx="914400" cy="609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362200" y="4978399"/>
          <a:ext cx="762000" cy="508001"/>
        </p:xfrm>
        <a:graphic>
          <a:graphicData uri="http://schemas.openxmlformats.org/drawingml/2006/table">
            <a:tbl>
              <a:tblPr/>
              <a:tblGrid>
                <a:gridCol w="152400"/>
                <a:gridCol w="152400"/>
                <a:gridCol w="152400"/>
                <a:gridCol w="152400"/>
                <a:gridCol w="152400"/>
              </a:tblGrid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71600" y="4953000"/>
          <a:ext cx="762000" cy="508001"/>
        </p:xfrm>
        <a:graphic>
          <a:graphicData uri="http://schemas.openxmlformats.org/drawingml/2006/table">
            <a:tbl>
              <a:tblPr/>
              <a:tblGrid>
                <a:gridCol w="152400"/>
                <a:gridCol w="152400"/>
                <a:gridCol w="152400"/>
                <a:gridCol w="152400"/>
                <a:gridCol w="152400"/>
              </a:tblGrid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04800" y="4953000"/>
            <a:ext cx="914400" cy="609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" y="4978399"/>
          <a:ext cx="762000" cy="508001"/>
        </p:xfrm>
        <a:graphic>
          <a:graphicData uri="http://schemas.openxmlformats.org/drawingml/2006/table">
            <a:tbl>
              <a:tblPr/>
              <a:tblGrid>
                <a:gridCol w="152400"/>
                <a:gridCol w="152400"/>
                <a:gridCol w="152400"/>
                <a:gridCol w="152400"/>
                <a:gridCol w="152400"/>
              </a:tblGrid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1.0033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0.4818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26.6049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0.1535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5.3723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0" y="5117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391401" y="5105400"/>
          <a:ext cx="1447800" cy="2286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DOWN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534400" y="5105400"/>
            <a:ext cx="5334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24800" y="5105400"/>
            <a:ext cx="5334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15200" y="5105400"/>
            <a:ext cx="533400" cy="3048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208</Words>
  <Application>Microsoft Office PowerPoint</Application>
  <PresentationFormat>On-screen Show (4:3)</PresentationFormat>
  <Paragraphs>203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Sliding window of 5 days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Dikshit</dc:creator>
  <cp:lastModifiedBy>Dikshit</cp:lastModifiedBy>
  <cp:revision>4</cp:revision>
  <dcterms:created xsi:type="dcterms:W3CDTF">2017-11-27T18:50:22Z</dcterms:created>
  <dcterms:modified xsi:type="dcterms:W3CDTF">2017-11-27T19:20:18Z</dcterms:modified>
</cp:coreProperties>
</file>