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9" r:id="rId15"/>
  </p:sldIdLst>
  <p:sldSz cx="14630400" cy="8229600"/>
  <p:notesSz cx="8229600" cy="14630400"/>
  <p:embeddedFontLst>
    <p:embeddedFont>
      <p:font typeface="DM Sans" pitchFamily="2" charset="77"/>
      <p:regular r:id="rId17"/>
      <p:bold r:id="rId18"/>
      <p:italic r:id="rId19"/>
      <p:boldItalic r:id="rId20"/>
    </p:embeddedFont>
    <p:embeddedFont>
      <p:font typeface="PT Serif" panose="020A0603040505020204" pitchFamily="18" charset="77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1A0C1-C665-9747-9153-A6643EDC2A3B}" v="12" dt="2024-11-28T06:08:2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23csu271" userId="ab1545e8-b73b-495e-9357-d6c6b6a391d2" providerId="ADAL" clId="{6E81A0C1-C665-9747-9153-A6643EDC2A3B}"/>
    <pc:docChg chg="undo custSel addSld delSld modSld">
      <pc:chgData name="sahil23csu271" userId="ab1545e8-b73b-495e-9357-d6c6b6a391d2" providerId="ADAL" clId="{6E81A0C1-C665-9747-9153-A6643EDC2A3B}" dt="2024-11-28T06:10:00.099" v="72" actId="26606"/>
      <pc:docMkLst>
        <pc:docMk/>
      </pc:docMkLst>
      <pc:sldChg chg="addSp delSp modSp mod">
        <pc:chgData name="sahil23csu271" userId="ab1545e8-b73b-495e-9357-d6c6b6a391d2" providerId="ADAL" clId="{6E81A0C1-C665-9747-9153-A6643EDC2A3B}" dt="2024-11-28T06:10:00.099" v="72" actId="26606"/>
        <pc:sldMkLst>
          <pc:docMk/>
          <pc:sldMk cId="293209696" sldId="262"/>
        </pc:sldMkLst>
        <pc:spChg chg="add del">
          <ac:chgData name="sahil23csu271" userId="ab1545e8-b73b-495e-9357-d6c6b6a391d2" providerId="ADAL" clId="{6E81A0C1-C665-9747-9153-A6643EDC2A3B}" dt="2024-11-27T20:34:38.132" v="30" actId="26606"/>
          <ac:spMkLst>
            <pc:docMk/>
            <pc:sldMk cId="293209696" sldId="262"/>
            <ac:spMk id="15" creationId="{AB8C311F-7253-4AED-9701-7FC0708C41C7}"/>
          </ac:spMkLst>
        </pc:spChg>
        <pc:spChg chg="add del">
          <ac:chgData name="sahil23csu271" userId="ab1545e8-b73b-495e-9357-d6c6b6a391d2" providerId="ADAL" clId="{6E81A0C1-C665-9747-9153-A6643EDC2A3B}" dt="2024-11-27T20:34:38.132" v="30" actId="26606"/>
          <ac:spMkLst>
            <pc:docMk/>
            <pc:sldMk cId="293209696" sldId="262"/>
            <ac:spMk id="17" creationId="{E2384209-CB15-4CDF-9D31-C44FD9A3F20D}"/>
          </ac:spMkLst>
        </pc:spChg>
        <pc:spChg chg="add del">
          <ac:chgData name="sahil23csu271" userId="ab1545e8-b73b-495e-9357-d6c6b6a391d2" providerId="ADAL" clId="{6E81A0C1-C665-9747-9153-A6643EDC2A3B}" dt="2024-11-27T20:34:38.132" v="30" actId="26606"/>
          <ac:spMkLst>
            <pc:docMk/>
            <pc:sldMk cId="293209696" sldId="262"/>
            <ac:spMk id="19" creationId="{2633B3B5-CC90-43F0-8714-D31D1F3F0209}"/>
          </ac:spMkLst>
        </pc:spChg>
        <pc:spChg chg="add del">
          <ac:chgData name="sahil23csu271" userId="ab1545e8-b73b-495e-9357-d6c6b6a391d2" providerId="ADAL" clId="{6E81A0C1-C665-9747-9153-A6643EDC2A3B}" dt="2024-11-27T20:34:38.132" v="30" actId="26606"/>
          <ac:spMkLst>
            <pc:docMk/>
            <pc:sldMk cId="293209696" sldId="262"/>
            <ac:spMk id="21" creationId="{A8D57A06-A426-446D-B02C-A2DC6B62E45E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23" creationId="{F3060C83-F051-4F0E-ABAD-AA0DFC48B218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24" creationId="{83C98ABE-055B-441F-B07E-44F97F083C39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25" creationId="{29FDB030-9B49-4CED-8CCD-4D99382388AC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27" creationId="{3783CA14-24A1-485C-8B30-D6A5D87987AD}"/>
          </ac:spMkLst>
        </pc:spChg>
        <pc:spChg chg="add del">
          <ac:chgData name="sahil23csu271" userId="ab1545e8-b73b-495e-9357-d6c6b6a391d2" providerId="ADAL" clId="{6E81A0C1-C665-9747-9153-A6643EDC2A3B}" dt="2024-11-27T20:34:28.640" v="23" actId="26606"/>
          <ac:spMkLst>
            <pc:docMk/>
            <pc:sldMk cId="293209696" sldId="262"/>
            <ac:spMk id="28" creationId="{E2384209-CB15-4CDF-9D31-C44FD9A3F20D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29" creationId="{9A97C86A-04D6-40F7-AE84-31AB43E6A846}"/>
          </ac:spMkLst>
        </pc:spChg>
        <pc:spChg chg="add del">
          <ac:chgData name="sahil23csu271" userId="ab1545e8-b73b-495e-9357-d6c6b6a391d2" providerId="ADAL" clId="{6E81A0C1-C665-9747-9153-A6643EDC2A3B}" dt="2024-11-27T20:34:28.640" v="23" actId="26606"/>
          <ac:spMkLst>
            <pc:docMk/>
            <pc:sldMk cId="293209696" sldId="262"/>
            <ac:spMk id="30" creationId="{2633B3B5-CC90-43F0-8714-D31D1F3F0209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31" creationId="{3ECA69A1-7536-43AC-85EF-C7106179F5ED}"/>
          </ac:spMkLst>
        </pc:spChg>
        <pc:spChg chg="add del">
          <ac:chgData name="sahil23csu271" userId="ab1545e8-b73b-495e-9357-d6c6b6a391d2" providerId="ADAL" clId="{6E81A0C1-C665-9747-9153-A6643EDC2A3B}" dt="2024-11-27T20:34:27.517" v="21" actId="26606"/>
          <ac:spMkLst>
            <pc:docMk/>
            <pc:sldMk cId="293209696" sldId="262"/>
            <ac:spMk id="32" creationId="{A8D57A06-A426-446D-B02C-A2DC6B62E45E}"/>
          </ac:spMkLst>
        </pc:spChg>
        <pc:spChg chg="add del">
          <ac:chgData name="sahil23csu271" userId="ab1545e8-b73b-495e-9357-d6c6b6a391d2" providerId="ADAL" clId="{6E81A0C1-C665-9747-9153-A6643EDC2A3B}" dt="2024-11-27T20:34:27.517" v="21" actId="26606"/>
          <ac:spMkLst>
            <pc:docMk/>
            <pc:sldMk cId="293209696" sldId="262"/>
            <ac:spMk id="33" creationId="{AB8C311F-7253-4AED-9701-7FC0708C41C7}"/>
          </ac:spMkLst>
        </pc:spChg>
        <pc:spChg chg="add del">
          <ac:chgData name="sahil23csu271" userId="ab1545e8-b73b-495e-9357-d6c6b6a391d2" providerId="ADAL" clId="{6E81A0C1-C665-9747-9153-A6643EDC2A3B}" dt="2024-11-27T20:34:27.517" v="21" actId="26606"/>
          <ac:spMkLst>
            <pc:docMk/>
            <pc:sldMk cId="293209696" sldId="262"/>
            <ac:spMk id="34" creationId="{E2384209-CB15-4CDF-9D31-C44FD9A3F20D}"/>
          </ac:spMkLst>
        </pc:spChg>
        <pc:spChg chg="add del">
          <ac:chgData name="sahil23csu271" userId="ab1545e8-b73b-495e-9357-d6c6b6a391d2" providerId="ADAL" clId="{6E81A0C1-C665-9747-9153-A6643EDC2A3B}" dt="2024-11-27T20:34:27.517" v="21" actId="26606"/>
          <ac:spMkLst>
            <pc:docMk/>
            <pc:sldMk cId="293209696" sldId="262"/>
            <ac:spMk id="35" creationId="{2633B3B5-CC90-43F0-8714-D31D1F3F0209}"/>
          </ac:spMkLst>
        </pc:spChg>
        <pc:spChg chg="add del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36" creationId="{FF9F2414-84E8-453E-B1F3-389FDE8192D9}"/>
          </ac:spMkLst>
        </pc:spChg>
        <pc:spChg chg="add del">
          <ac:chgData name="sahil23csu271" userId="ab1545e8-b73b-495e-9357-d6c6b6a391d2" providerId="ADAL" clId="{6E81A0C1-C665-9747-9153-A6643EDC2A3B}" dt="2024-11-27T20:34:28.640" v="23" actId="26606"/>
          <ac:spMkLst>
            <pc:docMk/>
            <pc:sldMk cId="293209696" sldId="262"/>
            <ac:spMk id="37" creationId="{AB8C311F-7253-4AED-9701-7FC0708C41C7}"/>
          </ac:spMkLst>
        </pc:spChg>
        <pc:spChg chg="add del">
          <ac:chgData name="sahil23csu271" userId="ab1545e8-b73b-495e-9357-d6c6b6a391d2" providerId="ADAL" clId="{6E81A0C1-C665-9747-9153-A6643EDC2A3B}" dt="2024-11-27T20:34:28.640" v="23" actId="26606"/>
          <ac:spMkLst>
            <pc:docMk/>
            <pc:sldMk cId="293209696" sldId="262"/>
            <ac:spMk id="38" creationId="{A8D57A06-A426-446D-B02C-A2DC6B62E45E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39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41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43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45" creationId="{29FDB030-9B49-4CED-8CCD-4D99382388AC}"/>
          </ac:spMkLst>
        </pc:spChg>
        <pc:spChg chg="add del">
          <ac:chgData name="sahil23csu271" userId="ab1545e8-b73b-495e-9357-d6c6b6a391d2" providerId="ADAL" clId="{6E81A0C1-C665-9747-9153-A6643EDC2A3B}" dt="2024-11-27T20:34:36.633" v="27" actId="26606"/>
          <ac:spMkLst>
            <pc:docMk/>
            <pc:sldMk cId="293209696" sldId="262"/>
            <ac:spMk id="47" creationId="{42A4FC2C-047E-45A5-965D-8E1E3BF09BC6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49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51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8T06:10:00.099" v="72" actId="26606"/>
          <ac:spMkLst>
            <pc:docMk/>
            <pc:sldMk cId="293209696" sldId="262"/>
            <ac:spMk id="53" creationId="{3ECA69A1-7536-43AC-85EF-C7106179F5ED}"/>
          </ac:spMkLst>
        </pc:spChg>
        <pc:grpChg chg="add del">
          <ac:chgData name="sahil23csu271" userId="ab1545e8-b73b-495e-9357-d6c6b6a391d2" providerId="ADAL" clId="{6E81A0C1-C665-9747-9153-A6643EDC2A3B}" dt="2024-11-27T20:34:25.695" v="19" actId="26606"/>
          <ac:grpSpMkLst>
            <pc:docMk/>
            <pc:sldMk cId="293209696" sldId="262"/>
            <ac:grpSpMk id="26" creationId="{723C66ED-DBBF-12CA-7F5E-813E0E7D036A}"/>
          </ac:grpSpMkLst>
        </pc:grpChg>
        <pc:grpChg chg="add del">
          <ac:chgData name="sahil23csu271" userId="ab1545e8-b73b-495e-9357-d6c6b6a391d2" providerId="ADAL" clId="{6E81A0C1-C665-9747-9153-A6643EDC2A3B}" dt="2024-11-27T20:34:32.059" v="25" actId="26606"/>
          <ac:grpSpMkLst>
            <pc:docMk/>
            <pc:sldMk cId="293209696" sldId="262"/>
            <ac:grpSpMk id="40" creationId="{63737881-458F-40AD-B72B-B57D267DC423}"/>
          </ac:grpSpMkLst>
        </pc:grpChg>
        <pc:picChg chg="add del mod">
          <ac:chgData name="sahil23csu271" userId="ab1545e8-b73b-495e-9357-d6c6b6a391d2" providerId="ADAL" clId="{6E81A0C1-C665-9747-9153-A6643EDC2A3B}" dt="2024-11-28T06:04:37.871" v="35" actId="478"/>
          <ac:picMkLst>
            <pc:docMk/>
            <pc:sldMk cId="293209696" sldId="262"/>
            <ac:picMk id="3" creationId="{6B89C441-4E1A-AA83-4E52-4AA55D352E14}"/>
          </ac:picMkLst>
        </pc:picChg>
        <pc:picChg chg="add mod">
          <ac:chgData name="sahil23csu271" userId="ab1545e8-b73b-495e-9357-d6c6b6a391d2" providerId="ADAL" clId="{6E81A0C1-C665-9747-9153-A6643EDC2A3B}" dt="2024-11-28T06:10:00.099" v="72" actId="26606"/>
          <ac:picMkLst>
            <pc:docMk/>
            <pc:sldMk cId="293209696" sldId="262"/>
            <ac:picMk id="4" creationId="{D34035CF-4BFF-BB59-A0BF-4D22CB996FF4}"/>
          </ac:picMkLst>
        </pc:picChg>
        <pc:picChg chg="del">
          <ac:chgData name="sahil23csu271" userId="ab1545e8-b73b-495e-9357-d6c6b6a391d2" providerId="ADAL" clId="{6E81A0C1-C665-9747-9153-A6643EDC2A3B}" dt="2024-11-27T20:30:08.894" v="0" actId="21"/>
          <ac:picMkLst>
            <pc:docMk/>
            <pc:sldMk cId="293209696" sldId="262"/>
            <ac:picMk id="10" creationId="{FDA93BEC-7DC1-B1A4-4734-9FDEE9FEE5B5}"/>
          </ac:picMkLst>
        </pc:picChg>
      </pc:sldChg>
      <pc:sldChg chg="addSp delSp modSp mod">
        <pc:chgData name="sahil23csu271" userId="ab1545e8-b73b-495e-9357-d6c6b6a391d2" providerId="ADAL" clId="{6E81A0C1-C665-9747-9153-A6643EDC2A3B}" dt="2024-11-28T06:09:11.758" v="66" actId="478"/>
        <pc:sldMkLst>
          <pc:docMk/>
          <pc:sldMk cId="4183643624" sldId="263"/>
        </pc:sldMkLst>
        <pc:spChg chg="del ord">
          <ac:chgData name="sahil23csu271" userId="ab1545e8-b73b-495e-9357-d6c6b6a391d2" providerId="ADAL" clId="{6E81A0C1-C665-9747-9153-A6643EDC2A3B}" dt="2024-11-28T06:09:11.758" v="66" actId="478"/>
          <ac:spMkLst>
            <pc:docMk/>
            <pc:sldMk cId="4183643624" sldId="263"/>
            <ac:spMk id="6" creationId="{DCB2BAA7-F02D-B20E-772B-2410CB57A2F7}"/>
          </ac:spMkLst>
        </pc:spChg>
        <pc:spChg chg="del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11" creationId="{AB8C311F-7253-4AED-9701-7FC0708C41C7}"/>
          </ac:spMkLst>
        </pc:spChg>
        <pc:spChg chg="del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13" creationId="{E2384209-CB15-4CDF-9D31-C44FD9A3F20D}"/>
          </ac:spMkLst>
        </pc:spChg>
        <pc:spChg chg="del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15" creationId="{2633B3B5-CC90-43F0-8714-D31D1F3F0209}"/>
          </ac:spMkLst>
        </pc:spChg>
        <pc:spChg chg="del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17" creationId="{A8D57A06-A426-446D-B02C-A2DC6B62E45E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22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24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26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28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30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32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7T20:34:47.534" v="31" actId="26606"/>
          <ac:spMkLst>
            <pc:docMk/>
            <pc:sldMk cId="4183643624" sldId="263"/>
            <ac:spMk id="34" creationId="{3ECA69A1-7536-43AC-85EF-C7106179F5ED}"/>
          </ac:spMkLst>
        </pc:spChg>
        <pc:picChg chg="add mod">
          <ac:chgData name="sahil23csu271" userId="ab1545e8-b73b-495e-9357-d6c6b6a391d2" providerId="ADAL" clId="{6E81A0C1-C665-9747-9153-A6643EDC2A3B}" dt="2024-11-28T06:07:30.253" v="44" actId="962"/>
          <ac:picMkLst>
            <pc:docMk/>
            <pc:sldMk cId="4183643624" sldId="263"/>
            <ac:picMk id="3" creationId="{501AEB67-DC7C-14F1-51DF-9C8A49E82CCE}"/>
          </ac:picMkLst>
        </pc:picChg>
        <pc:picChg chg="del mod">
          <ac:chgData name="sahil23csu271" userId="ab1545e8-b73b-495e-9357-d6c6b6a391d2" providerId="ADAL" clId="{6E81A0C1-C665-9747-9153-A6643EDC2A3B}" dt="2024-11-27T20:33:39.322" v="4" actId="478"/>
          <ac:picMkLst>
            <pc:docMk/>
            <pc:sldMk cId="4183643624" sldId="263"/>
            <ac:picMk id="3" creationId="{BC0DCA6F-B8D1-426D-F1AC-19BC91F3CD92}"/>
          </ac:picMkLst>
        </pc:picChg>
        <pc:picChg chg="add del mod">
          <ac:chgData name="sahil23csu271" userId="ab1545e8-b73b-495e-9357-d6c6b6a391d2" providerId="ADAL" clId="{6E81A0C1-C665-9747-9153-A6643EDC2A3B}" dt="2024-11-28T06:04:39.745" v="36" actId="478"/>
          <ac:picMkLst>
            <pc:docMk/>
            <pc:sldMk cId="4183643624" sldId="263"/>
            <ac:picMk id="4" creationId="{E4ADCFA9-CB66-1641-A460-674BB6C01D8F}"/>
          </ac:picMkLst>
        </pc:picChg>
      </pc:sldChg>
      <pc:sldChg chg="addSp delSp modSp mod">
        <pc:chgData name="sahil23csu271" userId="ab1545e8-b73b-495e-9357-d6c6b6a391d2" providerId="ADAL" clId="{6E81A0C1-C665-9747-9153-A6643EDC2A3B}" dt="2024-11-28T06:09:55.900" v="71" actId="26606"/>
        <pc:sldMkLst>
          <pc:docMk/>
          <pc:sldMk cId="1426187186" sldId="264"/>
        </pc:sldMkLst>
        <pc:spChg chg="del">
          <ac:chgData name="sahil23csu271" userId="ab1545e8-b73b-495e-9357-d6c6b6a391d2" providerId="ADAL" clId="{6E81A0C1-C665-9747-9153-A6643EDC2A3B}" dt="2024-11-27T20:34:51.051" v="32" actId="26606"/>
          <ac:spMkLst>
            <pc:docMk/>
            <pc:sldMk cId="1426187186" sldId="264"/>
            <ac:spMk id="11" creationId="{AB8C311F-7253-4AED-9701-7FC0708C41C7}"/>
          </ac:spMkLst>
        </pc:spChg>
        <pc:spChg chg="del">
          <ac:chgData name="sahil23csu271" userId="ab1545e8-b73b-495e-9357-d6c6b6a391d2" providerId="ADAL" clId="{6E81A0C1-C665-9747-9153-A6643EDC2A3B}" dt="2024-11-27T20:34:51.051" v="32" actId="26606"/>
          <ac:spMkLst>
            <pc:docMk/>
            <pc:sldMk cId="1426187186" sldId="264"/>
            <ac:spMk id="13" creationId="{E2384209-CB15-4CDF-9D31-C44FD9A3F20D}"/>
          </ac:spMkLst>
        </pc:spChg>
        <pc:spChg chg="del">
          <ac:chgData name="sahil23csu271" userId="ab1545e8-b73b-495e-9357-d6c6b6a391d2" providerId="ADAL" clId="{6E81A0C1-C665-9747-9153-A6643EDC2A3B}" dt="2024-11-27T20:34:51.051" v="32" actId="26606"/>
          <ac:spMkLst>
            <pc:docMk/>
            <pc:sldMk cId="1426187186" sldId="264"/>
            <ac:spMk id="15" creationId="{2633B3B5-CC90-43F0-8714-D31D1F3F0209}"/>
          </ac:spMkLst>
        </pc:spChg>
        <pc:spChg chg="del">
          <ac:chgData name="sahil23csu271" userId="ab1545e8-b73b-495e-9357-d6c6b6a391d2" providerId="ADAL" clId="{6E81A0C1-C665-9747-9153-A6643EDC2A3B}" dt="2024-11-27T20:34:51.051" v="32" actId="26606"/>
          <ac:spMkLst>
            <pc:docMk/>
            <pc:sldMk cId="1426187186" sldId="264"/>
            <ac:spMk id="17" creationId="{A8D57A06-A426-446D-B02C-A2DC6B62E45E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22" creationId="{F3060C83-F051-4F0E-ABAD-AA0DFC48B218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24" creationId="{83C98ABE-055B-441F-B07E-44F97F083C39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26" creationId="{29FDB030-9B49-4CED-8CCD-4D99382388AC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28" creationId="{3783CA14-24A1-485C-8B30-D6A5D87987AD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30" creationId="{9A97C86A-04D6-40F7-AE84-31AB43E6A846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32" creationId="{FF9F2414-84E8-453E-B1F3-389FDE8192D9}"/>
          </ac:spMkLst>
        </pc:spChg>
        <pc:spChg chg="add del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34" creationId="{3ECA69A1-7536-43AC-85EF-C7106179F5ED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39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41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43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45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47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49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8T06:09:55.900" v="71" actId="26606"/>
          <ac:spMkLst>
            <pc:docMk/>
            <pc:sldMk cId="1426187186" sldId="264"/>
            <ac:spMk id="51" creationId="{3ECA69A1-7536-43AC-85EF-C7106179F5ED}"/>
          </ac:spMkLst>
        </pc:spChg>
        <pc:picChg chg="add del mod">
          <ac:chgData name="sahil23csu271" userId="ab1545e8-b73b-495e-9357-d6c6b6a391d2" providerId="ADAL" clId="{6E81A0C1-C665-9747-9153-A6643EDC2A3B}" dt="2024-11-28T06:04:41.704" v="37" actId="478"/>
          <ac:picMkLst>
            <pc:docMk/>
            <pc:sldMk cId="1426187186" sldId="264"/>
            <ac:picMk id="3" creationId="{2885597C-8A21-C436-F22D-ACD3BC5EB9FA}"/>
          </ac:picMkLst>
        </pc:picChg>
        <pc:picChg chg="add mod">
          <ac:chgData name="sahil23csu271" userId="ab1545e8-b73b-495e-9357-d6c6b6a391d2" providerId="ADAL" clId="{6E81A0C1-C665-9747-9153-A6643EDC2A3B}" dt="2024-11-28T06:09:55.900" v="71" actId="26606"/>
          <ac:picMkLst>
            <pc:docMk/>
            <pc:sldMk cId="1426187186" sldId="264"/>
            <ac:picMk id="4" creationId="{10A870F9-78B5-EA21-F6ED-F437A39F2A0F}"/>
          </ac:picMkLst>
        </pc:picChg>
        <pc:picChg chg="del">
          <ac:chgData name="sahil23csu271" userId="ab1545e8-b73b-495e-9357-d6c6b6a391d2" providerId="ADAL" clId="{6E81A0C1-C665-9747-9153-A6643EDC2A3B}" dt="2024-11-27T20:33:45.955" v="7" actId="478"/>
          <ac:picMkLst>
            <pc:docMk/>
            <pc:sldMk cId="1426187186" sldId="264"/>
            <ac:picMk id="4" creationId="{544CF577-2F85-5F39-04B5-D9350B38FA5B}"/>
          </ac:picMkLst>
        </pc:picChg>
      </pc:sldChg>
      <pc:sldChg chg="addSp delSp modSp mod">
        <pc:chgData name="sahil23csu271" userId="ab1545e8-b73b-495e-9357-d6c6b6a391d2" providerId="ADAL" clId="{6E81A0C1-C665-9747-9153-A6643EDC2A3B}" dt="2024-11-28T06:09:53.553" v="70" actId="26606"/>
        <pc:sldMkLst>
          <pc:docMk/>
          <pc:sldMk cId="462046651" sldId="265"/>
        </pc:sldMkLst>
        <pc:spChg chg="del">
          <ac:chgData name="sahil23csu271" userId="ab1545e8-b73b-495e-9357-d6c6b6a391d2" providerId="ADAL" clId="{6E81A0C1-C665-9747-9153-A6643EDC2A3B}" dt="2024-11-27T20:34:58.132" v="33" actId="26606"/>
          <ac:spMkLst>
            <pc:docMk/>
            <pc:sldMk cId="462046651" sldId="265"/>
            <ac:spMk id="11" creationId="{AB8C311F-7253-4AED-9701-7FC0708C41C7}"/>
          </ac:spMkLst>
        </pc:spChg>
        <pc:spChg chg="del">
          <ac:chgData name="sahil23csu271" userId="ab1545e8-b73b-495e-9357-d6c6b6a391d2" providerId="ADAL" clId="{6E81A0C1-C665-9747-9153-A6643EDC2A3B}" dt="2024-11-27T20:34:58.132" v="33" actId="26606"/>
          <ac:spMkLst>
            <pc:docMk/>
            <pc:sldMk cId="462046651" sldId="265"/>
            <ac:spMk id="13" creationId="{E2384209-CB15-4CDF-9D31-C44FD9A3F20D}"/>
          </ac:spMkLst>
        </pc:spChg>
        <pc:spChg chg="del">
          <ac:chgData name="sahil23csu271" userId="ab1545e8-b73b-495e-9357-d6c6b6a391d2" providerId="ADAL" clId="{6E81A0C1-C665-9747-9153-A6643EDC2A3B}" dt="2024-11-27T20:34:58.132" v="33" actId="26606"/>
          <ac:spMkLst>
            <pc:docMk/>
            <pc:sldMk cId="462046651" sldId="265"/>
            <ac:spMk id="15" creationId="{2633B3B5-CC90-43F0-8714-D31D1F3F0209}"/>
          </ac:spMkLst>
        </pc:spChg>
        <pc:spChg chg="del">
          <ac:chgData name="sahil23csu271" userId="ab1545e8-b73b-495e-9357-d6c6b6a391d2" providerId="ADAL" clId="{6E81A0C1-C665-9747-9153-A6643EDC2A3B}" dt="2024-11-27T20:34:58.132" v="33" actId="26606"/>
          <ac:spMkLst>
            <pc:docMk/>
            <pc:sldMk cId="462046651" sldId="265"/>
            <ac:spMk id="17" creationId="{A8D57A06-A426-446D-B02C-A2DC6B62E45E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22" creationId="{F3060C83-F051-4F0E-ABAD-AA0DFC48B218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24" creationId="{83C98ABE-055B-441F-B07E-44F97F083C39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26" creationId="{29FDB030-9B49-4CED-8CCD-4D99382388AC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28" creationId="{3783CA14-24A1-485C-8B30-D6A5D87987AD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30" creationId="{9A97C86A-04D6-40F7-AE84-31AB43E6A846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32" creationId="{FF9F2414-84E8-453E-B1F3-389FDE8192D9}"/>
          </ac:spMkLst>
        </pc:spChg>
        <pc:spChg chg="add del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34" creationId="{3ECA69A1-7536-43AC-85EF-C7106179F5ED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39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41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43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45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47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49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8T06:09:53.553" v="70" actId="26606"/>
          <ac:spMkLst>
            <pc:docMk/>
            <pc:sldMk cId="462046651" sldId="265"/>
            <ac:spMk id="51" creationId="{3ECA69A1-7536-43AC-85EF-C7106179F5ED}"/>
          </ac:spMkLst>
        </pc:spChg>
        <pc:picChg chg="del mod">
          <ac:chgData name="sahil23csu271" userId="ab1545e8-b73b-495e-9357-d6c6b6a391d2" providerId="ADAL" clId="{6E81A0C1-C665-9747-9153-A6643EDC2A3B}" dt="2024-11-27T20:33:50.344" v="11" actId="478"/>
          <ac:picMkLst>
            <pc:docMk/>
            <pc:sldMk cId="462046651" sldId="265"/>
            <ac:picMk id="3" creationId="{B4F99408-A561-4937-942D-04399C4EE70C}"/>
          </ac:picMkLst>
        </pc:picChg>
        <pc:picChg chg="add mod">
          <ac:chgData name="sahil23csu271" userId="ab1545e8-b73b-495e-9357-d6c6b6a391d2" providerId="ADAL" clId="{6E81A0C1-C665-9747-9153-A6643EDC2A3B}" dt="2024-11-28T06:09:53.553" v="70" actId="26606"/>
          <ac:picMkLst>
            <pc:docMk/>
            <pc:sldMk cId="462046651" sldId="265"/>
            <ac:picMk id="3" creationId="{D11BF0F4-98E1-6457-DC7A-C41E129BDF4E}"/>
          </ac:picMkLst>
        </pc:picChg>
        <pc:picChg chg="add del mod">
          <ac:chgData name="sahil23csu271" userId="ab1545e8-b73b-495e-9357-d6c6b6a391d2" providerId="ADAL" clId="{6E81A0C1-C665-9747-9153-A6643EDC2A3B}" dt="2024-11-28T06:04:43.725" v="38" actId="478"/>
          <ac:picMkLst>
            <pc:docMk/>
            <pc:sldMk cId="462046651" sldId="265"/>
            <ac:picMk id="4" creationId="{DD7E6F17-D94E-818C-ABB1-8E9C170C3C94}"/>
          </ac:picMkLst>
        </pc:picChg>
      </pc:sldChg>
      <pc:sldChg chg="del">
        <pc:chgData name="sahil23csu271" userId="ab1545e8-b73b-495e-9357-d6c6b6a391d2" providerId="ADAL" clId="{6E81A0C1-C665-9747-9153-A6643EDC2A3B}" dt="2024-11-27T20:34:01.814" v="15" actId="2696"/>
        <pc:sldMkLst>
          <pc:docMk/>
          <pc:sldMk cId="4090861326" sldId="266"/>
        </pc:sldMkLst>
      </pc:sldChg>
      <pc:sldChg chg="del">
        <pc:chgData name="sahil23csu271" userId="ab1545e8-b73b-495e-9357-d6c6b6a391d2" providerId="ADAL" clId="{6E81A0C1-C665-9747-9153-A6643EDC2A3B}" dt="2024-11-27T20:34:04.407" v="16" actId="2696"/>
        <pc:sldMkLst>
          <pc:docMk/>
          <pc:sldMk cId="1551315144" sldId="267"/>
        </pc:sldMkLst>
      </pc:sldChg>
      <pc:sldChg chg="del">
        <pc:chgData name="sahil23csu271" userId="ab1545e8-b73b-495e-9357-d6c6b6a391d2" providerId="ADAL" clId="{6E81A0C1-C665-9747-9153-A6643EDC2A3B}" dt="2024-11-27T20:34:07.280" v="17" actId="2696"/>
        <pc:sldMkLst>
          <pc:docMk/>
          <pc:sldMk cId="1906132021" sldId="268"/>
        </pc:sldMkLst>
      </pc:sldChg>
      <pc:sldChg chg="addSp delSp modSp mod">
        <pc:chgData name="sahil23csu271" userId="ab1545e8-b73b-495e-9357-d6c6b6a391d2" providerId="ADAL" clId="{6E81A0C1-C665-9747-9153-A6643EDC2A3B}" dt="2024-11-27T20:35:03.360" v="34" actId="26606"/>
        <pc:sldMkLst>
          <pc:docMk/>
          <pc:sldMk cId="4240402934" sldId="269"/>
        </pc:sldMkLst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46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48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50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52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54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56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7T20:35:03.360" v="34" actId="26606"/>
          <ac:spMkLst>
            <pc:docMk/>
            <pc:sldMk cId="4240402934" sldId="269"/>
            <ac:spMk id="1058" creationId="{3ECA69A1-7536-43AC-85EF-C7106179F5ED}"/>
          </ac:spMkLst>
        </pc:spChg>
        <pc:grpChg chg="del">
          <ac:chgData name="sahil23csu271" userId="ab1545e8-b73b-495e-9357-d6c6b6a391d2" providerId="ADAL" clId="{6E81A0C1-C665-9747-9153-A6643EDC2A3B}" dt="2024-11-27T20:35:03.360" v="34" actId="26606"/>
          <ac:grpSpMkLst>
            <pc:docMk/>
            <pc:sldMk cId="4240402934" sldId="269"/>
            <ac:grpSpMk id="1039" creationId="{723C66ED-DBBF-12CA-7F5E-813E0E7D036A}"/>
          </ac:grpSpMkLst>
        </pc:grpChg>
        <pc:picChg chg="mod">
          <ac:chgData name="sahil23csu271" userId="ab1545e8-b73b-495e-9357-d6c6b6a391d2" providerId="ADAL" clId="{6E81A0C1-C665-9747-9153-A6643EDC2A3B}" dt="2024-11-27T20:35:03.360" v="34" actId="26606"/>
          <ac:picMkLst>
            <pc:docMk/>
            <pc:sldMk cId="4240402934" sldId="269"/>
            <ac:picMk id="1026" creationId="{DC92C112-7C56-0344-6338-11AF254BF7EE}"/>
          </ac:picMkLst>
        </pc:picChg>
      </pc:sldChg>
      <pc:sldChg chg="addSp delSp modSp new mod setBg">
        <pc:chgData name="sahil23csu271" userId="ab1545e8-b73b-495e-9357-d6c6b6a391d2" providerId="ADAL" clId="{6E81A0C1-C665-9747-9153-A6643EDC2A3B}" dt="2024-11-28T06:09:43.615" v="67" actId="26606"/>
        <pc:sldMkLst>
          <pc:docMk/>
          <pc:sldMk cId="2660845488" sldId="270"/>
        </pc:sldMkLst>
        <pc:spChg chg="add del mod">
          <ac:chgData name="sahil23csu271" userId="ab1545e8-b73b-495e-9357-d6c6b6a391d2" providerId="ADAL" clId="{6E81A0C1-C665-9747-9153-A6643EDC2A3B}" dt="2024-11-28T06:08:31.813" v="65"/>
          <ac:spMkLst>
            <pc:docMk/>
            <pc:sldMk cId="2660845488" sldId="270"/>
            <ac:spMk id="4" creationId="{398B8A1E-612D-D862-BEA4-3A241990D218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8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10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12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14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16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18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8T06:09:43.615" v="67" actId="26606"/>
          <ac:spMkLst>
            <pc:docMk/>
            <pc:sldMk cId="2660845488" sldId="270"/>
            <ac:spMk id="20" creationId="{3ECA69A1-7536-43AC-85EF-C7106179F5ED}"/>
          </ac:spMkLst>
        </pc:spChg>
        <pc:picChg chg="add mod">
          <ac:chgData name="sahil23csu271" userId="ab1545e8-b73b-495e-9357-d6c6b6a391d2" providerId="ADAL" clId="{6E81A0C1-C665-9747-9153-A6643EDC2A3B}" dt="2024-11-28T06:09:43.615" v="67" actId="26606"/>
          <ac:picMkLst>
            <pc:docMk/>
            <pc:sldMk cId="2660845488" sldId="270"/>
            <ac:picMk id="3" creationId="{C7D476A5-B248-9E19-0A9D-B635CA6AB7C4}"/>
          </ac:picMkLst>
        </pc:picChg>
      </pc:sldChg>
      <pc:sldChg chg="addSp modSp new mod setBg">
        <pc:chgData name="sahil23csu271" userId="ab1545e8-b73b-495e-9357-d6c6b6a391d2" providerId="ADAL" clId="{6E81A0C1-C665-9747-9153-A6643EDC2A3B}" dt="2024-11-28T06:09:46.679" v="68" actId="26606"/>
        <pc:sldMkLst>
          <pc:docMk/>
          <pc:sldMk cId="3955717273" sldId="271"/>
        </pc:sldMkLst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8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10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12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14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16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18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8T06:09:46.679" v="68" actId="26606"/>
          <ac:spMkLst>
            <pc:docMk/>
            <pc:sldMk cId="3955717273" sldId="271"/>
            <ac:spMk id="20" creationId="{3ECA69A1-7536-43AC-85EF-C7106179F5ED}"/>
          </ac:spMkLst>
        </pc:spChg>
        <pc:picChg chg="add mod">
          <ac:chgData name="sahil23csu271" userId="ab1545e8-b73b-495e-9357-d6c6b6a391d2" providerId="ADAL" clId="{6E81A0C1-C665-9747-9153-A6643EDC2A3B}" dt="2024-11-28T06:09:46.679" v="68" actId="26606"/>
          <ac:picMkLst>
            <pc:docMk/>
            <pc:sldMk cId="3955717273" sldId="271"/>
            <ac:picMk id="3" creationId="{3FCF4CCA-F71B-8706-D8DC-7E8C957F47A9}"/>
          </ac:picMkLst>
        </pc:picChg>
      </pc:sldChg>
      <pc:sldChg chg="addSp modSp new mod setBg">
        <pc:chgData name="sahil23csu271" userId="ab1545e8-b73b-495e-9357-d6c6b6a391d2" providerId="ADAL" clId="{6E81A0C1-C665-9747-9153-A6643EDC2A3B}" dt="2024-11-28T06:09:48.965" v="69" actId="26606"/>
        <pc:sldMkLst>
          <pc:docMk/>
          <pc:sldMk cId="3175246788" sldId="272"/>
        </pc:sldMkLst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8" creationId="{F3060C83-F051-4F0E-ABAD-AA0DFC48B218}"/>
          </ac:spMkLst>
        </pc:spChg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10" creationId="{83C98ABE-055B-441F-B07E-44F97F083C39}"/>
          </ac:spMkLst>
        </pc:spChg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12" creationId="{29FDB030-9B49-4CED-8CCD-4D99382388AC}"/>
          </ac:spMkLst>
        </pc:spChg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14" creationId="{3783CA14-24A1-485C-8B30-D6A5D87987AD}"/>
          </ac:spMkLst>
        </pc:spChg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16" creationId="{9A97C86A-04D6-40F7-AE84-31AB43E6A846}"/>
          </ac:spMkLst>
        </pc:spChg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18" creationId="{FF9F2414-84E8-453E-B1F3-389FDE8192D9}"/>
          </ac:spMkLst>
        </pc:spChg>
        <pc:spChg chg="add">
          <ac:chgData name="sahil23csu271" userId="ab1545e8-b73b-495e-9357-d6c6b6a391d2" providerId="ADAL" clId="{6E81A0C1-C665-9747-9153-A6643EDC2A3B}" dt="2024-11-28T06:09:48.965" v="69" actId="26606"/>
          <ac:spMkLst>
            <pc:docMk/>
            <pc:sldMk cId="3175246788" sldId="272"/>
            <ac:spMk id="20" creationId="{3ECA69A1-7536-43AC-85EF-C7106179F5ED}"/>
          </ac:spMkLst>
        </pc:spChg>
        <pc:picChg chg="add mod">
          <ac:chgData name="sahil23csu271" userId="ab1545e8-b73b-495e-9357-d6c6b6a391d2" providerId="ADAL" clId="{6E81A0C1-C665-9747-9153-A6643EDC2A3B}" dt="2024-11-28T06:09:48.965" v="69" actId="26606"/>
          <ac:picMkLst>
            <pc:docMk/>
            <pc:sldMk cId="3175246788" sldId="272"/>
            <ac:picMk id="3" creationId="{0B9576EA-0A58-4CCE-A8C2-2D07EE879F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69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C526-45AD-6186-486D-F532C9498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68D67-3C59-16EE-4434-046D02543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AF186-57A3-B8E5-F4F2-4BA40C11C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8788A-8B80-C342-2680-5C8C091D7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DEF-FCA4-5286-A99F-800AE367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21F60-CBFF-1564-A9F4-256E1C50C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F9F53-995F-206E-57D5-F2FDB3876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15E0A-17C7-722A-7FD1-7176630C9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40C4-6676-9FB1-2648-D1D1E614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5400E-BD8A-659C-0BD1-EE187DDF7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9BAF8-53E9-67D0-036D-F45526B4B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1100D-F38F-7FA0-E60C-F40D7AE2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EA42-0F12-BBCC-2D3F-EFB60BA16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2F45C-228A-CEFC-9C4F-23D814009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DE51D-CF41-9091-8145-F0BFEE596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2B964-6B12-35E8-3E22-DEEAF9C65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845826"/>
            <a:ext cx="6542246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Stack Based Calculator</a:t>
            </a:r>
            <a:endParaRPr lang="en-US" sz="5100" dirty="0"/>
          </a:p>
        </p:txBody>
      </p:sp>
      <p:sp>
        <p:nvSpPr>
          <p:cNvPr id="4" name="Text 1"/>
          <p:cNvSpPr/>
          <p:nvPr/>
        </p:nvSpPr>
        <p:spPr>
          <a:xfrm>
            <a:off x="864037" y="302609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Presented by: 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Sahil Mallick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(23CSU271)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                         Sarthak Sabharwal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(23CSU284)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093845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presentation will delve into the world of stack-based calculators, exploring the concept of stacks, their operations, and applications. Join us as we unveil the power and versatility of this fundamental data structure.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597015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518AA-1E31-75A6-057F-CC2ED329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1BF0F4-98E1-6457-DC7A-C41E129B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57" y="772160"/>
            <a:ext cx="8078885" cy="6685278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7D476A5-B248-9E19-0A9D-B635CA6A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789834"/>
            <a:ext cx="13086079" cy="26499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FCF4CCA-F71B-8706-D8DC-7E8C957F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3018840"/>
            <a:ext cx="13086079" cy="219191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B9576EA-0A58-4CCE-A8C2-2D07EE87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413609"/>
            <a:ext cx="13086079" cy="340238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ank You Slide 24 PowerPoint Template &amp; Google Slides Theme">
            <a:extLst>
              <a:ext uri="{FF2B5EF4-FFF2-40B4-BE49-F238E27FC236}">
                <a16:creationId xmlns:a16="http://schemas.microsoft.com/office/drawing/2014/main" id="{DC92C112-7C56-0344-6338-11AF254B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7" b="11191"/>
          <a:stretch/>
        </p:blipFill>
        <p:spPr bwMode="auto">
          <a:xfrm>
            <a:off x="1398134" y="772160"/>
            <a:ext cx="11834131" cy="66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12338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Introduction to Stacks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914775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Stacks are a fundamental data structure in computer science. They function on the principle of Last-In, First-Out (LIFO), where the last element added is the first to be removed.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623929" y="3914775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Think of a stack of plates. You can only add or remove plates from the top. The last plate added is the first one you'll take off.</a:t>
            </a:r>
            <a:endParaRPr lang="en-US" sz="1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07918-6B15-650F-0A14-7CB194100FE2}"/>
              </a:ext>
            </a:extLst>
          </p:cNvPr>
          <p:cNvSpPr/>
          <p:nvPr/>
        </p:nvSpPr>
        <p:spPr>
          <a:xfrm>
            <a:off x="12829309" y="7633855"/>
            <a:ext cx="1801091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680" y="659963"/>
            <a:ext cx="5067776" cy="633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What is a Stack?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30" y="1679496"/>
            <a:ext cx="1643182" cy="14363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30968" y="2391013"/>
            <a:ext cx="128588" cy="386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5009912" y="2026920"/>
            <a:ext cx="2533888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Structure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09912" y="2459355"/>
            <a:ext cx="669524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stack is a linear data structure that follows a specific order of operations.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4865132" y="3130391"/>
            <a:ext cx="9041368" cy="11430"/>
          </a:xfrm>
          <a:prstGeom prst="roundRect">
            <a:avLst>
              <a:gd name="adj" fmla="val 25336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080" y="3164086"/>
            <a:ext cx="3286482" cy="143637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0968" y="3689152"/>
            <a:ext cx="128588" cy="386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5831562" y="3511510"/>
            <a:ext cx="2533888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LIFO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31562" y="3943945"/>
            <a:ext cx="6672858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Last-In, First-Out (LIFO): The last element added is the first to be removed.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5686782" y="4614982"/>
            <a:ext cx="8219718" cy="11430"/>
          </a:xfrm>
          <a:prstGeom prst="roundRect">
            <a:avLst>
              <a:gd name="adj" fmla="val 25336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429" y="4648676"/>
            <a:ext cx="4929783" cy="143637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0968" y="5173742"/>
            <a:ext cx="128588" cy="386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6653212" y="4996101"/>
            <a:ext cx="2533888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Operations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53212" y="5428536"/>
            <a:ext cx="5220533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Common operations include push, pop, peek, and isEmpty.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6508433" y="6099572"/>
            <a:ext cx="7398067" cy="11430"/>
          </a:xfrm>
          <a:prstGeom prst="roundRect">
            <a:avLst>
              <a:gd name="adj" fmla="val 25336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79" y="6133267"/>
            <a:ext cx="6573083" cy="143637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30968" y="6658332"/>
            <a:ext cx="128588" cy="386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1900" dirty="0"/>
          </a:p>
        </p:txBody>
      </p:sp>
      <p:sp>
        <p:nvSpPr>
          <p:cNvPr id="20" name="Text 14"/>
          <p:cNvSpPr/>
          <p:nvPr/>
        </p:nvSpPr>
        <p:spPr>
          <a:xfrm>
            <a:off x="7474863" y="6326267"/>
            <a:ext cx="2533888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Applications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74863" y="6758702"/>
            <a:ext cx="6286857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Used in various scenarios, including function call management, expression evaluation, and undo/redo functionality.</a:t>
            </a:r>
            <a:endParaRPr lang="en-US" sz="15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1F232-4A93-7194-1F2D-77DBE13B3F98}"/>
              </a:ext>
            </a:extLst>
          </p:cNvPr>
          <p:cNvSpPr/>
          <p:nvPr/>
        </p:nvSpPr>
        <p:spPr>
          <a:xfrm>
            <a:off x="12676909" y="7786255"/>
            <a:ext cx="1953491" cy="44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636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5808" y="3415903"/>
            <a:ext cx="11671340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Operations on Stack: Pop, Push, Peek, Is Empty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45808" y="4434602"/>
            <a:ext cx="6462951" cy="1244322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58810" y="4647605"/>
            <a:ext cx="279689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Push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58810" y="5124926"/>
            <a:ext cx="6036945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Adds an element to the top of the stack.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1761" y="4434602"/>
            <a:ext cx="6462951" cy="1244322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34764" y="4647605"/>
            <a:ext cx="279689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Pop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34764" y="5124926"/>
            <a:ext cx="6036945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Removes and returns the top element from the stack.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5808" y="5891927"/>
            <a:ext cx="6462951" cy="1585317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58810" y="6104930"/>
            <a:ext cx="279689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Peek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58810" y="6582251"/>
            <a:ext cx="6036945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Returns the top element of the stack without removing it.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1761" y="5891927"/>
            <a:ext cx="6462951" cy="1585317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634764" y="6104930"/>
            <a:ext cx="279689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IsEmpty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34764" y="6582251"/>
            <a:ext cx="6036945" cy="681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Checks if the stack is empty. Returns true if empty, false otherwise.</a:t>
            </a:r>
            <a:endParaRPr lang="en-US" sz="1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BBD2D-F1F6-8F66-1297-7D71B3C37594}"/>
              </a:ext>
            </a:extLst>
          </p:cNvPr>
          <p:cNvSpPr/>
          <p:nvPr/>
        </p:nvSpPr>
        <p:spPr>
          <a:xfrm>
            <a:off x="12579927" y="7661564"/>
            <a:ext cx="2050473" cy="56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43940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Applications of Stacks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250186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38106" y="2585085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1666280" y="2501860"/>
            <a:ext cx="390846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Function Call Management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666280" y="305502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Stacks manage function calls and their associated data.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3974544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38106" y="4057769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1666280" y="397454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Expression Evaluation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1666280" y="4527709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Stacks are crucial in converting infix expressions to postfix and evaluating them efficiently.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84227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38106" y="5925502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3050" dirty="0"/>
          </a:p>
        </p:txBody>
      </p:sp>
      <p:sp>
        <p:nvSpPr>
          <p:cNvPr id="14" name="Text 11"/>
          <p:cNvSpPr/>
          <p:nvPr/>
        </p:nvSpPr>
        <p:spPr>
          <a:xfrm>
            <a:off x="1666280" y="5842278"/>
            <a:ext cx="3618190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Undo/Redo Functionality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666280" y="6395442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Stacks enable users to revert or redo actions in text editors or other applications.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993225"/>
            <a:ext cx="7415927" cy="1619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 and Key Takeaways</a:t>
            </a:r>
            <a:endParaRPr lang="en-US" sz="5100" dirty="0"/>
          </a:p>
        </p:txBody>
      </p:sp>
      <p:sp>
        <p:nvSpPr>
          <p:cNvPr id="4" name="Text 1"/>
          <p:cNvSpPr/>
          <p:nvPr/>
        </p:nvSpPr>
        <p:spPr>
          <a:xfrm>
            <a:off x="6350437" y="3983474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Stacks are a fundamental data structure with numerous applications. Understanding their LIFO principle, operations, and implementation is essential in computer science.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446276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From function call management to expression evaluation, stacks play a vital role in various software development aspects.</a:t>
            </a:r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5426-B9D0-E470-DCFA-C3FEDF08D37D}"/>
              </a:ext>
            </a:extLst>
          </p:cNvPr>
          <p:cNvSpPr/>
          <p:nvPr/>
        </p:nvSpPr>
        <p:spPr>
          <a:xfrm>
            <a:off x="12552218" y="7536873"/>
            <a:ext cx="2078182" cy="69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0AC90-87CB-609E-4874-C1019A0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34035CF-4BFF-BB59-A0BF-4D22CB996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92" y="772160"/>
            <a:ext cx="6351014" cy="6685278"/>
          </a:xfrm>
          <a:prstGeom prst="rect">
            <a:avLst/>
          </a:prstGeom>
          <a:ln>
            <a:noFill/>
          </a:ln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4A489-0815-FFCE-0387-60E78C223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01AEB67-DC7C-14F1-51DF-9C8A49E8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6550"/>
            <a:ext cx="7772400" cy="74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4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96F30-6112-6643-80CF-60C92AAB0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A870F9-78B5-EA21-F6ED-F437A39F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15" y="772160"/>
            <a:ext cx="7074368" cy="6685278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372</Words>
  <Application>Microsoft Macintosh PowerPoint</Application>
  <PresentationFormat>Custom</PresentationFormat>
  <Paragraphs>52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PT Serif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sahil23csu271</cp:lastModifiedBy>
  <cp:revision>2</cp:revision>
  <dcterms:created xsi:type="dcterms:W3CDTF">2024-11-27T12:42:34Z</dcterms:created>
  <dcterms:modified xsi:type="dcterms:W3CDTF">2024-11-28T06:10:03Z</dcterms:modified>
</cp:coreProperties>
</file>