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26eb65d04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26eb65d0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26eb65d04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26eb65d0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26eb65d04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26eb65d0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My WebTicket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By Team Imperial</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61" name="Google Shape;61;p14"/>
          <p:cNvSpPr txBox="1"/>
          <p:nvPr>
            <p:ph idx="1" type="body"/>
          </p:nvPr>
        </p:nvSpPr>
        <p:spPr>
          <a:xfrm>
            <a:off x="471900" y="1919075"/>
            <a:ext cx="79887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objective of the project is to provide a real time user authentication and verification services. To maintain the transparency in private as well as public sectors. The application can also be used for educational purposes. </a:t>
            </a:r>
            <a:endParaRPr sz="1800"/>
          </a:p>
          <a:p>
            <a:pPr indent="0" lvl="0" marL="0" rtl="0" algn="l">
              <a:spcBef>
                <a:spcPts val="1600"/>
              </a:spcBef>
              <a:spcAft>
                <a:spcPts val="1600"/>
              </a:spcAft>
              <a:buNone/>
            </a:pPr>
            <a:r>
              <a:rPr lang="en" sz="1800"/>
              <a:t>The biggest objective is to make user authentication and verification more secure than ever.</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2123600" y="1095375"/>
            <a:ext cx="4762500" cy="2952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Concepts Used for My WebTicket</a:t>
            </a:r>
            <a:endParaRPr sz="4000"/>
          </a:p>
        </p:txBody>
      </p:sp>
      <p:sp>
        <p:nvSpPr>
          <p:cNvPr id="72" name="Google Shape;72;p16"/>
          <p:cNvSpPr txBox="1"/>
          <p:nvPr>
            <p:ph idx="1" type="body"/>
          </p:nvPr>
        </p:nvSpPr>
        <p:spPr>
          <a:xfrm>
            <a:off x="311700" y="1606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50% from both the concepts are responsible for successful user authentication and verification.</a:t>
            </a:r>
            <a:endParaRPr sz="3000"/>
          </a:p>
          <a:p>
            <a:pPr indent="-419100" lvl="0" marL="457200" rtl="0" algn="l">
              <a:spcBef>
                <a:spcPts val="1600"/>
              </a:spcBef>
              <a:spcAft>
                <a:spcPts val="0"/>
              </a:spcAft>
              <a:buSzPts val="3000"/>
              <a:buAutoNum type="arabicPeriod"/>
            </a:pPr>
            <a:r>
              <a:rPr lang="en" sz="3000"/>
              <a:t>Facial Recognition</a:t>
            </a:r>
            <a:endParaRPr sz="3000"/>
          </a:p>
          <a:p>
            <a:pPr indent="-419100" lvl="0" marL="457200" rtl="0" algn="l">
              <a:spcBef>
                <a:spcPts val="0"/>
              </a:spcBef>
              <a:spcAft>
                <a:spcPts val="0"/>
              </a:spcAft>
              <a:buSzPts val="3000"/>
              <a:buAutoNum type="arabicPeriod"/>
            </a:pPr>
            <a:r>
              <a:rPr lang="en" sz="3000"/>
              <a:t>Keystrokes Dynamics</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Facial Recognition</a:t>
            </a:r>
            <a:endParaRPr sz="4000"/>
          </a:p>
        </p:txBody>
      </p:sp>
      <p:sp>
        <p:nvSpPr>
          <p:cNvPr id="78" name="Google Shape;78;p17"/>
          <p:cNvSpPr txBox="1"/>
          <p:nvPr>
            <p:ph idx="1" type="body"/>
          </p:nvPr>
        </p:nvSpPr>
        <p:spPr>
          <a:xfrm>
            <a:off x="311700" y="160622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 sz="3000"/>
              <a:t>The facial recognition is done using an algorithm that scans the curves, the bulges, the depth in the skin of the user. It considers all these factors to predict the user’s identification. </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Keystrokes Dynamics</a:t>
            </a:r>
            <a:endParaRPr sz="4000"/>
          </a:p>
        </p:txBody>
      </p:sp>
      <p:sp>
        <p:nvSpPr>
          <p:cNvPr id="84" name="Google Shape;84;p18"/>
          <p:cNvSpPr txBox="1"/>
          <p:nvPr>
            <p:ph idx="1" type="body"/>
          </p:nvPr>
        </p:nvSpPr>
        <p:spPr>
          <a:xfrm>
            <a:off x="311700" y="160622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2400"/>
              <a:t>The 3 most widely used features for keystroke dynamics are:-</a:t>
            </a:r>
            <a:endParaRPr sz="2400"/>
          </a:p>
          <a:p>
            <a:pPr indent="-381000" lvl="0" marL="457200" rtl="0" algn="l">
              <a:spcBef>
                <a:spcPts val="1600"/>
              </a:spcBef>
              <a:spcAft>
                <a:spcPts val="0"/>
              </a:spcAft>
              <a:buSzPts val="2400"/>
              <a:buAutoNum type="arabicPeriod"/>
            </a:pPr>
            <a:r>
              <a:rPr b="1" lang="en" sz="2400"/>
              <a:t>Hold time</a:t>
            </a:r>
            <a:r>
              <a:rPr lang="en" sz="2400"/>
              <a:t> – time between press and release of a key.</a:t>
            </a:r>
            <a:endParaRPr sz="2400"/>
          </a:p>
          <a:p>
            <a:pPr indent="-381000" lvl="0" marL="457200" rtl="0" algn="l">
              <a:spcBef>
                <a:spcPts val="0"/>
              </a:spcBef>
              <a:spcAft>
                <a:spcPts val="0"/>
              </a:spcAft>
              <a:buSzPts val="2400"/>
              <a:buAutoNum type="arabicPeriod"/>
            </a:pPr>
            <a:r>
              <a:rPr b="1" lang="en" sz="2400"/>
              <a:t>Keydown-Keydown time</a:t>
            </a:r>
            <a:r>
              <a:rPr lang="en" sz="2400"/>
              <a:t> – time between the pressing of consecutive keys.</a:t>
            </a:r>
            <a:endParaRPr sz="2400"/>
          </a:p>
          <a:p>
            <a:pPr indent="-381000" lvl="0" marL="457200" rtl="0" algn="l">
              <a:spcBef>
                <a:spcPts val="0"/>
              </a:spcBef>
              <a:spcAft>
                <a:spcPts val="0"/>
              </a:spcAft>
              <a:buSzPts val="2400"/>
              <a:buAutoNum type="arabicPeriod"/>
            </a:pPr>
            <a:r>
              <a:rPr b="1" lang="en" sz="2400"/>
              <a:t>Keyup-Keydown time</a:t>
            </a:r>
            <a:r>
              <a:rPr lang="en" sz="2400"/>
              <a:t> – time between the release of one key and the press of next key.</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id="89" name="Google Shape;89;p19"/>
          <p:cNvPicPr preferRelativeResize="0"/>
          <p:nvPr/>
        </p:nvPicPr>
        <p:blipFill>
          <a:blip r:embed="rId3">
            <a:alphaModFix/>
          </a:blip>
          <a:stretch>
            <a:fillRect/>
          </a:stretch>
        </p:blipFill>
        <p:spPr>
          <a:xfrm>
            <a:off x="1011875" y="834963"/>
            <a:ext cx="7262926" cy="3473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