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CS118 Project 2 Demo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Arpit Jasapara and Sahil Gandhi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Description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basic 1-packet send via UDP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multiple packet file send and file reconstruction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Created TCP Header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windows on both sides, send packets with headers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Added retransmission and timeouts to combat packet loss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up TCP handshake and closing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(EXTRA CREDIT) Added congestion control by detecting packet loss and adjusting window 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Action with Retransmission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1225"/>
            <a:ext cx="8839199" cy="337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we faced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Retransmission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Delayed/duplicate packets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Missing ACKs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Out-of-order packets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Congestion control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Detecting congestion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Communicating with client so both windows adjusted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Changing window size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Screenshots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70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Experiences Gained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GIT to manage workload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Doing socket communication in C++ (barely touched on this before in other classes)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very very large programs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Incremental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Suggestions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early!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carefully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lots of helper functions and abstract code out (make it clean)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Suggestions: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Discard the regular credit and just do the EC (the actual congestion control)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assistance and planning during discussions sections?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Balance of projects between P1 and P2 perhaps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191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833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