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Helvetica Neue" panose="020B0604020202020204" charset="0"/>
      <p:regular r:id="rId15"/>
      <p:bold r:id="rId16"/>
      <p:italic r:id="rId17"/>
      <p:boldItalic r:id="rId18"/>
    </p:embeddedFont>
    <p:embeddedFont>
      <p:font typeface="Inter" panose="020B0604020202020204" charset="0"/>
      <p:regular r:id="rId19"/>
      <p:bold r:id="rId20"/>
      <p:italic r:id="rId21"/>
      <p:boldItalic r:id="rId22"/>
    </p:embeddedFont>
    <p:embeddedFont>
      <p:font typeface="Inter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8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SLIDES_API1694666838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SLIDES_API1694666838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SLIDES_API1694666838_1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SLIDES_API1694666838_1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SLIDES_API1694666838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SLIDES_API1694666838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SLIDES_API1694666838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SLIDES_API1694666838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SLIDES_API1694666838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SLIDES_API1694666838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SLIDES_API1694666838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SLIDES_API1694666838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SLIDES_API1694666838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SLIDES_API1694666838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SLIDES_API1694666838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SLIDES_API1694666838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SLIDES_API1694666838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SLIDES_API1694666838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SLIDES_API1694666838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SLIDES_API1694666838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SLIDES_API1694666838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SLIDES_API1694666838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aphic Sans" type="title">
  <p:cSld name="TITLE">
    <p:bg>
      <p:bgPr>
        <a:solidFill>
          <a:schemeClr val="dk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914400" y="1545450"/>
            <a:ext cx="5257800" cy="2052600"/>
          </a:xfrm>
          <a:prstGeom prst="rect">
            <a:avLst/>
          </a:prstGeom>
        </p:spPr>
        <p:txBody>
          <a:bodyPr spcFirstLastPara="1" wrap="square" lIns="0" tIns="91425" rIns="0" bIns="91425" anchor="ctr" anchorCtr="0">
            <a:normAutofit/>
          </a:bodyPr>
          <a:lstStyle>
            <a:lvl1pPr lvl="0">
              <a:lnSpc>
                <a:spcPct val="75000"/>
              </a:lnSpc>
              <a:spcBef>
                <a:spcPts val="0"/>
              </a:spcBef>
              <a:spcAft>
                <a:spcPts val="0"/>
              </a:spcAft>
              <a:buClr>
                <a:schemeClr val="accent6"/>
              </a:buClr>
              <a:buSzPts val="5200"/>
              <a:buNone/>
              <a:defRPr sz="5200">
                <a:solidFill>
                  <a:schemeClr val="accent6"/>
                </a:solidFill>
              </a:defRPr>
            </a:lvl1pPr>
            <a:lvl2pPr lvl="1">
              <a:lnSpc>
                <a:spcPct val="75000"/>
              </a:lnSpc>
              <a:spcBef>
                <a:spcPts val="0"/>
              </a:spcBef>
              <a:spcAft>
                <a:spcPts val="0"/>
              </a:spcAft>
              <a:buClr>
                <a:schemeClr val="accent6"/>
              </a:buClr>
              <a:buSzPts val="5200"/>
              <a:buNone/>
              <a:defRPr sz="5200">
                <a:solidFill>
                  <a:schemeClr val="accent6"/>
                </a:solidFill>
              </a:defRPr>
            </a:lvl2pPr>
            <a:lvl3pPr lvl="2">
              <a:lnSpc>
                <a:spcPct val="75000"/>
              </a:lnSpc>
              <a:spcBef>
                <a:spcPts val="0"/>
              </a:spcBef>
              <a:spcAft>
                <a:spcPts val="0"/>
              </a:spcAft>
              <a:buClr>
                <a:schemeClr val="accent6"/>
              </a:buClr>
              <a:buSzPts val="5200"/>
              <a:buNone/>
              <a:defRPr sz="5200">
                <a:solidFill>
                  <a:schemeClr val="accent6"/>
                </a:solidFill>
              </a:defRPr>
            </a:lvl3pPr>
            <a:lvl4pPr lvl="3">
              <a:lnSpc>
                <a:spcPct val="75000"/>
              </a:lnSpc>
              <a:spcBef>
                <a:spcPts val="0"/>
              </a:spcBef>
              <a:spcAft>
                <a:spcPts val="0"/>
              </a:spcAft>
              <a:buClr>
                <a:schemeClr val="accent6"/>
              </a:buClr>
              <a:buSzPts val="5200"/>
              <a:buNone/>
              <a:defRPr sz="5200">
                <a:solidFill>
                  <a:schemeClr val="accent6"/>
                </a:solidFill>
              </a:defRPr>
            </a:lvl4pPr>
            <a:lvl5pPr lvl="4">
              <a:lnSpc>
                <a:spcPct val="75000"/>
              </a:lnSpc>
              <a:spcBef>
                <a:spcPts val="0"/>
              </a:spcBef>
              <a:spcAft>
                <a:spcPts val="0"/>
              </a:spcAft>
              <a:buClr>
                <a:schemeClr val="accent6"/>
              </a:buClr>
              <a:buSzPts val="5200"/>
              <a:buNone/>
              <a:defRPr sz="5200">
                <a:solidFill>
                  <a:schemeClr val="accent6"/>
                </a:solidFill>
              </a:defRPr>
            </a:lvl5pPr>
            <a:lvl6pPr lvl="5">
              <a:lnSpc>
                <a:spcPct val="75000"/>
              </a:lnSpc>
              <a:spcBef>
                <a:spcPts val="0"/>
              </a:spcBef>
              <a:spcAft>
                <a:spcPts val="0"/>
              </a:spcAft>
              <a:buClr>
                <a:schemeClr val="accent6"/>
              </a:buClr>
              <a:buSzPts val="5200"/>
              <a:buNone/>
              <a:defRPr sz="5200">
                <a:solidFill>
                  <a:schemeClr val="accent6"/>
                </a:solidFill>
              </a:defRPr>
            </a:lvl6pPr>
            <a:lvl7pPr lvl="6">
              <a:lnSpc>
                <a:spcPct val="75000"/>
              </a:lnSpc>
              <a:spcBef>
                <a:spcPts val="0"/>
              </a:spcBef>
              <a:spcAft>
                <a:spcPts val="0"/>
              </a:spcAft>
              <a:buClr>
                <a:schemeClr val="accent6"/>
              </a:buClr>
              <a:buSzPts val="5200"/>
              <a:buNone/>
              <a:defRPr sz="5200">
                <a:solidFill>
                  <a:schemeClr val="accent6"/>
                </a:solidFill>
              </a:defRPr>
            </a:lvl7pPr>
            <a:lvl8pPr lvl="7">
              <a:lnSpc>
                <a:spcPct val="75000"/>
              </a:lnSpc>
              <a:spcBef>
                <a:spcPts val="0"/>
              </a:spcBef>
              <a:spcAft>
                <a:spcPts val="0"/>
              </a:spcAft>
              <a:buClr>
                <a:schemeClr val="accent6"/>
              </a:buClr>
              <a:buSzPts val="5200"/>
              <a:buNone/>
              <a:defRPr sz="5200">
                <a:solidFill>
                  <a:schemeClr val="accent6"/>
                </a:solidFill>
              </a:defRPr>
            </a:lvl8pPr>
            <a:lvl9pPr lvl="8">
              <a:lnSpc>
                <a:spcPct val="75000"/>
              </a:lnSpc>
              <a:spcBef>
                <a:spcPts val="0"/>
              </a:spcBef>
              <a:spcAft>
                <a:spcPts val="0"/>
              </a:spcAft>
              <a:buClr>
                <a:schemeClr val="accent6"/>
              </a:buClr>
              <a:buSzPts val="5200"/>
              <a:buNone/>
              <a:defRPr sz="5200">
                <a:solidFill>
                  <a:schemeClr val="accent6"/>
                </a:solidFill>
              </a:defRPr>
            </a:lvl9pPr>
          </a:lstStyle>
          <a:p>
            <a:endParaRPr/>
          </a:p>
        </p:txBody>
      </p:sp>
      <p:sp>
        <p:nvSpPr>
          <p:cNvPr id="56" name="Google Shape;56;p14"/>
          <p:cNvSpPr txBox="1">
            <a:spLocks noGrp="1"/>
          </p:cNvSpPr>
          <p:nvPr>
            <p:ph type="subTitle" idx="1"/>
          </p:nvPr>
        </p:nvSpPr>
        <p:spPr>
          <a:xfrm>
            <a:off x="914400" y="4120125"/>
            <a:ext cx="4680900" cy="4518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accent6"/>
              </a:buClr>
              <a:buSzPts val="1400"/>
              <a:buFont typeface="Inter Medium"/>
              <a:buNone/>
              <a:defRPr>
                <a:solidFill>
                  <a:schemeClr val="accent6"/>
                </a:solidFill>
                <a:latin typeface="Inter Medium"/>
                <a:ea typeface="Inter Medium"/>
                <a:cs typeface="Inter Medium"/>
                <a:sym typeface="Inter Medium"/>
              </a:defRPr>
            </a:lvl1pPr>
            <a:lvl2pPr lvl="1">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2pPr>
            <a:lvl3pPr lvl="2">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3pPr>
            <a:lvl4pPr lvl="3">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4pPr>
            <a:lvl5pPr lvl="4">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5pPr>
            <a:lvl6pPr lvl="5">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6pPr>
            <a:lvl7pPr lvl="6">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7pPr>
            <a:lvl8pPr lvl="7">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8pPr>
            <a:lvl9pPr lvl="8">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4"/>
          <p:cNvSpPr>
            <a:spLocks noGrp="1"/>
          </p:cNvSpPr>
          <p:nvPr>
            <p:ph type="pic" idx="2"/>
          </p:nvPr>
        </p:nvSpPr>
        <p:spPr>
          <a:xfrm>
            <a:off x="6173525" y="-13300"/>
            <a:ext cx="2970600" cy="5156700"/>
          </a:xfrm>
          <a:prstGeom prst="rect">
            <a:avLst/>
          </a:prstGeom>
          <a:noFill/>
          <a:ln>
            <a:noFill/>
          </a:ln>
        </p:spPr>
      </p:sp>
      <p:sp>
        <p:nvSpPr>
          <p:cNvPr id="59" name="Google Shape;59;p14"/>
          <p:cNvSpPr txBox="1">
            <a:spLocks noGrp="1"/>
          </p:cNvSpPr>
          <p:nvPr>
            <p:ph type="subTitle" idx="3"/>
          </p:nvPr>
        </p:nvSpPr>
        <p:spPr>
          <a:xfrm>
            <a:off x="914400" y="3502125"/>
            <a:ext cx="4680900" cy="4518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accent6"/>
              </a:buClr>
              <a:buSzPts val="1400"/>
              <a:buFont typeface="Inter Medium"/>
              <a:buNone/>
              <a:defRPr>
                <a:solidFill>
                  <a:schemeClr val="accent6"/>
                </a:solidFill>
                <a:latin typeface="Inter Medium"/>
                <a:ea typeface="Inter Medium"/>
                <a:cs typeface="Inter Medium"/>
                <a:sym typeface="Inter Medium"/>
              </a:defRPr>
            </a:lvl1pPr>
            <a:lvl2pPr lvl="1">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2pPr>
            <a:lvl3pPr lvl="2">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3pPr>
            <a:lvl4pPr lvl="3">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4pPr>
            <a:lvl5pPr lvl="4">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5pPr>
            <a:lvl6pPr lvl="5">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6pPr>
            <a:lvl7pPr lvl="6">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7pPr>
            <a:lvl8pPr lvl="7">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8pPr>
            <a:lvl9pPr lvl="8">
              <a:lnSpc>
                <a:spcPct val="100000"/>
              </a:lnSpc>
              <a:spcBef>
                <a:spcPts val="0"/>
              </a:spcBef>
              <a:spcAft>
                <a:spcPts val="0"/>
              </a:spcAft>
              <a:buClr>
                <a:schemeClr val="accent6"/>
              </a:buClr>
              <a:buSzPts val="1800"/>
              <a:buFont typeface="Inter Medium"/>
              <a:buNone/>
              <a:defRPr sz="1800">
                <a:solidFill>
                  <a:schemeClr val="accent6"/>
                </a:solidFill>
                <a:latin typeface="Inter Medium"/>
                <a:ea typeface="Inter Medium"/>
                <a:cs typeface="Inter Medium"/>
                <a:sym typeface="Inter Medium"/>
              </a:defRPr>
            </a:lvl9pPr>
          </a:lstStyle>
          <a:p>
            <a:endParaRPr/>
          </a:p>
        </p:txBody>
      </p:sp>
    </p:spTree>
  </p:cSld>
  <p:clrMapOvr>
    <a:masterClrMapping/>
  </p:clrMapOvr>
  <p:extLst>
    <p:ext uri="{DCECCB84-F9BA-43D5-87BE-67443E8EF086}">
      <p15:sldGuideLst xmlns:p15="http://schemas.microsoft.com/office/powerpoint/2012/main">
        <p15:guide id="1" pos="576">
          <p15:clr>
            <a:srgbClr val="E46962"/>
          </p15:clr>
        </p15:guide>
        <p15:guide id="2" pos="5184">
          <p15:clr>
            <a:srgbClr val="E46962"/>
          </p15:clr>
        </p15:guide>
        <p15:guide id="3" orient="horz" pos="2880">
          <p15:clr>
            <a:srgbClr val="E46962"/>
          </p15:clr>
        </p15:guide>
        <p15:guide id="4" pos="3888">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11700" y="2150850"/>
            <a:ext cx="8520600" cy="841800"/>
          </a:xfrm>
          <a:prstGeom prst="rect">
            <a:avLst/>
          </a:prstGeom>
        </p:spPr>
        <p:txBody>
          <a:bodyPr spcFirstLastPara="1" wrap="square" lIns="0" tIns="91425" rIns="0"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457200" y="342900"/>
            <a:ext cx="7782900" cy="572700"/>
          </a:xfrm>
          <a:prstGeom prst="rect">
            <a:avLst/>
          </a:prstGeom>
        </p:spPr>
        <p:txBody>
          <a:bodyPr spcFirstLastPara="1" wrap="square" lIns="0" tIns="91425" rIns="0" bIns="91425" anchor="b"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457200" y="915600"/>
            <a:ext cx="5709600" cy="3653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356200"/>
            <a:ext cx="5259000" cy="572700"/>
          </a:xfrm>
          <a:prstGeom prst="rect">
            <a:avLst/>
          </a:prstGeom>
        </p:spPr>
        <p:txBody>
          <a:bodyPr spcFirstLastPara="1" wrap="square" lIns="0" tIns="91425" rIns="0" bIns="91425" anchor="b"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9" name="Google Shape;69;p17"/>
          <p:cNvSpPr txBox="1">
            <a:spLocks noGrp="1"/>
          </p:cNvSpPr>
          <p:nvPr>
            <p:ph type="body" idx="1"/>
          </p:nvPr>
        </p:nvSpPr>
        <p:spPr>
          <a:xfrm>
            <a:off x="457200" y="928900"/>
            <a:ext cx="5259000" cy="3653400"/>
          </a:xfrm>
          <a:prstGeom prst="rect">
            <a:avLst/>
          </a:prstGeom>
        </p:spPr>
        <p:txBody>
          <a:bodyPr spcFirstLastPara="1" wrap="square" lIns="0" tIns="91425" rIns="91425" bIns="91425" anchor="ctr" anchorCtr="0">
            <a:normAutofit/>
          </a:bodyPr>
          <a:lstStyle>
            <a:lvl1pPr marL="457200" lvl="0" indent="-317500">
              <a:spcBef>
                <a:spcPts val="0"/>
              </a:spcBef>
              <a:spcAft>
                <a:spcPts val="0"/>
              </a:spcAft>
              <a:buSzPts val="1400"/>
              <a:buChar char="•"/>
              <a:defRPr sz="1400"/>
            </a:lvl1pPr>
            <a:lvl2pPr marL="914400" lvl="1" indent="-317500">
              <a:spcBef>
                <a:spcPts val="1500"/>
              </a:spcBef>
              <a:spcAft>
                <a:spcPts val="0"/>
              </a:spcAft>
              <a:buSzPts val="1400"/>
              <a:buChar char="•"/>
              <a:defRPr/>
            </a:lvl2pPr>
            <a:lvl3pPr marL="1371600" lvl="2" indent="-317500">
              <a:spcBef>
                <a:spcPts val="1500"/>
              </a:spcBef>
              <a:spcAft>
                <a:spcPts val="0"/>
              </a:spcAft>
              <a:buSzPts val="1400"/>
              <a:buChar char="•"/>
              <a:defRPr/>
            </a:lvl3pPr>
            <a:lvl4pPr marL="1828800" lvl="3" indent="-317500">
              <a:spcBef>
                <a:spcPts val="1500"/>
              </a:spcBef>
              <a:spcAft>
                <a:spcPts val="0"/>
              </a:spcAft>
              <a:buSzPts val="1400"/>
              <a:buChar char="•"/>
              <a:defRPr/>
            </a:lvl4pPr>
            <a:lvl5pPr marL="2286000" lvl="4" indent="-317500">
              <a:spcBef>
                <a:spcPts val="1500"/>
              </a:spcBef>
              <a:spcAft>
                <a:spcPts val="0"/>
              </a:spcAft>
              <a:buSzPts val="1400"/>
              <a:buChar char="•"/>
              <a:defRPr/>
            </a:lvl5pPr>
            <a:lvl6pPr marL="2743200" lvl="5" indent="-317500">
              <a:spcBef>
                <a:spcPts val="1500"/>
              </a:spcBef>
              <a:spcAft>
                <a:spcPts val="0"/>
              </a:spcAft>
              <a:buSzPts val="1400"/>
              <a:buChar char="•"/>
              <a:defRPr/>
            </a:lvl6pPr>
            <a:lvl7pPr marL="3200400" lvl="6" indent="-317500">
              <a:spcBef>
                <a:spcPts val="1500"/>
              </a:spcBef>
              <a:spcAft>
                <a:spcPts val="0"/>
              </a:spcAft>
              <a:buSzPts val="1400"/>
              <a:buChar char="•"/>
              <a:defRPr/>
            </a:lvl7pPr>
            <a:lvl8pPr marL="3657600" lvl="7" indent="-317500">
              <a:spcBef>
                <a:spcPts val="1500"/>
              </a:spcBef>
              <a:spcAft>
                <a:spcPts val="0"/>
              </a:spcAft>
              <a:buSzPts val="1400"/>
              <a:buChar char="•"/>
              <a:defRPr/>
            </a:lvl8pPr>
            <a:lvl9pPr marL="4114800" lvl="8" indent="-317500">
              <a:spcBef>
                <a:spcPts val="1500"/>
              </a:spcBef>
              <a:spcAft>
                <a:spcPts val="1500"/>
              </a:spcAft>
              <a:buSzPts val="1400"/>
              <a:buChar char="•"/>
              <a:defRPr/>
            </a:lvl9pPr>
          </a:lstStyle>
          <a:p>
            <a:endParaRPr/>
          </a:p>
        </p:txBody>
      </p:sp>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7"/>
          <p:cNvSpPr>
            <a:spLocks noGrp="1"/>
          </p:cNvSpPr>
          <p:nvPr>
            <p:ph type="pic" idx="2"/>
          </p:nvPr>
        </p:nvSpPr>
        <p:spPr>
          <a:xfrm>
            <a:off x="6173525" y="-13300"/>
            <a:ext cx="2970600" cy="51567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1 2">
  <p:cSld name="TITLE_AND_BODY_2_2">
    <p:spTree>
      <p:nvGrpSpPr>
        <p:cNvPr id="1" name="Shape 72"/>
        <p:cNvGrpSpPr/>
        <p:nvPr/>
      </p:nvGrpSpPr>
      <p:grpSpPr>
        <a:xfrm>
          <a:off x="0" y="0"/>
          <a:ext cx="0" cy="0"/>
          <a:chOff x="0" y="0"/>
          <a:chExt cx="0" cy="0"/>
        </a:xfrm>
      </p:grpSpPr>
      <p:sp>
        <p:nvSpPr>
          <p:cNvPr id="73" name="Google Shape;73;p18"/>
          <p:cNvSpPr txBox="1">
            <a:spLocks noGrp="1"/>
          </p:cNvSpPr>
          <p:nvPr>
            <p:ph type="body" idx="1"/>
          </p:nvPr>
        </p:nvSpPr>
        <p:spPr>
          <a:xfrm>
            <a:off x="457200" y="1293450"/>
            <a:ext cx="5259000" cy="3288900"/>
          </a:xfrm>
          <a:prstGeom prst="rect">
            <a:avLst/>
          </a:prstGeom>
        </p:spPr>
        <p:txBody>
          <a:bodyPr spcFirstLastPara="1" wrap="square" lIns="0" tIns="91425" rIns="91425" bIns="91425" anchor="ctr" anchorCtr="0">
            <a:normAutofit/>
          </a:bodyPr>
          <a:lstStyle>
            <a:lvl1pPr marL="457200" lvl="0" indent="-317500">
              <a:spcBef>
                <a:spcPts val="0"/>
              </a:spcBef>
              <a:spcAft>
                <a:spcPts val="0"/>
              </a:spcAft>
              <a:buSzPts val="1400"/>
              <a:buChar char="•"/>
              <a:defRPr sz="1400"/>
            </a:lvl1pPr>
            <a:lvl2pPr marL="914400" lvl="1" indent="-317500">
              <a:spcBef>
                <a:spcPts val="1500"/>
              </a:spcBef>
              <a:spcAft>
                <a:spcPts val="0"/>
              </a:spcAft>
              <a:buSzPts val="1400"/>
              <a:buChar char="•"/>
              <a:defRPr/>
            </a:lvl2pPr>
            <a:lvl3pPr marL="1371600" lvl="2" indent="-317500">
              <a:spcBef>
                <a:spcPts val="1500"/>
              </a:spcBef>
              <a:spcAft>
                <a:spcPts val="0"/>
              </a:spcAft>
              <a:buSzPts val="1400"/>
              <a:buChar char="•"/>
              <a:defRPr/>
            </a:lvl3pPr>
            <a:lvl4pPr marL="1828800" lvl="3" indent="-317500">
              <a:spcBef>
                <a:spcPts val="1500"/>
              </a:spcBef>
              <a:spcAft>
                <a:spcPts val="0"/>
              </a:spcAft>
              <a:buSzPts val="1400"/>
              <a:buChar char="•"/>
              <a:defRPr/>
            </a:lvl4pPr>
            <a:lvl5pPr marL="2286000" lvl="4" indent="-317500">
              <a:spcBef>
                <a:spcPts val="1500"/>
              </a:spcBef>
              <a:spcAft>
                <a:spcPts val="0"/>
              </a:spcAft>
              <a:buSzPts val="1400"/>
              <a:buChar char="•"/>
              <a:defRPr/>
            </a:lvl5pPr>
            <a:lvl6pPr marL="2743200" lvl="5" indent="-317500">
              <a:spcBef>
                <a:spcPts val="1500"/>
              </a:spcBef>
              <a:spcAft>
                <a:spcPts val="0"/>
              </a:spcAft>
              <a:buSzPts val="1400"/>
              <a:buChar char="•"/>
              <a:defRPr/>
            </a:lvl6pPr>
            <a:lvl7pPr marL="3200400" lvl="6" indent="-317500">
              <a:spcBef>
                <a:spcPts val="1500"/>
              </a:spcBef>
              <a:spcAft>
                <a:spcPts val="0"/>
              </a:spcAft>
              <a:buSzPts val="1400"/>
              <a:buChar char="•"/>
              <a:defRPr/>
            </a:lvl7pPr>
            <a:lvl8pPr marL="3657600" lvl="7" indent="-317500">
              <a:spcBef>
                <a:spcPts val="1500"/>
              </a:spcBef>
              <a:spcAft>
                <a:spcPts val="0"/>
              </a:spcAft>
              <a:buSzPts val="1400"/>
              <a:buChar char="•"/>
              <a:defRPr/>
            </a:lvl8pPr>
            <a:lvl9pPr marL="4114800" lvl="8" indent="-317500">
              <a:spcBef>
                <a:spcPts val="1500"/>
              </a:spcBef>
              <a:spcAft>
                <a:spcPts val="1500"/>
              </a:spcAft>
              <a:buSzPts val="1400"/>
              <a:buChar char="•"/>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18"/>
          <p:cNvSpPr>
            <a:spLocks noGrp="1"/>
          </p:cNvSpPr>
          <p:nvPr>
            <p:ph type="pic" idx="2"/>
          </p:nvPr>
        </p:nvSpPr>
        <p:spPr>
          <a:xfrm>
            <a:off x="6173525" y="-13300"/>
            <a:ext cx="2970600" cy="5156700"/>
          </a:xfrm>
          <a:prstGeom prst="rect">
            <a:avLst/>
          </a:prstGeom>
          <a:noFill/>
          <a:ln>
            <a:noFill/>
          </a:ln>
        </p:spPr>
      </p:sp>
      <p:sp>
        <p:nvSpPr>
          <p:cNvPr id="76" name="Google Shape;76;p18"/>
          <p:cNvSpPr txBox="1">
            <a:spLocks noGrp="1"/>
          </p:cNvSpPr>
          <p:nvPr>
            <p:ph type="title"/>
          </p:nvPr>
        </p:nvSpPr>
        <p:spPr>
          <a:xfrm>
            <a:off x="457200" y="537750"/>
            <a:ext cx="5603400" cy="755700"/>
          </a:xfrm>
          <a:prstGeom prst="rect">
            <a:avLst/>
          </a:prstGeom>
        </p:spPr>
        <p:txBody>
          <a:bodyPr spcFirstLastPara="1" wrap="square" lIns="0" tIns="91425" rIns="0"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1 1">
  <p:cSld name="TITLE_AND_BODY_2_1">
    <p:spTree>
      <p:nvGrpSpPr>
        <p:cNvPr id="1" name="Shape 77"/>
        <p:cNvGrpSpPr/>
        <p:nvPr/>
      </p:nvGrpSpPr>
      <p:grpSpPr>
        <a:xfrm>
          <a:off x="0" y="0"/>
          <a:ext cx="0" cy="0"/>
          <a:chOff x="0" y="0"/>
          <a:chExt cx="0" cy="0"/>
        </a:xfrm>
      </p:grpSpPr>
      <p:sp>
        <p:nvSpPr>
          <p:cNvPr id="78" name="Google Shape;78;p19"/>
          <p:cNvSpPr txBox="1">
            <a:spLocks noGrp="1"/>
          </p:cNvSpPr>
          <p:nvPr>
            <p:ph type="body" idx="1"/>
          </p:nvPr>
        </p:nvSpPr>
        <p:spPr>
          <a:xfrm>
            <a:off x="457200" y="1827475"/>
            <a:ext cx="2280600" cy="2754900"/>
          </a:xfrm>
          <a:prstGeom prst="rect">
            <a:avLst/>
          </a:prstGeom>
        </p:spPr>
        <p:txBody>
          <a:bodyPr spcFirstLastPara="1" wrap="square" lIns="0" tIns="91425" rIns="91425" bIns="91425" anchor="t" anchorCtr="0">
            <a:normAutofit/>
          </a:bodyPr>
          <a:lstStyle>
            <a:lvl1pPr marL="457200" lvl="0" indent="-304800">
              <a:lnSpc>
                <a:spcPct val="115000"/>
              </a:lnSpc>
              <a:spcBef>
                <a:spcPts val="0"/>
              </a:spcBef>
              <a:spcAft>
                <a:spcPts val="0"/>
              </a:spcAft>
              <a:buSzPts val="1200"/>
              <a:buChar char="•"/>
              <a:defRPr sz="1200"/>
            </a:lvl1pPr>
            <a:lvl2pPr marL="914400" lvl="1" indent="-304800">
              <a:lnSpc>
                <a:spcPct val="115000"/>
              </a:lnSpc>
              <a:spcBef>
                <a:spcPts val="800"/>
              </a:spcBef>
              <a:spcAft>
                <a:spcPts val="0"/>
              </a:spcAft>
              <a:buSzPts val="1200"/>
              <a:buChar char="•"/>
              <a:defRPr sz="1200"/>
            </a:lvl2pPr>
            <a:lvl3pPr marL="1371600" lvl="2" indent="-304800">
              <a:lnSpc>
                <a:spcPct val="115000"/>
              </a:lnSpc>
              <a:spcBef>
                <a:spcPts val="800"/>
              </a:spcBef>
              <a:spcAft>
                <a:spcPts val="0"/>
              </a:spcAft>
              <a:buSzPts val="1200"/>
              <a:buChar char="•"/>
              <a:defRPr sz="1200"/>
            </a:lvl3pPr>
            <a:lvl4pPr marL="1828800" lvl="3" indent="-304800">
              <a:lnSpc>
                <a:spcPct val="115000"/>
              </a:lnSpc>
              <a:spcBef>
                <a:spcPts val="800"/>
              </a:spcBef>
              <a:spcAft>
                <a:spcPts val="0"/>
              </a:spcAft>
              <a:buSzPts val="1200"/>
              <a:buChar char="•"/>
              <a:defRPr sz="1200"/>
            </a:lvl4pPr>
            <a:lvl5pPr marL="2286000" lvl="4" indent="-304800">
              <a:lnSpc>
                <a:spcPct val="115000"/>
              </a:lnSpc>
              <a:spcBef>
                <a:spcPts val="800"/>
              </a:spcBef>
              <a:spcAft>
                <a:spcPts val="0"/>
              </a:spcAft>
              <a:buSzPts val="1200"/>
              <a:buChar char="•"/>
              <a:defRPr sz="1200"/>
            </a:lvl5pPr>
            <a:lvl6pPr marL="2743200" lvl="5" indent="-304800">
              <a:lnSpc>
                <a:spcPct val="115000"/>
              </a:lnSpc>
              <a:spcBef>
                <a:spcPts val="800"/>
              </a:spcBef>
              <a:spcAft>
                <a:spcPts val="0"/>
              </a:spcAft>
              <a:buSzPts val="1200"/>
              <a:buChar char="•"/>
              <a:defRPr sz="1200"/>
            </a:lvl6pPr>
            <a:lvl7pPr marL="3200400" lvl="6" indent="-304800">
              <a:lnSpc>
                <a:spcPct val="115000"/>
              </a:lnSpc>
              <a:spcBef>
                <a:spcPts val="800"/>
              </a:spcBef>
              <a:spcAft>
                <a:spcPts val="0"/>
              </a:spcAft>
              <a:buSzPts val="1200"/>
              <a:buChar char="•"/>
              <a:defRPr sz="1200"/>
            </a:lvl7pPr>
            <a:lvl8pPr marL="3657600" lvl="7" indent="-304800">
              <a:lnSpc>
                <a:spcPct val="115000"/>
              </a:lnSpc>
              <a:spcBef>
                <a:spcPts val="800"/>
              </a:spcBef>
              <a:spcAft>
                <a:spcPts val="0"/>
              </a:spcAft>
              <a:buSzPts val="1200"/>
              <a:buChar char="•"/>
              <a:defRPr sz="1200"/>
            </a:lvl8pPr>
            <a:lvl9pPr marL="4114800" lvl="8" indent="-304800">
              <a:lnSpc>
                <a:spcPct val="115000"/>
              </a:lnSpc>
              <a:spcBef>
                <a:spcPts val="800"/>
              </a:spcBef>
              <a:spcAft>
                <a:spcPts val="8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0" name="Google Shape;80;p19"/>
          <p:cNvSpPr txBox="1">
            <a:spLocks noGrp="1"/>
          </p:cNvSpPr>
          <p:nvPr>
            <p:ph type="title"/>
          </p:nvPr>
        </p:nvSpPr>
        <p:spPr>
          <a:xfrm>
            <a:off x="457200" y="537750"/>
            <a:ext cx="5603400" cy="755700"/>
          </a:xfrm>
          <a:prstGeom prst="rect">
            <a:avLst/>
          </a:prstGeom>
        </p:spPr>
        <p:txBody>
          <a:bodyPr spcFirstLastPara="1" wrap="square" lIns="0" tIns="91425" rIns="0"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1" name="Google Shape;81;p19"/>
          <p:cNvSpPr txBox="1">
            <a:spLocks noGrp="1"/>
          </p:cNvSpPr>
          <p:nvPr>
            <p:ph type="body" idx="2"/>
          </p:nvPr>
        </p:nvSpPr>
        <p:spPr>
          <a:xfrm>
            <a:off x="3195100" y="1827475"/>
            <a:ext cx="2280600" cy="2754900"/>
          </a:xfrm>
          <a:prstGeom prst="rect">
            <a:avLst/>
          </a:prstGeom>
        </p:spPr>
        <p:txBody>
          <a:bodyPr spcFirstLastPara="1" wrap="square" lIns="0" tIns="91425" rIns="91425" bIns="91425" anchor="t" anchorCtr="0">
            <a:normAutofit/>
          </a:bodyPr>
          <a:lstStyle>
            <a:lvl1pPr marL="457200" lvl="0" indent="-304800">
              <a:lnSpc>
                <a:spcPct val="115000"/>
              </a:lnSpc>
              <a:spcBef>
                <a:spcPts val="0"/>
              </a:spcBef>
              <a:spcAft>
                <a:spcPts val="0"/>
              </a:spcAft>
              <a:buSzPts val="1200"/>
              <a:buChar char="•"/>
              <a:defRPr sz="1200"/>
            </a:lvl1pPr>
            <a:lvl2pPr marL="914400" lvl="1" indent="-304800">
              <a:lnSpc>
                <a:spcPct val="115000"/>
              </a:lnSpc>
              <a:spcBef>
                <a:spcPts val="800"/>
              </a:spcBef>
              <a:spcAft>
                <a:spcPts val="0"/>
              </a:spcAft>
              <a:buSzPts val="1200"/>
              <a:buChar char="•"/>
              <a:defRPr sz="1200"/>
            </a:lvl2pPr>
            <a:lvl3pPr marL="1371600" lvl="2" indent="-304800">
              <a:lnSpc>
                <a:spcPct val="115000"/>
              </a:lnSpc>
              <a:spcBef>
                <a:spcPts val="800"/>
              </a:spcBef>
              <a:spcAft>
                <a:spcPts val="0"/>
              </a:spcAft>
              <a:buSzPts val="1200"/>
              <a:buChar char="•"/>
              <a:defRPr sz="1200"/>
            </a:lvl3pPr>
            <a:lvl4pPr marL="1828800" lvl="3" indent="-304800">
              <a:lnSpc>
                <a:spcPct val="115000"/>
              </a:lnSpc>
              <a:spcBef>
                <a:spcPts val="800"/>
              </a:spcBef>
              <a:spcAft>
                <a:spcPts val="0"/>
              </a:spcAft>
              <a:buSzPts val="1200"/>
              <a:buChar char="•"/>
              <a:defRPr sz="1200"/>
            </a:lvl4pPr>
            <a:lvl5pPr marL="2286000" lvl="4" indent="-304800">
              <a:lnSpc>
                <a:spcPct val="115000"/>
              </a:lnSpc>
              <a:spcBef>
                <a:spcPts val="800"/>
              </a:spcBef>
              <a:spcAft>
                <a:spcPts val="0"/>
              </a:spcAft>
              <a:buSzPts val="1200"/>
              <a:buChar char="•"/>
              <a:defRPr sz="1200"/>
            </a:lvl5pPr>
            <a:lvl6pPr marL="2743200" lvl="5" indent="-304800">
              <a:lnSpc>
                <a:spcPct val="115000"/>
              </a:lnSpc>
              <a:spcBef>
                <a:spcPts val="800"/>
              </a:spcBef>
              <a:spcAft>
                <a:spcPts val="0"/>
              </a:spcAft>
              <a:buSzPts val="1200"/>
              <a:buChar char="•"/>
              <a:defRPr sz="1200"/>
            </a:lvl6pPr>
            <a:lvl7pPr marL="3200400" lvl="6" indent="-304800">
              <a:lnSpc>
                <a:spcPct val="115000"/>
              </a:lnSpc>
              <a:spcBef>
                <a:spcPts val="800"/>
              </a:spcBef>
              <a:spcAft>
                <a:spcPts val="0"/>
              </a:spcAft>
              <a:buSzPts val="1200"/>
              <a:buChar char="•"/>
              <a:defRPr sz="1200"/>
            </a:lvl7pPr>
            <a:lvl8pPr marL="3657600" lvl="7" indent="-304800">
              <a:lnSpc>
                <a:spcPct val="115000"/>
              </a:lnSpc>
              <a:spcBef>
                <a:spcPts val="800"/>
              </a:spcBef>
              <a:spcAft>
                <a:spcPts val="0"/>
              </a:spcAft>
              <a:buSzPts val="1200"/>
              <a:buChar char="•"/>
              <a:defRPr sz="1200"/>
            </a:lvl8pPr>
            <a:lvl9pPr marL="4114800" lvl="8" indent="-304800">
              <a:lnSpc>
                <a:spcPct val="115000"/>
              </a:lnSpc>
              <a:spcBef>
                <a:spcPts val="800"/>
              </a:spcBef>
              <a:spcAft>
                <a:spcPts val="800"/>
              </a:spcAft>
              <a:buSzPts val="1200"/>
              <a:buChar char="•"/>
              <a:defRPr sz="1200"/>
            </a:lvl9pPr>
          </a:lstStyle>
          <a:p>
            <a:endParaRPr/>
          </a:p>
        </p:txBody>
      </p:sp>
      <p:sp>
        <p:nvSpPr>
          <p:cNvPr id="82" name="Google Shape;82;p19"/>
          <p:cNvSpPr txBox="1">
            <a:spLocks noGrp="1"/>
          </p:cNvSpPr>
          <p:nvPr>
            <p:ph type="body" idx="3"/>
          </p:nvPr>
        </p:nvSpPr>
        <p:spPr>
          <a:xfrm>
            <a:off x="5933000" y="1827475"/>
            <a:ext cx="2280600" cy="2754900"/>
          </a:xfrm>
          <a:prstGeom prst="rect">
            <a:avLst/>
          </a:prstGeom>
        </p:spPr>
        <p:txBody>
          <a:bodyPr spcFirstLastPara="1" wrap="square" lIns="0" tIns="91425" rIns="91425" bIns="91425" anchor="t" anchorCtr="0">
            <a:normAutofit/>
          </a:bodyPr>
          <a:lstStyle>
            <a:lvl1pPr marL="457200" lvl="0" indent="-304800">
              <a:lnSpc>
                <a:spcPct val="115000"/>
              </a:lnSpc>
              <a:spcBef>
                <a:spcPts val="0"/>
              </a:spcBef>
              <a:spcAft>
                <a:spcPts val="0"/>
              </a:spcAft>
              <a:buSzPts val="1200"/>
              <a:buChar char="•"/>
              <a:defRPr sz="1200"/>
            </a:lvl1pPr>
            <a:lvl2pPr marL="914400" lvl="1" indent="-304800">
              <a:lnSpc>
                <a:spcPct val="115000"/>
              </a:lnSpc>
              <a:spcBef>
                <a:spcPts val="800"/>
              </a:spcBef>
              <a:spcAft>
                <a:spcPts val="0"/>
              </a:spcAft>
              <a:buSzPts val="1200"/>
              <a:buChar char="•"/>
              <a:defRPr sz="1200"/>
            </a:lvl2pPr>
            <a:lvl3pPr marL="1371600" lvl="2" indent="-304800">
              <a:lnSpc>
                <a:spcPct val="115000"/>
              </a:lnSpc>
              <a:spcBef>
                <a:spcPts val="800"/>
              </a:spcBef>
              <a:spcAft>
                <a:spcPts val="0"/>
              </a:spcAft>
              <a:buSzPts val="1200"/>
              <a:buChar char="•"/>
              <a:defRPr sz="1200"/>
            </a:lvl3pPr>
            <a:lvl4pPr marL="1828800" lvl="3" indent="-304800">
              <a:lnSpc>
                <a:spcPct val="115000"/>
              </a:lnSpc>
              <a:spcBef>
                <a:spcPts val="800"/>
              </a:spcBef>
              <a:spcAft>
                <a:spcPts val="0"/>
              </a:spcAft>
              <a:buSzPts val="1200"/>
              <a:buChar char="•"/>
              <a:defRPr sz="1200"/>
            </a:lvl4pPr>
            <a:lvl5pPr marL="2286000" lvl="4" indent="-304800">
              <a:lnSpc>
                <a:spcPct val="115000"/>
              </a:lnSpc>
              <a:spcBef>
                <a:spcPts val="800"/>
              </a:spcBef>
              <a:spcAft>
                <a:spcPts val="0"/>
              </a:spcAft>
              <a:buSzPts val="1200"/>
              <a:buChar char="•"/>
              <a:defRPr sz="1200"/>
            </a:lvl5pPr>
            <a:lvl6pPr marL="2743200" lvl="5" indent="-304800">
              <a:lnSpc>
                <a:spcPct val="115000"/>
              </a:lnSpc>
              <a:spcBef>
                <a:spcPts val="800"/>
              </a:spcBef>
              <a:spcAft>
                <a:spcPts val="0"/>
              </a:spcAft>
              <a:buSzPts val="1200"/>
              <a:buChar char="•"/>
              <a:defRPr sz="1200"/>
            </a:lvl6pPr>
            <a:lvl7pPr marL="3200400" lvl="6" indent="-304800">
              <a:lnSpc>
                <a:spcPct val="115000"/>
              </a:lnSpc>
              <a:spcBef>
                <a:spcPts val="800"/>
              </a:spcBef>
              <a:spcAft>
                <a:spcPts val="0"/>
              </a:spcAft>
              <a:buSzPts val="1200"/>
              <a:buChar char="•"/>
              <a:defRPr sz="1200"/>
            </a:lvl7pPr>
            <a:lvl8pPr marL="3657600" lvl="7" indent="-304800">
              <a:lnSpc>
                <a:spcPct val="115000"/>
              </a:lnSpc>
              <a:spcBef>
                <a:spcPts val="800"/>
              </a:spcBef>
              <a:spcAft>
                <a:spcPts val="0"/>
              </a:spcAft>
              <a:buSzPts val="1200"/>
              <a:buChar char="•"/>
              <a:defRPr sz="1200"/>
            </a:lvl8pPr>
            <a:lvl9pPr marL="4114800" lvl="8" indent="-304800">
              <a:lnSpc>
                <a:spcPct val="115000"/>
              </a:lnSpc>
              <a:spcBef>
                <a:spcPts val="800"/>
              </a:spcBef>
              <a:spcAft>
                <a:spcPts val="800"/>
              </a:spcAft>
              <a:buSzPts val="1200"/>
              <a:buChar char="•"/>
              <a:defRPr sz="1200"/>
            </a:lvl9pPr>
          </a:lstStyle>
          <a:p>
            <a:endParaRPr/>
          </a:p>
        </p:txBody>
      </p:sp>
      <p:sp>
        <p:nvSpPr>
          <p:cNvPr id="83" name="Google Shape;83;p19"/>
          <p:cNvSpPr txBox="1">
            <a:spLocks noGrp="1"/>
          </p:cNvSpPr>
          <p:nvPr>
            <p:ph type="subTitle" idx="4"/>
          </p:nvPr>
        </p:nvSpPr>
        <p:spPr>
          <a:xfrm>
            <a:off x="458525" y="1375575"/>
            <a:ext cx="2280600" cy="425400"/>
          </a:xfrm>
          <a:prstGeom prst="rect">
            <a:avLst/>
          </a:prstGeom>
        </p:spPr>
        <p:txBody>
          <a:bodyPr spcFirstLastPara="1" wrap="square" lIns="0" tIns="91425" rIns="91425" bIns="91425" anchor="t" anchorCtr="0">
            <a:normAutofit/>
          </a:bodyPr>
          <a:lstStyle>
            <a:lvl1pPr lvl="0">
              <a:spcBef>
                <a:spcPts val="0"/>
              </a:spcBef>
              <a:spcAft>
                <a:spcPts val="0"/>
              </a:spcAft>
              <a:buSzPts val="1400"/>
              <a:buFont typeface="Inter"/>
              <a:buNone/>
              <a:defRPr b="1">
                <a:latin typeface="Inter"/>
                <a:ea typeface="Inter"/>
                <a:cs typeface="Inter"/>
                <a:sym typeface="Inter"/>
              </a:defRPr>
            </a:lvl1pPr>
            <a:lvl2pPr lvl="1">
              <a:spcBef>
                <a:spcPts val="800"/>
              </a:spcBef>
              <a:spcAft>
                <a:spcPts val="0"/>
              </a:spcAft>
              <a:buSzPts val="1400"/>
              <a:buFont typeface="Inter"/>
              <a:buNone/>
              <a:defRPr b="1">
                <a:latin typeface="Inter"/>
                <a:ea typeface="Inter"/>
                <a:cs typeface="Inter"/>
                <a:sym typeface="Inter"/>
              </a:defRPr>
            </a:lvl2pPr>
            <a:lvl3pPr lvl="2">
              <a:spcBef>
                <a:spcPts val="800"/>
              </a:spcBef>
              <a:spcAft>
                <a:spcPts val="0"/>
              </a:spcAft>
              <a:buSzPts val="1400"/>
              <a:buFont typeface="Inter"/>
              <a:buNone/>
              <a:defRPr b="1">
                <a:latin typeface="Inter"/>
                <a:ea typeface="Inter"/>
                <a:cs typeface="Inter"/>
                <a:sym typeface="Inter"/>
              </a:defRPr>
            </a:lvl3pPr>
            <a:lvl4pPr lvl="3">
              <a:spcBef>
                <a:spcPts val="800"/>
              </a:spcBef>
              <a:spcAft>
                <a:spcPts val="0"/>
              </a:spcAft>
              <a:buSzPts val="1400"/>
              <a:buFont typeface="Inter"/>
              <a:buNone/>
              <a:defRPr b="1">
                <a:latin typeface="Inter"/>
                <a:ea typeface="Inter"/>
                <a:cs typeface="Inter"/>
                <a:sym typeface="Inter"/>
              </a:defRPr>
            </a:lvl4pPr>
            <a:lvl5pPr lvl="4">
              <a:spcBef>
                <a:spcPts val="800"/>
              </a:spcBef>
              <a:spcAft>
                <a:spcPts val="0"/>
              </a:spcAft>
              <a:buSzPts val="1400"/>
              <a:buFont typeface="Inter"/>
              <a:buNone/>
              <a:defRPr b="1">
                <a:latin typeface="Inter"/>
                <a:ea typeface="Inter"/>
                <a:cs typeface="Inter"/>
                <a:sym typeface="Inter"/>
              </a:defRPr>
            </a:lvl5pPr>
            <a:lvl6pPr lvl="5">
              <a:spcBef>
                <a:spcPts val="800"/>
              </a:spcBef>
              <a:spcAft>
                <a:spcPts val="0"/>
              </a:spcAft>
              <a:buSzPts val="1400"/>
              <a:buFont typeface="Inter"/>
              <a:buNone/>
              <a:defRPr b="1">
                <a:latin typeface="Inter"/>
                <a:ea typeface="Inter"/>
                <a:cs typeface="Inter"/>
                <a:sym typeface="Inter"/>
              </a:defRPr>
            </a:lvl6pPr>
            <a:lvl7pPr lvl="6">
              <a:spcBef>
                <a:spcPts val="800"/>
              </a:spcBef>
              <a:spcAft>
                <a:spcPts val="0"/>
              </a:spcAft>
              <a:buSzPts val="1400"/>
              <a:buFont typeface="Inter"/>
              <a:buNone/>
              <a:defRPr b="1">
                <a:latin typeface="Inter"/>
                <a:ea typeface="Inter"/>
                <a:cs typeface="Inter"/>
                <a:sym typeface="Inter"/>
              </a:defRPr>
            </a:lvl7pPr>
            <a:lvl8pPr lvl="7">
              <a:spcBef>
                <a:spcPts val="800"/>
              </a:spcBef>
              <a:spcAft>
                <a:spcPts val="0"/>
              </a:spcAft>
              <a:buSzPts val="1400"/>
              <a:buFont typeface="Inter"/>
              <a:buNone/>
              <a:defRPr b="1">
                <a:latin typeface="Inter"/>
                <a:ea typeface="Inter"/>
                <a:cs typeface="Inter"/>
                <a:sym typeface="Inter"/>
              </a:defRPr>
            </a:lvl8pPr>
            <a:lvl9pPr lvl="8">
              <a:spcBef>
                <a:spcPts val="800"/>
              </a:spcBef>
              <a:spcAft>
                <a:spcPts val="800"/>
              </a:spcAft>
              <a:buSzPts val="1400"/>
              <a:buFont typeface="Inter"/>
              <a:buNone/>
              <a:defRPr b="1">
                <a:latin typeface="Inter"/>
                <a:ea typeface="Inter"/>
                <a:cs typeface="Inter"/>
                <a:sym typeface="Inter"/>
              </a:defRPr>
            </a:lvl9pPr>
          </a:lstStyle>
          <a:p>
            <a:endParaRPr/>
          </a:p>
        </p:txBody>
      </p:sp>
      <p:sp>
        <p:nvSpPr>
          <p:cNvPr id="84" name="Google Shape;84;p19"/>
          <p:cNvSpPr txBox="1">
            <a:spLocks noGrp="1"/>
          </p:cNvSpPr>
          <p:nvPr>
            <p:ph type="subTitle" idx="5"/>
          </p:nvPr>
        </p:nvSpPr>
        <p:spPr>
          <a:xfrm>
            <a:off x="3195100" y="1375575"/>
            <a:ext cx="2280600" cy="425400"/>
          </a:xfrm>
          <a:prstGeom prst="rect">
            <a:avLst/>
          </a:prstGeom>
        </p:spPr>
        <p:txBody>
          <a:bodyPr spcFirstLastPara="1" wrap="square" lIns="0" tIns="91425" rIns="91425" bIns="91425" anchor="t" anchorCtr="0">
            <a:normAutofit/>
          </a:bodyPr>
          <a:lstStyle>
            <a:lvl1pPr lvl="0">
              <a:spcBef>
                <a:spcPts val="0"/>
              </a:spcBef>
              <a:spcAft>
                <a:spcPts val="0"/>
              </a:spcAft>
              <a:buSzPts val="1400"/>
              <a:buFont typeface="Inter"/>
              <a:buNone/>
              <a:defRPr b="1">
                <a:latin typeface="Inter"/>
                <a:ea typeface="Inter"/>
                <a:cs typeface="Inter"/>
                <a:sym typeface="Inter"/>
              </a:defRPr>
            </a:lvl1pPr>
            <a:lvl2pPr lvl="1">
              <a:spcBef>
                <a:spcPts val="800"/>
              </a:spcBef>
              <a:spcAft>
                <a:spcPts val="0"/>
              </a:spcAft>
              <a:buSzPts val="1400"/>
              <a:buFont typeface="Inter"/>
              <a:buNone/>
              <a:defRPr b="1">
                <a:latin typeface="Inter"/>
                <a:ea typeface="Inter"/>
                <a:cs typeface="Inter"/>
                <a:sym typeface="Inter"/>
              </a:defRPr>
            </a:lvl2pPr>
            <a:lvl3pPr lvl="2">
              <a:spcBef>
                <a:spcPts val="800"/>
              </a:spcBef>
              <a:spcAft>
                <a:spcPts val="0"/>
              </a:spcAft>
              <a:buSzPts val="1400"/>
              <a:buFont typeface="Inter"/>
              <a:buNone/>
              <a:defRPr b="1">
                <a:latin typeface="Inter"/>
                <a:ea typeface="Inter"/>
                <a:cs typeface="Inter"/>
                <a:sym typeface="Inter"/>
              </a:defRPr>
            </a:lvl3pPr>
            <a:lvl4pPr lvl="3">
              <a:spcBef>
                <a:spcPts val="800"/>
              </a:spcBef>
              <a:spcAft>
                <a:spcPts val="0"/>
              </a:spcAft>
              <a:buSzPts val="1400"/>
              <a:buFont typeface="Inter"/>
              <a:buNone/>
              <a:defRPr b="1">
                <a:latin typeface="Inter"/>
                <a:ea typeface="Inter"/>
                <a:cs typeface="Inter"/>
                <a:sym typeface="Inter"/>
              </a:defRPr>
            </a:lvl4pPr>
            <a:lvl5pPr lvl="4">
              <a:spcBef>
                <a:spcPts val="800"/>
              </a:spcBef>
              <a:spcAft>
                <a:spcPts val="0"/>
              </a:spcAft>
              <a:buSzPts val="1400"/>
              <a:buFont typeface="Inter"/>
              <a:buNone/>
              <a:defRPr b="1">
                <a:latin typeface="Inter"/>
                <a:ea typeface="Inter"/>
                <a:cs typeface="Inter"/>
                <a:sym typeface="Inter"/>
              </a:defRPr>
            </a:lvl5pPr>
            <a:lvl6pPr lvl="5">
              <a:spcBef>
                <a:spcPts val="800"/>
              </a:spcBef>
              <a:spcAft>
                <a:spcPts val="0"/>
              </a:spcAft>
              <a:buSzPts val="1400"/>
              <a:buFont typeface="Inter"/>
              <a:buNone/>
              <a:defRPr b="1">
                <a:latin typeface="Inter"/>
                <a:ea typeface="Inter"/>
                <a:cs typeface="Inter"/>
                <a:sym typeface="Inter"/>
              </a:defRPr>
            </a:lvl6pPr>
            <a:lvl7pPr lvl="6">
              <a:spcBef>
                <a:spcPts val="800"/>
              </a:spcBef>
              <a:spcAft>
                <a:spcPts val="0"/>
              </a:spcAft>
              <a:buSzPts val="1400"/>
              <a:buFont typeface="Inter"/>
              <a:buNone/>
              <a:defRPr b="1">
                <a:latin typeface="Inter"/>
                <a:ea typeface="Inter"/>
                <a:cs typeface="Inter"/>
                <a:sym typeface="Inter"/>
              </a:defRPr>
            </a:lvl7pPr>
            <a:lvl8pPr lvl="7">
              <a:spcBef>
                <a:spcPts val="800"/>
              </a:spcBef>
              <a:spcAft>
                <a:spcPts val="0"/>
              </a:spcAft>
              <a:buSzPts val="1400"/>
              <a:buFont typeface="Inter"/>
              <a:buNone/>
              <a:defRPr b="1">
                <a:latin typeface="Inter"/>
                <a:ea typeface="Inter"/>
                <a:cs typeface="Inter"/>
                <a:sym typeface="Inter"/>
              </a:defRPr>
            </a:lvl8pPr>
            <a:lvl9pPr lvl="8">
              <a:spcBef>
                <a:spcPts val="800"/>
              </a:spcBef>
              <a:spcAft>
                <a:spcPts val="800"/>
              </a:spcAft>
              <a:buSzPts val="1400"/>
              <a:buFont typeface="Inter"/>
              <a:buNone/>
              <a:defRPr b="1">
                <a:latin typeface="Inter"/>
                <a:ea typeface="Inter"/>
                <a:cs typeface="Inter"/>
                <a:sym typeface="Inter"/>
              </a:defRPr>
            </a:lvl9pPr>
          </a:lstStyle>
          <a:p>
            <a:endParaRPr/>
          </a:p>
        </p:txBody>
      </p:sp>
      <p:sp>
        <p:nvSpPr>
          <p:cNvPr id="85" name="Google Shape;85;p19"/>
          <p:cNvSpPr txBox="1">
            <a:spLocks noGrp="1"/>
          </p:cNvSpPr>
          <p:nvPr>
            <p:ph type="subTitle" idx="6"/>
          </p:nvPr>
        </p:nvSpPr>
        <p:spPr>
          <a:xfrm>
            <a:off x="5931675" y="1375575"/>
            <a:ext cx="2280600" cy="425400"/>
          </a:xfrm>
          <a:prstGeom prst="rect">
            <a:avLst/>
          </a:prstGeom>
        </p:spPr>
        <p:txBody>
          <a:bodyPr spcFirstLastPara="1" wrap="square" lIns="0" tIns="91425" rIns="91425" bIns="91425" anchor="t" anchorCtr="0">
            <a:normAutofit/>
          </a:bodyPr>
          <a:lstStyle>
            <a:lvl1pPr lvl="0">
              <a:spcBef>
                <a:spcPts val="0"/>
              </a:spcBef>
              <a:spcAft>
                <a:spcPts val="0"/>
              </a:spcAft>
              <a:buSzPts val="1400"/>
              <a:buFont typeface="Inter"/>
              <a:buNone/>
              <a:defRPr b="1">
                <a:latin typeface="Inter"/>
                <a:ea typeface="Inter"/>
                <a:cs typeface="Inter"/>
                <a:sym typeface="Inter"/>
              </a:defRPr>
            </a:lvl1pPr>
            <a:lvl2pPr lvl="1">
              <a:spcBef>
                <a:spcPts val="800"/>
              </a:spcBef>
              <a:spcAft>
                <a:spcPts val="0"/>
              </a:spcAft>
              <a:buSzPts val="1400"/>
              <a:buFont typeface="Inter"/>
              <a:buNone/>
              <a:defRPr b="1">
                <a:latin typeface="Inter"/>
                <a:ea typeface="Inter"/>
                <a:cs typeface="Inter"/>
                <a:sym typeface="Inter"/>
              </a:defRPr>
            </a:lvl2pPr>
            <a:lvl3pPr lvl="2">
              <a:spcBef>
                <a:spcPts val="800"/>
              </a:spcBef>
              <a:spcAft>
                <a:spcPts val="0"/>
              </a:spcAft>
              <a:buSzPts val="1400"/>
              <a:buFont typeface="Inter"/>
              <a:buNone/>
              <a:defRPr b="1">
                <a:latin typeface="Inter"/>
                <a:ea typeface="Inter"/>
                <a:cs typeface="Inter"/>
                <a:sym typeface="Inter"/>
              </a:defRPr>
            </a:lvl3pPr>
            <a:lvl4pPr lvl="3">
              <a:spcBef>
                <a:spcPts val="800"/>
              </a:spcBef>
              <a:spcAft>
                <a:spcPts val="0"/>
              </a:spcAft>
              <a:buSzPts val="1400"/>
              <a:buFont typeface="Inter"/>
              <a:buNone/>
              <a:defRPr b="1">
                <a:latin typeface="Inter"/>
                <a:ea typeface="Inter"/>
                <a:cs typeface="Inter"/>
                <a:sym typeface="Inter"/>
              </a:defRPr>
            </a:lvl4pPr>
            <a:lvl5pPr lvl="4">
              <a:spcBef>
                <a:spcPts val="800"/>
              </a:spcBef>
              <a:spcAft>
                <a:spcPts val="0"/>
              </a:spcAft>
              <a:buSzPts val="1400"/>
              <a:buFont typeface="Inter"/>
              <a:buNone/>
              <a:defRPr b="1">
                <a:latin typeface="Inter"/>
                <a:ea typeface="Inter"/>
                <a:cs typeface="Inter"/>
                <a:sym typeface="Inter"/>
              </a:defRPr>
            </a:lvl5pPr>
            <a:lvl6pPr lvl="5">
              <a:spcBef>
                <a:spcPts val="800"/>
              </a:spcBef>
              <a:spcAft>
                <a:spcPts val="0"/>
              </a:spcAft>
              <a:buSzPts val="1400"/>
              <a:buFont typeface="Inter"/>
              <a:buNone/>
              <a:defRPr b="1">
                <a:latin typeface="Inter"/>
                <a:ea typeface="Inter"/>
                <a:cs typeface="Inter"/>
                <a:sym typeface="Inter"/>
              </a:defRPr>
            </a:lvl6pPr>
            <a:lvl7pPr lvl="6">
              <a:spcBef>
                <a:spcPts val="800"/>
              </a:spcBef>
              <a:spcAft>
                <a:spcPts val="0"/>
              </a:spcAft>
              <a:buSzPts val="1400"/>
              <a:buFont typeface="Inter"/>
              <a:buNone/>
              <a:defRPr b="1">
                <a:latin typeface="Inter"/>
                <a:ea typeface="Inter"/>
                <a:cs typeface="Inter"/>
                <a:sym typeface="Inter"/>
              </a:defRPr>
            </a:lvl7pPr>
            <a:lvl8pPr lvl="7">
              <a:spcBef>
                <a:spcPts val="800"/>
              </a:spcBef>
              <a:spcAft>
                <a:spcPts val="0"/>
              </a:spcAft>
              <a:buSzPts val="1400"/>
              <a:buFont typeface="Inter"/>
              <a:buNone/>
              <a:defRPr b="1">
                <a:latin typeface="Inter"/>
                <a:ea typeface="Inter"/>
                <a:cs typeface="Inter"/>
                <a:sym typeface="Inter"/>
              </a:defRPr>
            </a:lvl8pPr>
            <a:lvl9pPr lvl="8">
              <a:spcBef>
                <a:spcPts val="800"/>
              </a:spcBef>
              <a:spcAft>
                <a:spcPts val="800"/>
              </a:spcAft>
              <a:buSzPts val="1400"/>
              <a:buFont typeface="Inter"/>
              <a:buNone/>
              <a:defRPr b="1">
                <a:latin typeface="Inter"/>
                <a:ea typeface="Inter"/>
                <a:cs typeface="Inter"/>
                <a:sym typeface="Inte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genda">
  <p:cSld name="TITLE_AND_BODY_1">
    <p:bg>
      <p:bgPr>
        <a:solidFill>
          <a:schemeClr val="dk1"/>
        </a:solidFill>
        <a:effectLst/>
      </p:bgPr>
    </p:bg>
    <p:spTree>
      <p:nvGrpSpPr>
        <p:cNvPr id="1" name="Shape 86"/>
        <p:cNvGrpSpPr/>
        <p:nvPr/>
      </p:nvGrpSpPr>
      <p:grpSpPr>
        <a:xfrm>
          <a:off x="0" y="0"/>
          <a:ext cx="0" cy="0"/>
          <a:chOff x="0" y="0"/>
          <a:chExt cx="0" cy="0"/>
        </a:xfrm>
      </p:grpSpPr>
      <p:sp>
        <p:nvSpPr>
          <p:cNvPr id="87" name="Google Shape;87;p20"/>
          <p:cNvSpPr txBox="1">
            <a:spLocks noGrp="1"/>
          </p:cNvSpPr>
          <p:nvPr>
            <p:ph type="body" idx="1"/>
          </p:nvPr>
        </p:nvSpPr>
        <p:spPr>
          <a:xfrm>
            <a:off x="910425" y="342900"/>
            <a:ext cx="7921800" cy="4226100"/>
          </a:xfrm>
          <a:prstGeom prst="rect">
            <a:avLst/>
          </a:prstGeom>
        </p:spPr>
        <p:txBody>
          <a:bodyPr spcFirstLastPara="1" wrap="square" lIns="91425" tIns="91425" rIns="91425" bIns="91425" anchor="ctr" anchorCtr="0">
            <a:normAutofit/>
          </a:bodyPr>
          <a:lstStyle>
            <a:lvl1pPr marL="457200" lvl="0" indent="-381000">
              <a:lnSpc>
                <a:spcPct val="200000"/>
              </a:lnSpc>
              <a:spcBef>
                <a:spcPts val="0"/>
              </a:spcBef>
              <a:spcAft>
                <a:spcPts val="0"/>
              </a:spcAft>
              <a:buClr>
                <a:schemeClr val="lt1"/>
              </a:buClr>
              <a:buSzPts val="2400"/>
              <a:buChar char="•"/>
              <a:defRPr sz="2400" b="1">
                <a:solidFill>
                  <a:schemeClr val="lt1"/>
                </a:solidFill>
              </a:defRPr>
            </a:lvl1pPr>
            <a:lvl2pPr marL="914400" lvl="1" indent="-381000">
              <a:lnSpc>
                <a:spcPct val="200000"/>
              </a:lnSpc>
              <a:spcBef>
                <a:spcPts val="800"/>
              </a:spcBef>
              <a:spcAft>
                <a:spcPts val="0"/>
              </a:spcAft>
              <a:buClr>
                <a:schemeClr val="lt1"/>
              </a:buClr>
              <a:buSzPts val="2400"/>
              <a:buChar char="•"/>
              <a:defRPr sz="2400" b="1">
                <a:solidFill>
                  <a:schemeClr val="lt1"/>
                </a:solidFill>
              </a:defRPr>
            </a:lvl2pPr>
            <a:lvl3pPr marL="1371600" lvl="2" indent="-381000">
              <a:lnSpc>
                <a:spcPct val="200000"/>
              </a:lnSpc>
              <a:spcBef>
                <a:spcPts val="800"/>
              </a:spcBef>
              <a:spcAft>
                <a:spcPts val="0"/>
              </a:spcAft>
              <a:buClr>
                <a:schemeClr val="lt1"/>
              </a:buClr>
              <a:buSzPts val="2400"/>
              <a:buChar char="•"/>
              <a:defRPr sz="2400" b="1">
                <a:solidFill>
                  <a:schemeClr val="lt1"/>
                </a:solidFill>
              </a:defRPr>
            </a:lvl3pPr>
            <a:lvl4pPr marL="1828800" lvl="3" indent="-381000">
              <a:lnSpc>
                <a:spcPct val="200000"/>
              </a:lnSpc>
              <a:spcBef>
                <a:spcPts val="800"/>
              </a:spcBef>
              <a:spcAft>
                <a:spcPts val="0"/>
              </a:spcAft>
              <a:buClr>
                <a:schemeClr val="lt1"/>
              </a:buClr>
              <a:buSzPts val="2400"/>
              <a:buChar char="•"/>
              <a:defRPr sz="2400" b="1">
                <a:solidFill>
                  <a:schemeClr val="lt1"/>
                </a:solidFill>
              </a:defRPr>
            </a:lvl4pPr>
            <a:lvl5pPr marL="2286000" lvl="4" indent="-381000">
              <a:lnSpc>
                <a:spcPct val="200000"/>
              </a:lnSpc>
              <a:spcBef>
                <a:spcPts val="800"/>
              </a:spcBef>
              <a:spcAft>
                <a:spcPts val="0"/>
              </a:spcAft>
              <a:buClr>
                <a:schemeClr val="lt1"/>
              </a:buClr>
              <a:buSzPts val="2400"/>
              <a:buChar char="•"/>
              <a:defRPr sz="2400" b="1">
                <a:solidFill>
                  <a:schemeClr val="lt1"/>
                </a:solidFill>
              </a:defRPr>
            </a:lvl5pPr>
            <a:lvl6pPr marL="2743200" lvl="5" indent="-381000">
              <a:lnSpc>
                <a:spcPct val="200000"/>
              </a:lnSpc>
              <a:spcBef>
                <a:spcPts val="800"/>
              </a:spcBef>
              <a:spcAft>
                <a:spcPts val="0"/>
              </a:spcAft>
              <a:buClr>
                <a:schemeClr val="lt1"/>
              </a:buClr>
              <a:buSzPts val="2400"/>
              <a:buChar char="•"/>
              <a:defRPr sz="2400" b="1">
                <a:solidFill>
                  <a:schemeClr val="lt1"/>
                </a:solidFill>
              </a:defRPr>
            </a:lvl6pPr>
            <a:lvl7pPr marL="3200400" lvl="6" indent="-381000">
              <a:lnSpc>
                <a:spcPct val="200000"/>
              </a:lnSpc>
              <a:spcBef>
                <a:spcPts val="800"/>
              </a:spcBef>
              <a:spcAft>
                <a:spcPts val="0"/>
              </a:spcAft>
              <a:buClr>
                <a:schemeClr val="lt1"/>
              </a:buClr>
              <a:buSzPts val="2400"/>
              <a:buChar char="•"/>
              <a:defRPr sz="2400" b="1">
                <a:solidFill>
                  <a:schemeClr val="lt1"/>
                </a:solidFill>
              </a:defRPr>
            </a:lvl7pPr>
            <a:lvl8pPr marL="3657600" lvl="7" indent="-381000">
              <a:lnSpc>
                <a:spcPct val="200000"/>
              </a:lnSpc>
              <a:spcBef>
                <a:spcPts val="800"/>
              </a:spcBef>
              <a:spcAft>
                <a:spcPts val="0"/>
              </a:spcAft>
              <a:buClr>
                <a:schemeClr val="lt1"/>
              </a:buClr>
              <a:buSzPts val="2400"/>
              <a:buChar char="•"/>
              <a:defRPr sz="2400" b="1">
                <a:solidFill>
                  <a:schemeClr val="lt1"/>
                </a:solidFill>
              </a:defRPr>
            </a:lvl8pPr>
            <a:lvl9pPr marL="4114800" lvl="8" indent="-381000">
              <a:lnSpc>
                <a:spcPct val="200000"/>
              </a:lnSpc>
              <a:spcBef>
                <a:spcPts val="800"/>
              </a:spcBef>
              <a:spcAft>
                <a:spcPts val="800"/>
              </a:spcAft>
              <a:buClr>
                <a:schemeClr val="lt1"/>
              </a:buClr>
              <a:buSzPts val="2400"/>
              <a:buChar char="•"/>
              <a:defRPr sz="2400" b="1">
                <a:solidFill>
                  <a:schemeClr val="lt1"/>
                </a:solidFill>
              </a:defRPr>
            </a:lvl9pPr>
          </a:lstStyle>
          <a:p>
            <a:endParaRPr/>
          </a:p>
        </p:txBody>
      </p:sp>
      <p:sp>
        <p:nvSpPr>
          <p:cNvPr id="88" name="Google Shape;8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457200" y="342900"/>
            <a:ext cx="7782900" cy="572700"/>
          </a:xfrm>
          <a:prstGeom prst="rect">
            <a:avLst/>
          </a:prstGeom>
        </p:spPr>
        <p:txBody>
          <a:bodyPr spcFirstLastPara="1" wrap="square" lIns="0" tIns="91425" rIns="0" bIns="91425" anchor="b"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92" name="Google Shape;92;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93" name="Google Shape;9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457200" y="342900"/>
            <a:ext cx="7782900" cy="572700"/>
          </a:xfrm>
          <a:prstGeom prst="rect">
            <a:avLst/>
          </a:prstGeom>
        </p:spPr>
        <p:txBody>
          <a:bodyPr spcFirstLastPara="1" wrap="square" lIns="0" tIns="91425" rIns="0" bIns="91425" anchor="b"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457200" y="537750"/>
            <a:ext cx="5603400" cy="755700"/>
          </a:xfrm>
          <a:prstGeom prst="rect">
            <a:avLst/>
          </a:prstGeom>
        </p:spPr>
        <p:txBody>
          <a:bodyPr spcFirstLastPara="1" wrap="square" lIns="0" tIns="91425" rIns="0"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9" name="Google Shape;99;p23"/>
          <p:cNvSpPr txBox="1">
            <a:spLocks noGrp="1"/>
          </p:cNvSpPr>
          <p:nvPr>
            <p:ph type="body" idx="1"/>
          </p:nvPr>
        </p:nvSpPr>
        <p:spPr>
          <a:xfrm>
            <a:off x="457200" y="1389600"/>
            <a:ext cx="56034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Font typeface="Inter"/>
              <a:buChar char="•"/>
              <a:defRPr sz="1200">
                <a:latin typeface="Inter"/>
                <a:ea typeface="Inter"/>
                <a:cs typeface="Inter"/>
                <a:sym typeface="Inter"/>
              </a:defRPr>
            </a:lvl1pPr>
            <a:lvl2pPr marL="914400" lvl="1" indent="-304800">
              <a:spcBef>
                <a:spcPts val="800"/>
              </a:spcBef>
              <a:spcAft>
                <a:spcPts val="0"/>
              </a:spcAft>
              <a:buSzPts val="1200"/>
              <a:buFont typeface="Inter"/>
              <a:buChar char="•"/>
              <a:defRPr sz="1200">
                <a:latin typeface="Inter"/>
                <a:ea typeface="Inter"/>
                <a:cs typeface="Inter"/>
                <a:sym typeface="Inter"/>
              </a:defRPr>
            </a:lvl2pPr>
            <a:lvl3pPr marL="1371600" lvl="2" indent="-304800">
              <a:spcBef>
                <a:spcPts val="800"/>
              </a:spcBef>
              <a:spcAft>
                <a:spcPts val="0"/>
              </a:spcAft>
              <a:buSzPts val="1200"/>
              <a:buFont typeface="Inter"/>
              <a:buChar char="•"/>
              <a:defRPr sz="1200">
                <a:latin typeface="Inter"/>
                <a:ea typeface="Inter"/>
                <a:cs typeface="Inter"/>
                <a:sym typeface="Inter"/>
              </a:defRPr>
            </a:lvl3pPr>
            <a:lvl4pPr marL="1828800" lvl="3" indent="-304800">
              <a:spcBef>
                <a:spcPts val="800"/>
              </a:spcBef>
              <a:spcAft>
                <a:spcPts val="0"/>
              </a:spcAft>
              <a:buSzPts val="1200"/>
              <a:buFont typeface="Inter"/>
              <a:buChar char="•"/>
              <a:defRPr sz="1200">
                <a:latin typeface="Inter"/>
                <a:ea typeface="Inter"/>
                <a:cs typeface="Inter"/>
                <a:sym typeface="Inter"/>
              </a:defRPr>
            </a:lvl4pPr>
            <a:lvl5pPr marL="2286000" lvl="4" indent="-304800">
              <a:spcBef>
                <a:spcPts val="800"/>
              </a:spcBef>
              <a:spcAft>
                <a:spcPts val="0"/>
              </a:spcAft>
              <a:buSzPts val="1200"/>
              <a:buFont typeface="Inter"/>
              <a:buChar char="•"/>
              <a:defRPr sz="1200">
                <a:latin typeface="Inter"/>
                <a:ea typeface="Inter"/>
                <a:cs typeface="Inter"/>
                <a:sym typeface="Inter"/>
              </a:defRPr>
            </a:lvl5pPr>
            <a:lvl6pPr marL="2743200" lvl="5" indent="-304800">
              <a:spcBef>
                <a:spcPts val="800"/>
              </a:spcBef>
              <a:spcAft>
                <a:spcPts val="0"/>
              </a:spcAft>
              <a:buSzPts val="1200"/>
              <a:buFont typeface="Inter"/>
              <a:buChar char="•"/>
              <a:defRPr sz="1200">
                <a:latin typeface="Inter"/>
                <a:ea typeface="Inter"/>
                <a:cs typeface="Inter"/>
                <a:sym typeface="Inter"/>
              </a:defRPr>
            </a:lvl6pPr>
            <a:lvl7pPr marL="3200400" lvl="6" indent="-304800">
              <a:spcBef>
                <a:spcPts val="800"/>
              </a:spcBef>
              <a:spcAft>
                <a:spcPts val="0"/>
              </a:spcAft>
              <a:buSzPts val="1200"/>
              <a:buFont typeface="Inter"/>
              <a:buChar char="•"/>
              <a:defRPr sz="1200">
                <a:latin typeface="Inter"/>
                <a:ea typeface="Inter"/>
                <a:cs typeface="Inter"/>
                <a:sym typeface="Inter"/>
              </a:defRPr>
            </a:lvl7pPr>
            <a:lvl8pPr marL="3657600" lvl="7" indent="-304800">
              <a:spcBef>
                <a:spcPts val="800"/>
              </a:spcBef>
              <a:spcAft>
                <a:spcPts val="0"/>
              </a:spcAft>
              <a:buSzPts val="1200"/>
              <a:buFont typeface="Inter"/>
              <a:buChar char="•"/>
              <a:defRPr sz="1200">
                <a:latin typeface="Inter"/>
                <a:ea typeface="Inter"/>
                <a:cs typeface="Inter"/>
                <a:sym typeface="Inter"/>
              </a:defRPr>
            </a:lvl8pPr>
            <a:lvl9pPr marL="4114800" lvl="8" indent="-304800">
              <a:spcBef>
                <a:spcPts val="800"/>
              </a:spcBef>
              <a:spcAft>
                <a:spcPts val="800"/>
              </a:spcAft>
              <a:buSzPts val="1200"/>
              <a:buFont typeface="Inter"/>
              <a:buChar char="•"/>
              <a:defRPr sz="1200">
                <a:latin typeface="Inter"/>
                <a:ea typeface="Inter"/>
                <a:cs typeface="Inter"/>
                <a:sym typeface="Inte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457200" y="2193900"/>
            <a:ext cx="5603400" cy="755700"/>
          </a:xfrm>
          <a:prstGeom prst="rect">
            <a:avLst/>
          </a:prstGeom>
        </p:spPr>
        <p:txBody>
          <a:bodyPr spcFirstLastPara="1" wrap="square" lIns="0" tIns="91425" rIns="0"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03" name="Google Shape;10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917050" y="450150"/>
            <a:ext cx="5249700" cy="4090800"/>
          </a:xfrm>
          <a:prstGeom prst="rect">
            <a:avLst/>
          </a:prstGeom>
        </p:spPr>
        <p:txBody>
          <a:bodyPr spcFirstLastPara="1" wrap="square" lIns="0" tIns="91425" rIns="91425" bIns="91425" anchor="ctr" anchorCtr="0">
            <a:norm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
        <p:nvSpPr>
          <p:cNvPr id="106" name="Google Shape;10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5"/>
          <p:cNvSpPr txBox="1">
            <a:spLocks noGrp="1"/>
          </p:cNvSpPr>
          <p:nvPr>
            <p:ph type="subTitle" idx="1"/>
          </p:nvPr>
        </p:nvSpPr>
        <p:spPr>
          <a:xfrm>
            <a:off x="917050" y="3196425"/>
            <a:ext cx="4714200" cy="451800"/>
          </a:xfrm>
          <a:prstGeom prst="rect">
            <a:avLst/>
          </a:prstGeom>
        </p:spPr>
        <p:txBody>
          <a:bodyPr spcFirstLastPara="1" wrap="square" lIns="0" tIns="91425" rIns="91425" bIns="91425" anchor="t" anchorCtr="0">
            <a:normAutofit/>
          </a:bodyPr>
          <a:lstStyle>
            <a:lvl1pPr lvl="0">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1pPr>
            <a:lvl2pPr lvl="1">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2pPr>
            <a:lvl3pPr lvl="2">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3pPr>
            <a:lvl4pPr lvl="3">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4pPr>
            <a:lvl5pPr lvl="4">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5pPr>
            <a:lvl6pPr lvl="5">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6pPr>
            <a:lvl7pPr lvl="6">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7pPr>
            <a:lvl8pPr lvl="7">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8pPr>
            <a:lvl9pPr lvl="8">
              <a:lnSpc>
                <a:spcPct val="100000"/>
              </a:lnSpc>
              <a:spcBef>
                <a:spcPts val="0"/>
              </a:spcBef>
              <a:spcAft>
                <a:spcPts val="0"/>
              </a:spcAft>
              <a:buClr>
                <a:schemeClr val="accent6"/>
              </a:buClr>
              <a:buSzPts val="1600"/>
              <a:buFont typeface="Inter Medium"/>
              <a:buNone/>
              <a:defRPr sz="1600">
                <a:solidFill>
                  <a:schemeClr val="accent6"/>
                </a:solidFill>
                <a:latin typeface="Inter Medium"/>
                <a:ea typeface="Inter Medium"/>
                <a:cs typeface="Inter Medium"/>
                <a:sym typeface="Inter Medium"/>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6"/>
          <p:cNvSpPr txBox="1">
            <a:spLocks noGrp="1"/>
          </p:cNvSpPr>
          <p:nvPr>
            <p:ph type="title"/>
          </p:nvPr>
        </p:nvSpPr>
        <p:spPr>
          <a:xfrm>
            <a:off x="265500" y="1233175"/>
            <a:ext cx="4045200" cy="1482300"/>
          </a:xfrm>
          <a:prstGeom prst="rect">
            <a:avLst/>
          </a:prstGeom>
        </p:spPr>
        <p:txBody>
          <a:bodyPr spcFirstLastPara="1" wrap="square" lIns="0" tIns="91425" rIns="0"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1" name="Google Shape;111;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2" name="Google Shape;112;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113" name="Google Shape;11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
        <p:nvSpPr>
          <p:cNvPr id="116" name="Google Shape;11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7"/>
        <p:cNvGrpSpPr/>
        <p:nvPr/>
      </p:nvGrpSpPr>
      <p:grpSpPr>
        <a:xfrm>
          <a:off x="0" y="0"/>
          <a:ext cx="0" cy="0"/>
          <a:chOff x="0" y="0"/>
          <a:chExt cx="0" cy="0"/>
        </a:xfrm>
      </p:grpSpPr>
      <p:sp>
        <p:nvSpPr>
          <p:cNvPr id="118" name="Google Shape;118;p28"/>
          <p:cNvSpPr txBox="1">
            <a:spLocks noGrp="1"/>
          </p:cNvSpPr>
          <p:nvPr>
            <p:ph type="title" hasCustomPrompt="1"/>
          </p:nvPr>
        </p:nvSpPr>
        <p:spPr>
          <a:xfrm>
            <a:off x="311700" y="1106125"/>
            <a:ext cx="8520600" cy="1963500"/>
          </a:xfrm>
          <a:prstGeom prst="rect">
            <a:avLst/>
          </a:prstGeom>
        </p:spPr>
        <p:txBody>
          <a:bodyPr spcFirstLastPara="1" wrap="square" lIns="0" tIns="91425" rIns="0"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9" name="Google Shape;119;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800"/>
              </a:spcBef>
              <a:spcAft>
                <a:spcPts val="0"/>
              </a:spcAft>
              <a:buSzPts val="1400"/>
              <a:buChar char="•"/>
              <a:defRPr/>
            </a:lvl2pPr>
            <a:lvl3pPr marL="1371600" lvl="2" indent="-317500" algn="ctr">
              <a:spcBef>
                <a:spcPts val="800"/>
              </a:spcBef>
              <a:spcAft>
                <a:spcPts val="0"/>
              </a:spcAft>
              <a:buSzPts val="1400"/>
              <a:buChar char="•"/>
              <a:defRPr/>
            </a:lvl3pPr>
            <a:lvl4pPr marL="1828800" lvl="3" indent="-317500" algn="ctr">
              <a:spcBef>
                <a:spcPts val="800"/>
              </a:spcBef>
              <a:spcAft>
                <a:spcPts val="0"/>
              </a:spcAft>
              <a:buSzPts val="1400"/>
              <a:buChar char="•"/>
              <a:defRPr/>
            </a:lvl4pPr>
            <a:lvl5pPr marL="2286000" lvl="4" indent="-317500" algn="ctr">
              <a:spcBef>
                <a:spcPts val="800"/>
              </a:spcBef>
              <a:spcAft>
                <a:spcPts val="0"/>
              </a:spcAft>
              <a:buSzPts val="1400"/>
              <a:buChar char="•"/>
              <a:defRPr/>
            </a:lvl5pPr>
            <a:lvl6pPr marL="2743200" lvl="5" indent="-317500" algn="ctr">
              <a:spcBef>
                <a:spcPts val="800"/>
              </a:spcBef>
              <a:spcAft>
                <a:spcPts val="0"/>
              </a:spcAft>
              <a:buSzPts val="1400"/>
              <a:buChar char="•"/>
              <a:defRPr/>
            </a:lvl6pPr>
            <a:lvl7pPr marL="3200400" lvl="6" indent="-317500" algn="ctr">
              <a:spcBef>
                <a:spcPts val="800"/>
              </a:spcBef>
              <a:spcAft>
                <a:spcPts val="0"/>
              </a:spcAft>
              <a:buSzPts val="1400"/>
              <a:buChar char="•"/>
              <a:defRPr/>
            </a:lvl7pPr>
            <a:lvl8pPr marL="3657600" lvl="7" indent="-317500" algn="ctr">
              <a:spcBef>
                <a:spcPts val="800"/>
              </a:spcBef>
              <a:spcAft>
                <a:spcPts val="0"/>
              </a:spcAft>
              <a:buSzPts val="1400"/>
              <a:buChar char="•"/>
              <a:defRPr/>
            </a:lvl8pPr>
            <a:lvl9pPr marL="4114800" lvl="8" indent="-317500" algn="ctr">
              <a:spcBef>
                <a:spcPts val="800"/>
              </a:spcBef>
              <a:spcAft>
                <a:spcPts val="800"/>
              </a:spcAft>
              <a:buSzPts val="1400"/>
              <a:buChar char="•"/>
              <a:defRPr/>
            </a:lvl9pPr>
          </a:lstStyle>
          <a:p>
            <a:endParaRPr/>
          </a:p>
        </p:txBody>
      </p:sp>
      <p:sp>
        <p:nvSpPr>
          <p:cNvPr id="120" name="Google Shape;12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123"/>
        <p:cNvGrpSpPr/>
        <p:nvPr/>
      </p:nvGrpSpPr>
      <p:grpSpPr>
        <a:xfrm>
          <a:off x="0" y="0"/>
          <a:ext cx="0" cy="0"/>
          <a:chOff x="0" y="0"/>
          <a:chExt cx="0" cy="0"/>
        </a:xfrm>
      </p:grpSpPr>
      <p:sp>
        <p:nvSpPr>
          <p:cNvPr id="124" name="Google Shape;124;p30"/>
          <p:cNvSpPr txBox="1">
            <a:spLocks noGrp="1"/>
          </p:cNvSpPr>
          <p:nvPr>
            <p:ph type="body" idx="1"/>
          </p:nvPr>
        </p:nvSpPr>
        <p:spPr>
          <a:xfrm>
            <a:off x="457200" y="1293450"/>
            <a:ext cx="8229600" cy="32757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Clr>
                <a:schemeClr val="dk1"/>
              </a:buClr>
              <a:buSzPts val="1600"/>
              <a:buChar char="•"/>
              <a:defRPr sz="1600">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
        <p:nvSpPr>
          <p:cNvPr id="125" name="Google Shape;125;p30"/>
          <p:cNvSpPr txBox="1">
            <a:spLocks noGrp="1"/>
          </p:cNvSpPr>
          <p:nvPr>
            <p:ph type="title"/>
          </p:nvPr>
        </p:nvSpPr>
        <p:spPr>
          <a:xfrm>
            <a:off x="457200" y="537750"/>
            <a:ext cx="5603400" cy="755700"/>
          </a:xfrm>
          <a:prstGeom prst="rect">
            <a:avLst/>
          </a:prstGeom>
        </p:spPr>
        <p:txBody>
          <a:bodyPr spcFirstLastPara="1" wrap="square" lIns="0" tIns="91425" rIns="0"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126"/>
        <p:cNvGrpSpPr/>
        <p:nvPr/>
      </p:nvGrpSpPr>
      <p:grpSpPr>
        <a:xfrm>
          <a:off x="0" y="0"/>
          <a:ext cx="0" cy="0"/>
          <a:chOff x="0" y="0"/>
          <a:chExt cx="0" cy="0"/>
        </a:xfrm>
      </p:grpSpPr>
      <p:sp>
        <p:nvSpPr>
          <p:cNvPr id="127" name="Google Shape;127;p31"/>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28" name="Google Shape;128;p31"/>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defRPr>
            </a:lvl1pPr>
            <a:lvl2pPr lvl="1">
              <a:spcBef>
                <a:spcPts val="1000"/>
              </a:spcBef>
              <a:spcAft>
                <a:spcPts val="0"/>
              </a:spcAft>
              <a:buSzPts val="1400"/>
              <a:buNone/>
              <a:defRPr/>
            </a:lvl2pPr>
            <a:lvl3pPr lvl="2">
              <a:spcBef>
                <a:spcPts val="800"/>
              </a:spcBef>
              <a:spcAft>
                <a:spcPts val="0"/>
              </a:spcAft>
              <a:buSzPts val="1400"/>
              <a:buNone/>
              <a:defRPr/>
            </a:lvl3pPr>
            <a:lvl4pPr lvl="3">
              <a:spcBef>
                <a:spcPts val="800"/>
              </a:spcBef>
              <a:spcAft>
                <a:spcPts val="0"/>
              </a:spcAft>
              <a:buSzPts val="1400"/>
              <a:buNone/>
              <a:defRPr/>
            </a:lvl4pPr>
            <a:lvl5pPr lvl="4">
              <a:spcBef>
                <a:spcPts val="800"/>
              </a:spcBef>
              <a:spcAft>
                <a:spcPts val="0"/>
              </a:spcAft>
              <a:buSzPts val="1400"/>
              <a:buNone/>
              <a:defRPr/>
            </a:lvl5pPr>
            <a:lvl6pPr lvl="5">
              <a:spcBef>
                <a:spcPts val="800"/>
              </a:spcBef>
              <a:spcAft>
                <a:spcPts val="0"/>
              </a:spcAft>
              <a:buSzPts val="1400"/>
              <a:buNone/>
              <a:defRPr/>
            </a:lvl6pPr>
            <a:lvl7pPr lvl="6">
              <a:spcBef>
                <a:spcPts val="800"/>
              </a:spcBef>
              <a:spcAft>
                <a:spcPts val="0"/>
              </a:spcAft>
              <a:buSzPts val="1400"/>
              <a:buNone/>
              <a:defRPr/>
            </a:lvl7pPr>
            <a:lvl8pPr lvl="7">
              <a:spcBef>
                <a:spcPts val="800"/>
              </a:spcBef>
              <a:spcAft>
                <a:spcPts val="0"/>
              </a:spcAft>
              <a:buSzPts val="1400"/>
              <a:buNone/>
              <a:defRPr/>
            </a:lvl8pPr>
            <a:lvl9pPr lvl="8">
              <a:spcBef>
                <a:spcPts val="800"/>
              </a:spcBef>
              <a:spcAft>
                <a:spcPts val="800"/>
              </a:spcAft>
              <a:buSzPts val="1400"/>
              <a:buNone/>
              <a:defRPr/>
            </a:lvl9pPr>
          </a:lstStyle>
          <a:p>
            <a:endParaRPr/>
          </a:p>
        </p:txBody>
      </p:sp>
      <p:sp>
        <p:nvSpPr>
          <p:cNvPr id="129" name="Google Shape;129;p31"/>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30" name="Google Shape;130;p31"/>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defRPr>
            </a:lvl1pPr>
            <a:lvl2pPr lvl="1">
              <a:spcBef>
                <a:spcPts val="1000"/>
              </a:spcBef>
              <a:spcAft>
                <a:spcPts val="0"/>
              </a:spcAft>
              <a:buSzPts val="1400"/>
              <a:buNone/>
              <a:defRPr/>
            </a:lvl2pPr>
            <a:lvl3pPr lvl="2">
              <a:spcBef>
                <a:spcPts val="800"/>
              </a:spcBef>
              <a:spcAft>
                <a:spcPts val="0"/>
              </a:spcAft>
              <a:buSzPts val="1400"/>
              <a:buNone/>
              <a:defRPr/>
            </a:lvl3pPr>
            <a:lvl4pPr lvl="3">
              <a:spcBef>
                <a:spcPts val="800"/>
              </a:spcBef>
              <a:spcAft>
                <a:spcPts val="0"/>
              </a:spcAft>
              <a:buSzPts val="1400"/>
              <a:buNone/>
              <a:defRPr/>
            </a:lvl4pPr>
            <a:lvl5pPr lvl="4">
              <a:spcBef>
                <a:spcPts val="800"/>
              </a:spcBef>
              <a:spcAft>
                <a:spcPts val="0"/>
              </a:spcAft>
              <a:buSzPts val="1400"/>
              <a:buNone/>
              <a:defRPr/>
            </a:lvl5pPr>
            <a:lvl6pPr lvl="5">
              <a:spcBef>
                <a:spcPts val="800"/>
              </a:spcBef>
              <a:spcAft>
                <a:spcPts val="0"/>
              </a:spcAft>
              <a:buSzPts val="1400"/>
              <a:buNone/>
              <a:defRPr/>
            </a:lvl6pPr>
            <a:lvl7pPr lvl="6">
              <a:spcBef>
                <a:spcPts val="800"/>
              </a:spcBef>
              <a:spcAft>
                <a:spcPts val="0"/>
              </a:spcAft>
              <a:buSzPts val="1400"/>
              <a:buNone/>
              <a:defRPr/>
            </a:lvl7pPr>
            <a:lvl8pPr lvl="7">
              <a:spcBef>
                <a:spcPts val="800"/>
              </a:spcBef>
              <a:spcAft>
                <a:spcPts val="0"/>
              </a:spcAft>
              <a:buSzPts val="1400"/>
              <a:buNone/>
              <a:defRPr/>
            </a:lvl8pPr>
            <a:lvl9pPr lvl="8">
              <a:spcBef>
                <a:spcPts val="800"/>
              </a:spcBef>
              <a:spcAft>
                <a:spcPts val="800"/>
              </a:spcAft>
              <a:buSzPts val="1400"/>
              <a:buNone/>
              <a:defRPr/>
            </a:lvl9pPr>
          </a:lstStyle>
          <a:p>
            <a:endParaRPr/>
          </a:p>
        </p:txBody>
      </p:sp>
      <p:sp>
        <p:nvSpPr>
          <p:cNvPr id="131" name="Google Shape;131;p31"/>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a:spcBef>
                <a:spcPts val="0"/>
              </a:spcBef>
              <a:spcAft>
                <a:spcPts val="0"/>
              </a:spcAft>
              <a:buClr>
                <a:schemeClr val="dk1"/>
              </a:buClr>
              <a:buSzPts val="1200"/>
              <a:buChar char="•"/>
              <a:defRPr sz="1200">
                <a:solidFill>
                  <a:schemeClr val="dk1"/>
                </a:solidFill>
              </a:defRPr>
            </a:lvl1pPr>
            <a:lvl2pPr marL="914400" lvl="1" indent="-304800">
              <a:spcBef>
                <a:spcPts val="1000"/>
              </a:spcBef>
              <a:spcAft>
                <a:spcPts val="0"/>
              </a:spcAft>
              <a:buClr>
                <a:schemeClr val="dk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132" name="Google Shape;132;p31"/>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a:lnSpc>
                <a:spcPct val="105000"/>
              </a:lnSpc>
              <a:spcBef>
                <a:spcPts val="0"/>
              </a:spcBef>
              <a:spcAft>
                <a:spcPts val="0"/>
              </a:spcAft>
              <a:buNone/>
              <a:defRPr sz="1600">
                <a:solidFill>
                  <a:schemeClr val="accent1"/>
                </a:solidFill>
              </a:defRPr>
            </a:lvl1pPr>
            <a:lvl2pPr lvl="1">
              <a:spcBef>
                <a:spcPts val="1000"/>
              </a:spcBef>
              <a:spcAft>
                <a:spcPts val="0"/>
              </a:spcAft>
              <a:buSzPts val="1400"/>
              <a:buNone/>
              <a:defRPr/>
            </a:lvl2pPr>
            <a:lvl3pPr lvl="2">
              <a:spcBef>
                <a:spcPts val="800"/>
              </a:spcBef>
              <a:spcAft>
                <a:spcPts val="0"/>
              </a:spcAft>
              <a:buSzPts val="1400"/>
              <a:buNone/>
              <a:defRPr/>
            </a:lvl3pPr>
            <a:lvl4pPr lvl="3">
              <a:spcBef>
                <a:spcPts val="800"/>
              </a:spcBef>
              <a:spcAft>
                <a:spcPts val="0"/>
              </a:spcAft>
              <a:buSzPts val="1400"/>
              <a:buNone/>
              <a:defRPr/>
            </a:lvl4pPr>
            <a:lvl5pPr lvl="4">
              <a:spcBef>
                <a:spcPts val="800"/>
              </a:spcBef>
              <a:spcAft>
                <a:spcPts val="0"/>
              </a:spcAft>
              <a:buSzPts val="1400"/>
              <a:buNone/>
              <a:defRPr/>
            </a:lvl5pPr>
            <a:lvl6pPr lvl="5">
              <a:spcBef>
                <a:spcPts val="800"/>
              </a:spcBef>
              <a:spcAft>
                <a:spcPts val="0"/>
              </a:spcAft>
              <a:buSzPts val="1400"/>
              <a:buNone/>
              <a:defRPr/>
            </a:lvl6pPr>
            <a:lvl7pPr lvl="6">
              <a:spcBef>
                <a:spcPts val="800"/>
              </a:spcBef>
              <a:spcAft>
                <a:spcPts val="0"/>
              </a:spcAft>
              <a:buSzPts val="1400"/>
              <a:buNone/>
              <a:defRPr/>
            </a:lvl7pPr>
            <a:lvl8pPr lvl="7">
              <a:spcBef>
                <a:spcPts val="800"/>
              </a:spcBef>
              <a:spcAft>
                <a:spcPts val="0"/>
              </a:spcAft>
              <a:buSzPts val="1400"/>
              <a:buNone/>
              <a:defRPr/>
            </a:lvl8pPr>
            <a:lvl9pPr lvl="8">
              <a:spcBef>
                <a:spcPts val="800"/>
              </a:spcBef>
              <a:spcAft>
                <a:spcPts val="800"/>
              </a:spcAft>
              <a:buSzPts val="1400"/>
              <a:buNone/>
              <a:defRPr/>
            </a:lvl9pPr>
          </a:lstStyle>
          <a:p>
            <a:endParaRPr/>
          </a:p>
        </p:txBody>
      </p:sp>
      <p:sp>
        <p:nvSpPr>
          <p:cNvPr id="133" name="Google Shape;133;p31"/>
          <p:cNvSpPr txBox="1">
            <a:spLocks noGrp="1"/>
          </p:cNvSpPr>
          <p:nvPr>
            <p:ph type="title"/>
          </p:nvPr>
        </p:nvSpPr>
        <p:spPr>
          <a:xfrm>
            <a:off x="457200" y="537750"/>
            <a:ext cx="5603400" cy="755700"/>
          </a:xfrm>
          <a:prstGeom prst="rect">
            <a:avLst/>
          </a:prstGeom>
        </p:spPr>
        <p:txBody>
          <a:bodyPr spcFirstLastPara="1" wrap="square" lIns="0" tIns="91425" rIns="0" bIns="91425" anchor="ctr"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42900"/>
            <a:ext cx="7782900" cy="572700"/>
          </a:xfrm>
          <a:prstGeom prst="rect">
            <a:avLst/>
          </a:prstGeom>
          <a:noFill/>
          <a:ln>
            <a:noFill/>
          </a:ln>
        </p:spPr>
        <p:txBody>
          <a:bodyPr spcFirstLastPara="1" wrap="square" lIns="0" tIns="91425" rIns="0" bIns="91425" anchor="b" anchorCtr="0">
            <a:normAutofit/>
          </a:bodyPr>
          <a:lstStyle>
            <a:lvl1pPr lvl="0">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1pPr>
            <a:lvl2pPr lvl="1">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2pPr>
            <a:lvl3pPr lvl="2">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3pPr>
            <a:lvl4pPr lvl="3">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4pPr>
            <a:lvl5pPr lvl="4">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5pPr>
            <a:lvl6pPr lvl="5">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6pPr>
            <a:lvl7pPr lvl="6">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7pPr>
            <a:lvl8pPr lvl="7">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8pPr>
            <a:lvl9pPr lvl="8">
              <a:lnSpc>
                <a:spcPct val="75000"/>
              </a:lnSpc>
              <a:spcBef>
                <a:spcPts val="0"/>
              </a:spcBef>
              <a:spcAft>
                <a:spcPts val="0"/>
              </a:spcAft>
              <a:buClr>
                <a:schemeClr val="dk1"/>
              </a:buClr>
              <a:buSzPts val="2800"/>
              <a:buFont typeface="Inter"/>
              <a:buNone/>
              <a:defRPr sz="2800" b="1">
                <a:solidFill>
                  <a:schemeClr val="dk1"/>
                </a:solidFill>
                <a:latin typeface="Inter"/>
                <a:ea typeface="Inter"/>
                <a:cs typeface="Inter"/>
                <a:sym typeface="Inter"/>
              </a:defRPr>
            </a:lvl9pPr>
          </a:lstStyle>
          <a:p>
            <a:endParaRPr/>
          </a:p>
        </p:txBody>
      </p:sp>
      <p:sp>
        <p:nvSpPr>
          <p:cNvPr id="52" name="Google Shape;52;p13"/>
          <p:cNvSpPr txBox="1">
            <a:spLocks noGrp="1"/>
          </p:cNvSpPr>
          <p:nvPr>
            <p:ph type="body" idx="1"/>
          </p:nvPr>
        </p:nvSpPr>
        <p:spPr>
          <a:xfrm>
            <a:off x="457200" y="915600"/>
            <a:ext cx="5709600" cy="36534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1pPr>
            <a:lvl2pPr marL="914400" lvl="1"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2pPr>
            <a:lvl3pPr marL="1371600" lvl="2"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3pPr>
            <a:lvl4pPr marL="1828800" lvl="3"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4pPr>
            <a:lvl5pPr marL="2286000" lvl="4"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5pPr>
            <a:lvl6pPr marL="2743200" lvl="5"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6pPr>
            <a:lvl7pPr marL="3200400" lvl="6"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7pPr>
            <a:lvl8pPr marL="3657600" lvl="7" indent="-317500">
              <a:lnSpc>
                <a:spcPct val="100000"/>
              </a:lnSpc>
              <a:spcBef>
                <a:spcPts val="800"/>
              </a:spcBef>
              <a:spcAft>
                <a:spcPts val="0"/>
              </a:spcAft>
              <a:buClr>
                <a:schemeClr val="dk1"/>
              </a:buClr>
              <a:buSzPts val="1400"/>
              <a:buFont typeface="Inter Medium"/>
              <a:buChar char="•"/>
              <a:defRPr>
                <a:solidFill>
                  <a:schemeClr val="dk1"/>
                </a:solidFill>
                <a:latin typeface="Inter Medium"/>
                <a:ea typeface="Inter Medium"/>
                <a:cs typeface="Inter Medium"/>
                <a:sym typeface="Inter Medium"/>
              </a:defRPr>
            </a:lvl8pPr>
            <a:lvl9pPr marL="4114800" lvl="8" indent="-317500">
              <a:lnSpc>
                <a:spcPct val="100000"/>
              </a:lnSpc>
              <a:spcBef>
                <a:spcPts val="800"/>
              </a:spcBef>
              <a:spcAft>
                <a:spcPts val="800"/>
              </a:spcAft>
              <a:buClr>
                <a:schemeClr val="dk1"/>
              </a:buClr>
              <a:buSzPts val="1400"/>
              <a:buFont typeface="Inter Medium"/>
              <a:buChar char="•"/>
              <a:defRPr>
                <a:solidFill>
                  <a:schemeClr val="dk1"/>
                </a:solidFill>
                <a:latin typeface="Inter Medium"/>
                <a:ea typeface="Inter Medium"/>
                <a:cs typeface="Inter Medium"/>
                <a:sym typeface="Inter Medium"/>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46962"/>
          </p15:clr>
        </p15:guide>
        <p15:guide id="2" orient="horz" pos="577">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2" descr="presentation_title"/>
          <p:cNvSpPr txBox="1">
            <a:spLocks noGrp="1"/>
          </p:cNvSpPr>
          <p:nvPr>
            <p:ph type="ctrTitle"/>
          </p:nvPr>
        </p:nvSpPr>
        <p:spPr>
          <a:xfrm>
            <a:off x="348525" y="816450"/>
            <a:ext cx="6140400" cy="35106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dirty="0">
                <a:solidFill>
                  <a:schemeClr val="lt1"/>
                </a:solidFill>
                <a:latin typeface="Helvetica Neue"/>
                <a:ea typeface="Helvetica Neue"/>
                <a:cs typeface="Helvetica Neue"/>
                <a:sym typeface="Helvetica Neue"/>
              </a:rPr>
              <a:t>Machine Learning Disease Detection</a:t>
            </a:r>
            <a:endParaRPr dirty="0">
              <a:solidFill>
                <a:schemeClr val="lt1"/>
              </a:solidFill>
              <a:latin typeface="Helvetica Neue"/>
              <a:ea typeface="Helvetica Neue"/>
              <a:cs typeface="Helvetica Neue"/>
              <a:sym typeface="Helvetica Neue"/>
            </a:endParaRPr>
          </a:p>
        </p:txBody>
      </p:sp>
      <p:cxnSp>
        <p:nvCxnSpPr>
          <p:cNvPr id="139" name="Google Shape;139;p32"/>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140" name="Google Shape;140;p32"/>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pic>
        <p:nvPicPr>
          <p:cNvPr id="141" name="Google Shape;141;p32"/>
          <p:cNvPicPr preferRelativeResize="0"/>
          <p:nvPr/>
        </p:nvPicPr>
        <p:blipFill>
          <a:blip r:embed="rId3">
            <a:alphaModFix/>
          </a:blip>
          <a:stretch>
            <a:fillRect/>
          </a:stretch>
        </p:blipFill>
        <p:spPr>
          <a:xfrm>
            <a:off x="0" y="4873625"/>
            <a:ext cx="9144000" cy="285750"/>
          </a:xfrm>
          <a:prstGeom prst="rect">
            <a:avLst/>
          </a:prstGeom>
          <a:noFill/>
          <a:ln>
            <a:noFill/>
          </a:ln>
        </p:spPr>
      </p:pic>
      <p:sp>
        <p:nvSpPr>
          <p:cNvPr id="142" name="Google Shape;142;p32"/>
          <p:cNvSpPr txBox="1"/>
          <p:nvPr/>
        </p:nvSpPr>
        <p:spPr>
          <a:xfrm>
            <a:off x="5063300" y="3448250"/>
            <a:ext cx="3630900" cy="104641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Inter Medium"/>
              <a:buChar char="-"/>
            </a:pPr>
            <a:r>
              <a:rPr lang="en" dirty="0">
                <a:solidFill>
                  <a:schemeClr val="lt1"/>
                </a:solidFill>
                <a:latin typeface="Inter Medium"/>
                <a:ea typeface="Inter Medium"/>
                <a:cs typeface="Inter Medium"/>
                <a:sym typeface="Inter Medium"/>
              </a:rPr>
              <a:t>Sahil Motwani (21BRS1162)</a:t>
            </a:r>
          </a:p>
          <a:p>
            <a:pPr marL="457200" lvl="0" indent="-317500" algn="l" rtl="0">
              <a:spcBef>
                <a:spcPts val="0"/>
              </a:spcBef>
              <a:spcAft>
                <a:spcPts val="0"/>
              </a:spcAft>
              <a:buClr>
                <a:schemeClr val="lt1"/>
              </a:buClr>
              <a:buSzPts val="1400"/>
              <a:buFont typeface="Inter Medium"/>
              <a:buChar char="-"/>
            </a:pPr>
            <a:r>
              <a:rPr lang="en" dirty="0">
                <a:solidFill>
                  <a:schemeClr val="lt1"/>
                </a:solidFill>
                <a:latin typeface="Inter Medium"/>
                <a:ea typeface="Inter Medium"/>
                <a:cs typeface="Inter Medium"/>
                <a:sym typeface="Inter Medium"/>
              </a:rPr>
              <a:t>Shyam Sundhar (21BRS1179)</a:t>
            </a:r>
          </a:p>
          <a:p>
            <a:pPr marL="457200" lvl="0" indent="-317500" algn="l" rtl="0">
              <a:spcBef>
                <a:spcPts val="0"/>
              </a:spcBef>
              <a:spcAft>
                <a:spcPts val="0"/>
              </a:spcAft>
              <a:buClr>
                <a:schemeClr val="lt1"/>
              </a:buClr>
              <a:buSzPts val="1400"/>
              <a:buFont typeface="Inter Medium"/>
              <a:buChar char="-"/>
            </a:pPr>
            <a:r>
              <a:rPr lang="en" dirty="0">
                <a:solidFill>
                  <a:schemeClr val="lt1"/>
                </a:solidFill>
                <a:latin typeface="Inter Medium"/>
                <a:ea typeface="Inter Medium"/>
                <a:cs typeface="Inter Medium"/>
                <a:sym typeface="Inter Medium"/>
              </a:rPr>
              <a:t>Dev Rastogi (21BRS1178)</a:t>
            </a:r>
          </a:p>
          <a:p>
            <a:pPr marL="457200" lvl="0" indent="-317500" algn="l" rtl="0">
              <a:spcBef>
                <a:spcPts val="0"/>
              </a:spcBef>
              <a:spcAft>
                <a:spcPts val="0"/>
              </a:spcAft>
              <a:buClr>
                <a:schemeClr val="lt1"/>
              </a:buClr>
              <a:buSzPts val="1400"/>
              <a:buFont typeface="Inter Medium"/>
              <a:buChar char="-"/>
            </a:pPr>
            <a:r>
              <a:rPr lang="en" dirty="0">
                <a:solidFill>
                  <a:schemeClr val="lt1"/>
                </a:solidFill>
                <a:latin typeface="Inter Medium"/>
                <a:ea typeface="Inter Medium"/>
                <a:cs typeface="Inter Medium"/>
                <a:sym typeface="Inter Medium"/>
              </a:rPr>
              <a:t>Anishek AM (21BRS1286)</a:t>
            </a:r>
            <a:endParaRPr dirty="0">
              <a:solidFill>
                <a:schemeClr val="lt1"/>
              </a:solidFill>
              <a:latin typeface="Inter Medium"/>
              <a:ea typeface="Inter Medium"/>
              <a:cs typeface="Inter Medium"/>
              <a:sym typeface="Inter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
        <p:cNvGrpSpPr/>
        <p:nvPr/>
      </p:nvGrpSpPr>
      <p:grpSpPr>
        <a:xfrm>
          <a:off x="0" y="0"/>
          <a:ext cx="0" cy="0"/>
          <a:chOff x="0" y="0"/>
          <a:chExt cx="0" cy="0"/>
        </a:xfrm>
      </p:grpSpPr>
      <p:sp>
        <p:nvSpPr>
          <p:cNvPr id="305" name="Google Shape;305;p41" descr="title"/>
          <p:cNvSpPr txBox="1">
            <a:spLocks noGrp="1"/>
          </p:cNvSpPr>
          <p:nvPr>
            <p:ph type="title"/>
          </p:nvPr>
        </p:nvSpPr>
        <p:spPr>
          <a:xfrm>
            <a:off x="348525" y="356200"/>
            <a:ext cx="3320400" cy="20580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3200">
                <a:solidFill>
                  <a:schemeClr val="lt1"/>
                </a:solidFill>
                <a:latin typeface="Helvetica Neue"/>
                <a:ea typeface="Helvetica Neue"/>
                <a:cs typeface="Helvetica Neue"/>
                <a:sym typeface="Helvetica Neue"/>
              </a:rPr>
              <a:t>Conclusion and Future Directions</a:t>
            </a:r>
            <a:endParaRPr sz="3200">
              <a:solidFill>
                <a:schemeClr val="lt1"/>
              </a:solidFill>
              <a:latin typeface="Helvetica Neue"/>
              <a:ea typeface="Helvetica Neue"/>
              <a:cs typeface="Helvetica Neue"/>
              <a:sym typeface="Helvetica Neue"/>
            </a:endParaRPr>
          </a:p>
        </p:txBody>
      </p:sp>
      <p:sp>
        <p:nvSpPr>
          <p:cNvPr id="306" name="Google Shape;306;p41" descr="detail_0"/>
          <p:cNvSpPr txBox="1">
            <a:spLocks noGrp="1"/>
          </p:cNvSpPr>
          <p:nvPr>
            <p:ph type="body" idx="1"/>
          </p:nvPr>
        </p:nvSpPr>
        <p:spPr>
          <a:xfrm>
            <a:off x="3669000" y="2414325"/>
            <a:ext cx="5126400" cy="2319300"/>
          </a:xfrm>
          <a:prstGeom prst="rect">
            <a:avLst/>
          </a:prstGeom>
        </p:spPr>
        <p:txBody>
          <a:bodyPr spcFirstLastPara="1" wrap="square" lIns="0" tIns="91425" rIns="91425" bIns="91425" anchor="t" anchorCtr="0">
            <a:noAutofit/>
          </a:bodyPr>
          <a:lstStyle/>
          <a:p>
            <a:pPr marL="0" lvl="0" indent="0" algn="l" rtl="0">
              <a:lnSpc>
                <a:spcPct val="115000"/>
              </a:lnSpc>
              <a:spcBef>
                <a:spcPts val="0"/>
              </a:spcBef>
              <a:spcAft>
                <a:spcPts val="0"/>
              </a:spcAft>
              <a:buNone/>
            </a:pPr>
            <a:r>
              <a:rPr lang="en" sz="1000">
                <a:solidFill>
                  <a:schemeClr val="lt1"/>
                </a:solidFill>
                <a:latin typeface="Helvetica Neue"/>
                <a:ea typeface="Helvetica Neue"/>
                <a:cs typeface="Helvetica Neue"/>
                <a:sym typeface="Helvetica Neue"/>
              </a:rPr>
              <a:t>The study on multi-disease detection utilizing machine learning techniques has demonstrated significant advancements in predictive accuracy for kidney disease, heart disease, liver disorders, and breast cancer. High accuracy rates, especially with Random Forest and Gradient Boosting algorithms, indicate the potential of these models in clinical settings.</a:t>
            </a:r>
            <a:endParaRPr sz="1000">
              <a:solidFill>
                <a:schemeClr val="lt1"/>
              </a:solidFill>
              <a:latin typeface="Helvetica Neue"/>
              <a:ea typeface="Helvetica Neue"/>
              <a:cs typeface="Helvetica Neue"/>
              <a:sym typeface="Helvetica Neue"/>
            </a:endParaRPr>
          </a:p>
          <a:p>
            <a:pPr marL="0" lvl="0" indent="0" algn="l" rtl="0">
              <a:lnSpc>
                <a:spcPct val="115000"/>
              </a:lnSpc>
              <a:spcBef>
                <a:spcPts val="1500"/>
              </a:spcBef>
              <a:spcAft>
                <a:spcPts val="1500"/>
              </a:spcAft>
              <a:buNone/>
            </a:pPr>
            <a:r>
              <a:rPr lang="en" sz="1000">
                <a:solidFill>
                  <a:schemeClr val="lt1"/>
                </a:solidFill>
                <a:latin typeface="Helvetica Neue"/>
                <a:ea typeface="Helvetica Neue"/>
                <a:cs typeface="Helvetica Neue"/>
                <a:sym typeface="Helvetica Neue"/>
              </a:rPr>
              <a:t>Future research should focus on enhancing model robustness by integrating larger and more diverse datasets, incorporating real-time data from wearable devices, and exploring advanced techniques such as deep learning for better generalization across populations. Additionally, addressing privacy concerns and ensuring the interoperability of systems will be crucial for the practical application of these technologies in healthcare environments.</a:t>
            </a:r>
            <a:endParaRPr sz="1000">
              <a:solidFill>
                <a:schemeClr val="lt1"/>
              </a:solidFill>
              <a:latin typeface="Helvetica Neue"/>
              <a:ea typeface="Helvetica Neue"/>
              <a:cs typeface="Helvetica Neue"/>
              <a:sym typeface="Helvetica Neue"/>
            </a:endParaRPr>
          </a:p>
        </p:txBody>
      </p:sp>
      <p:cxnSp>
        <p:nvCxnSpPr>
          <p:cNvPr id="307" name="Google Shape;307;p41"/>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308" name="Google Shape;308;p41"/>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ctrTitle" idx="4294967295"/>
          </p:nvPr>
        </p:nvSpPr>
        <p:spPr>
          <a:xfrm>
            <a:off x="348525" y="816450"/>
            <a:ext cx="6140400" cy="35106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a:solidFill>
                  <a:schemeClr val="lt1"/>
                </a:solidFill>
                <a:latin typeface="Helvetica Neue"/>
                <a:ea typeface="Helvetica Neue"/>
                <a:cs typeface="Helvetica Neue"/>
                <a:sym typeface="Helvetica Neue"/>
              </a:rPr>
              <a:t>Thank you</a:t>
            </a:r>
            <a:r>
              <a:rPr lang="en">
                <a:solidFill>
                  <a:schemeClr val="accent1"/>
                </a:solidFill>
                <a:latin typeface="Helvetica Neue"/>
                <a:ea typeface="Helvetica Neue"/>
                <a:cs typeface="Helvetica Neue"/>
                <a:sym typeface="Helvetica Neue"/>
              </a:rPr>
              <a:t>.</a:t>
            </a:r>
            <a:endParaRPr>
              <a:solidFill>
                <a:schemeClr val="accent1"/>
              </a:solidFill>
              <a:latin typeface="Helvetica Neue"/>
              <a:ea typeface="Helvetica Neue"/>
              <a:cs typeface="Helvetica Neue"/>
              <a:sym typeface="Helvetica Neue"/>
            </a:endParaRPr>
          </a:p>
        </p:txBody>
      </p:sp>
      <p:cxnSp>
        <p:nvCxnSpPr>
          <p:cNvPr id="321" name="Google Shape;321;p42"/>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322" name="Google Shape;322;p42"/>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3"/>
          <p:cNvSpPr txBox="1">
            <a:spLocks noGrp="1"/>
          </p:cNvSpPr>
          <p:nvPr>
            <p:ph type="subTitle" idx="4294967295"/>
          </p:nvPr>
        </p:nvSpPr>
        <p:spPr>
          <a:xfrm>
            <a:off x="348525" y="342900"/>
            <a:ext cx="1918200" cy="396600"/>
          </a:xfrm>
          <a:prstGeom prst="rect">
            <a:avLst/>
          </a:prstGeom>
        </p:spPr>
        <p:txBody>
          <a:bodyPr spcFirstLastPara="1" wrap="square" lIns="0" tIns="91425" rIns="0" bIns="91425" anchor="t" anchorCtr="0">
            <a:noAutofit/>
          </a:bodyPr>
          <a:lstStyle/>
          <a:p>
            <a:pPr marL="0" lvl="0" indent="0" algn="l" rtl="0">
              <a:spcBef>
                <a:spcPts val="0"/>
              </a:spcBef>
              <a:spcAft>
                <a:spcPts val="800"/>
              </a:spcAft>
              <a:buNone/>
            </a:pPr>
            <a:r>
              <a:rPr lang="en" sz="1000" b="1">
                <a:solidFill>
                  <a:schemeClr val="lt1"/>
                </a:solidFill>
                <a:latin typeface="Helvetica Neue"/>
                <a:ea typeface="Helvetica Neue"/>
                <a:cs typeface="Helvetica Neue"/>
                <a:sym typeface="Helvetica Neue"/>
              </a:rPr>
              <a:t>AGENDA</a:t>
            </a:r>
            <a:endParaRPr sz="1000" b="1">
              <a:solidFill>
                <a:schemeClr val="lt1"/>
              </a:solidFill>
              <a:latin typeface="Helvetica Neue"/>
              <a:ea typeface="Helvetica Neue"/>
              <a:cs typeface="Helvetica Neue"/>
              <a:sym typeface="Helvetica Neue"/>
            </a:endParaRPr>
          </a:p>
        </p:txBody>
      </p:sp>
      <p:cxnSp>
        <p:nvCxnSpPr>
          <p:cNvPr id="148" name="Google Shape;148;p33"/>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sp>
        <p:nvSpPr>
          <p:cNvPr id="149" name="Google Shape;149;p33" descr="agenda_0"/>
          <p:cNvSpPr txBox="1"/>
          <p:nvPr/>
        </p:nvSpPr>
        <p:spPr>
          <a:xfrm>
            <a:off x="348525" y="915600"/>
            <a:ext cx="4220400" cy="3662400"/>
          </a:xfrm>
          <a:prstGeom prst="rect">
            <a:avLst/>
          </a:prstGeom>
          <a:noFill/>
          <a:ln>
            <a:noFill/>
          </a:ln>
        </p:spPr>
        <p:txBody>
          <a:bodyPr spcFirstLastPara="1" wrap="square" lIns="0" tIns="91425" rIns="91425" bIns="0" anchor="b" anchorCtr="0">
            <a:noAutofit/>
          </a:bodyPr>
          <a:lstStyle/>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Introduction to Disease Detection</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Problem Statement</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Literature Survey Highlights</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Proposed Methodology</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Kidney and Liver Disease Prediction</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Heart and Breast Cancer Predictions</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Results and Performance Analysis</a:t>
            </a:r>
            <a:endParaRPr sz="1300">
              <a:solidFill>
                <a:srgbClr val="FFFFFF"/>
              </a:solidFill>
              <a:latin typeface="Helvetica Neue"/>
              <a:ea typeface="Helvetica Neue"/>
              <a:cs typeface="Helvetica Neue"/>
              <a:sym typeface="Helvetica Neue"/>
            </a:endParaRPr>
          </a:p>
          <a:p>
            <a:pPr marL="0" lvl="0" indent="-196850" algn="l" rtl="0">
              <a:lnSpc>
                <a:spcPct val="150000"/>
              </a:lnSpc>
              <a:spcBef>
                <a:spcPts val="0"/>
              </a:spcBef>
              <a:spcAft>
                <a:spcPts val="0"/>
              </a:spcAft>
              <a:buClr>
                <a:schemeClr val="dk1"/>
              </a:buClr>
              <a:buSzPts val="1300"/>
              <a:buFont typeface="Helvetica Neue"/>
              <a:buChar char="•"/>
            </a:pPr>
            <a:r>
              <a:rPr lang="en" sz="1300">
                <a:solidFill>
                  <a:srgbClr val="FFFFFF"/>
                </a:solidFill>
                <a:latin typeface="Helvetica Neue"/>
                <a:ea typeface="Helvetica Neue"/>
                <a:cs typeface="Helvetica Neue"/>
                <a:sym typeface="Helvetica Neue"/>
              </a:rPr>
              <a:t>Conclusion and Future Directions</a:t>
            </a:r>
            <a:endParaRPr sz="1300">
              <a:solidFill>
                <a:srgbClr val="FFFFFF"/>
              </a:solidFill>
              <a:latin typeface="Helvetica Neue"/>
              <a:ea typeface="Helvetica Neue"/>
              <a:cs typeface="Helvetica Neue"/>
              <a:sym typeface="Helvetica Neue"/>
            </a:endParaRPr>
          </a:p>
        </p:txBody>
      </p:sp>
      <p:cxnSp>
        <p:nvCxnSpPr>
          <p:cNvPr id="150" name="Google Shape;150;p33"/>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151" name="Google Shape;151;p33"/>
          <p:cNvCxnSpPr/>
          <p:nvPr/>
        </p:nvCxnSpPr>
        <p:spPr>
          <a:xfrm>
            <a:off x="348525" y="693000"/>
            <a:ext cx="747900" cy="0"/>
          </a:xfrm>
          <a:prstGeom prst="straightConnector1">
            <a:avLst/>
          </a:prstGeom>
          <a:noFill/>
          <a:ln w="76200" cap="flat" cmpd="sng">
            <a:solidFill>
              <a:schemeClr val="accent1"/>
            </a:solidFill>
            <a:prstDash val="solid"/>
            <a:round/>
            <a:headEnd type="none" w="med" len="med"/>
            <a:tailEnd type="none" w="med" len="med"/>
          </a:ln>
        </p:spPr>
      </p:cxnSp>
      <p:pic>
        <p:nvPicPr>
          <p:cNvPr id="152" name="Google Shape;152;p33"/>
          <p:cNvPicPr preferRelativeResize="0"/>
          <p:nvPr/>
        </p:nvPicPr>
        <p:blipFill>
          <a:blip r:embed="rId3">
            <a:alphaModFix/>
          </a:blip>
          <a:stretch>
            <a:fillRect/>
          </a:stretch>
        </p:blipFill>
        <p:spPr>
          <a:xfrm>
            <a:off x="0" y="4873625"/>
            <a:ext cx="9144000" cy="28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6"/>
        <p:cNvGrpSpPr/>
        <p:nvPr/>
      </p:nvGrpSpPr>
      <p:grpSpPr>
        <a:xfrm>
          <a:off x="0" y="0"/>
          <a:ext cx="0" cy="0"/>
          <a:chOff x="0" y="0"/>
          <a:chExt cx="0" cy="0"/>
        </a:xfrm>
      </p:grpSpPr>
      <p:sp>
        <p:nvSpPr>
          <p:cNvPr id="157" name="Google Shape;157;p34" descr="title"/>
          <p:cNvSpPr txBox="1">
            <a:spLocks noGrp="1"/>
          </p:cNvSpPr>
          <p:nvPr>
            <p:ph type="title"/>
          </p:nvPr>
        </p:nvSpPr>
        <p:spPr>
          <a:xfrm>
            <a:off x="348525" y="384525"/>
            <a:ext cx="5367600" cy="9846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2400">
                <a:solidFill>
                  <a:schemeClr val="lt1"/>
                </a:solidFill>
                <a:latin typeface="Helvetica Neue"/>
                <a:ea typeface="Helvetica Neue"/>
                <a:cs typeface="Helvetica Neue"/>
                <a:sym typeface="Helvetica Neue"/>
              </a:rPr>
              <a:t>Introduction to Disease Detection</a:t>
            </a:r>
            <a:endParaRPr sz="2400">
              <a:solidFill>
                <a:schemeClr val="lt1"/>
              </a:solidFill>
              <a:latin typeface="Helvetica Neue"/>
              <a:ea typeface="Helvetica Neue"/>
              <a:cs typeface="Helvetica Neue"/>
              <a:sym typeface="Helvetica Neue"/>
            </a:endParaRPr>
          </a:p>
        </p:txBody>
      </p:sp>
      <p:sp>
        <p:nvSpPr>
          <p:cNvPr id="158" name="Google Shape;158;p34" descr="detail_0"/>
          <p:cNvSpPr txBox="1">
            <a:spLocks noGrp="1"/>
          </p:cNvSpPr>
          <p:nvPr>
            <p:ph type="body" idx="1"/>
          </p:nvPr>
        </p:nvSpPr>
        <p:spPr>
          <a:xfrm>
            <a:off x="348600" y="1369125"/>
            <a:ext cx="5367600" cy="3390000"/>
          </a:xfrm>
          <a:prstGeom prst="rect">
            <a:avLst/>
          </a:prstGeom>
        </p:spPr>
        <p:txBody>
          <a:bodyPr spcFirstLastPara="1" wrap="square" lIns="0" tIns="91425" rIns="91425" bIns="91425" anchor="b" anchorCtr="0">
            <a:noAutofit/>
          </a:bodyPr>
          <a:lstStyle/>
          <a:p>
            <a:pPr marL="0" lvl="0" indent="0" algn="l" rtl="0">
              <a:lnSpc>
                <a:spcPct val="115000"/>
              </a:lnSpc>
              <a:spcBef>
                <a:spcPts val="0"/>
              </a:spcBef>
              <a:spcAft>
                <a:spcPts val="1500"/>
              </a:spcAft>
              <a:buNone/>
            </a:pPr>
            <a:r>
              <a:rPr lang="en" sz="1700">
                <a:solidFill>
                  <a:schemeClr val="lt1"/>
                </a:solidFill>
                <a:latin typeface="Helvetica Neue"/>
                <a:ea typeface="Helvetica Neue"/>
                <a:cs typeface="Helvetica Neue"/>
                <a:sym typeface="Helvetica Neue"/>
              </a:rPr>
              <a:t>Machine learning has emerged as a transformative technology in the healthcare sector, particularly in the realm of disease detection. By analyzing vast amounts of medical data, machine learning algorithms can identify patterns and predict the likelihood of diseases such as kidney ailments, liver disorders, heart diseases, and breast cancer. These advanced techniques enhance diagnostic accuracy, facilitate early intervention, and ultimately improve patient outcomes, reshaping traditional approaches to disease management.</a:t>
            </a:r>
            <a:endParaRPr sz="1700">
              <a:solidFill>
                <a:schemeClr val="lt1"/>
              </a:solidFill>
              <a:latin typeface="Helvetica Neue"/>
              <a:ea typeface="Helvetica Neue"/>
              <a:cs typeface="Helvetica Neue"/>
              <a:sym typeface="Helvetica Neue"/>
            </a:endParaRPr>
          </a:p>
        </p:txBody>
      </p:sp>
      <p:cxnSp>
        <p:nvCxnSpPr>
          <p:cNvPr id="159" name="Google Shape;159;p34"/>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160" name="Google Shape;160;p34"/>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cxnSp>
        <p:nvCxnSpPr>
          <p:cNvPr id="172" name="Google Shape;172;p35"/>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173" name="Google Shape;173;p35"/>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
        <p:nvSpPr>
          <p:cNvPr id="174" name="Google Shape;174;p35" descr="header_0"/>
          <p:cNvSpPr txBox="1">
            <a:spLocks noGrp="1"/>
          </p:cNvSpPr>
          <p:nvPr>
            <p:ph type="subTitle" idx="4294967295"/>
          </p:nvPr>
        </p:nvSpPr>
        <p:spPr>
          <a:xfrm>
            <a:off x="348525" y="1083825"/>
            <a:ext cx="3072300" cy="861600"/>
          </a:xfrm>
          <a:prstGeom prst="rect">
            <a:avLst/>
          </a:prstGeom>
        </p:spPr>
        <p:txBody>
          <a:bodyPr spcFirstLastPara="1" wrap="square" lIns="0" tIns="91425" rIns="91425" bIns="91425" anchor="b" anchorCtr="0">
            <a:noAutofit/>
          </a:bodyPr>
          <a:lstStyle/>
          <a:p>
            <a:pPr marL="0" lvl="0" indent="0" algn="l" rtl="0">
              <a:spcBef>
                <a:spcPts val="0"/>
              </a:spcBef>
              <a:spcAft>
                <a:spcPts val="800"/>
              </a:spcAft>
              <a:buNone/>
            </a:pPr>
            <a:r>
              <a:rPr lang="en" sz="1600" b="1">
                <a:solidFill>
                  <a:schemeClr val="lt1"/>
                </a:solidFill>
                <a:latin typeface="Helvetica Neue"/>
                <a:ea typeface="Helvetica Neue"/>
                <a:cs typeface="Helvetica Neue"/>
                <a:sym typeface="Helvetica Neue"/>
              </a:rPr>
              <a:t>Limitations of Traditional Diagnostic Methods</a:t>
            </a:r>
            <a:endParaRPr sz="1600" b="1">
              <a:solidFill>
                <a:schemeClr val="lt1"/>
              </a:solidFill>
              <a:latin typeface="Helvetica Neue"/>
              <a:ea typeface="Helvetica Neue"/>
              <a:cs typeface="Helvetica Neue"/>
              <a:sym typeface="Helvetica Neue"/>
            </a:endParaRPr>
          </a:p>
        </p:txBody>
      </p:sp>
      <p:sp>
        <p:nvSpPr>
          <p:cNvPr id="175" name="Google Shape;175;p35" descr="header_1"/>
          <p:cNvSpPr txBox="1">
            <a:spLocks noGrp="1"/>
          </p:cNvSpPr>
          <p:nvPr>
            <p:ph type="subTitle" idx="4294967295"/>
          </p:nvPr>
        </p:nvSpPr>
        <p:spPr>
          <a:xfrm>
            <a:off x="4227762" y="1083825"/>
            <a:ext cx="3072300" cy="861600"/>
          </a:xfrm>
          <a:prstGeom prst="rect">
            <a:avLst/>
          </a:prstGeom>
        </p:spPr>
        <p:txBody>
          <a:bodyPr spcFirstLastPara="1" wrap="square" lIns="0" tIns="91425" rIns="91425" bIns="91425" anchor="b" anchorCtr="0">
            <a:noAutofit/>
          </a:bodyPr>
          <a:lstStyle/>
          <a:p>
            <a:pPr marL="0" lvl="0" indent="0" algn="l" rtl="0">
              <a:spcBef>
                <a:spcPts val="0"/>
              </a:spcBef>
              <a:spcAft>
                <a:spcPts val="800"/>
              </a:spcAft>
              <a:buNone/>
            </a:pPr>
            <a:r>
              <a:rPr lang="en" sz="1600" b="1">
                <a:solidFill>
                  <a:schemeClr val="lt1"/>
                </a:solidFill>
                <a:latin typeface="Helvetica Neue"/>
                <a:ea typeface="Helvetica Neue"/>
                <a:cs typeface="Helvetica Neue"/>
                <a:sym typeface="Helvetica Neue"/>
              </a:rPr>
              <a:t>Need for Efficient Multi-Disease Detection Systems</a:t>
            </a:r>
            <a:endParaRPr sz="1600" b="1">
              <a:solidFill>
                <a:schemeClr val="lt1"/>
              </a:solidFill>
              <a:latin typeface="Helvetica Neue"/>
              <a:ea typeface="Helvetica Neue"/>
              <a:cs typeface="Helvetica Neue"/>
              <a:sym typeface="Helvetica Neue"/>
            </a:endParaRPr>
          </a:p>
        </p:txBody>
      </p:sp>
      <p:sp>
        <p:nvSpPr>
          <p:cNvPr id="176" name="Google Shape;176;p35" descr="detail_0"/>
          <p:cNvSpPr txBox="1">
            <a:spLocks noGrp="1"/>
          </p:cNvSpPr>
          <p:nvPr>
            <p:ph type="body" idx="1"/>
          </p:nvPr>
        </p:nvSpPr>
        <p:spPr>
          <a:xfrm>
            <a:off x="348525" y="2065800"/>
            <a:ext cx="3072300" cy="2482800"/>
          </a:xfrm>
          <a:prstGeom prst="rect">
            <a:avLst/>
          </a:prstGeom>
        </p:spPr>
        <p:txBody>
          <a:bodyPr spcFirstLastPara="1" wrap="square" lIns="0" tIns="91425" rIns="0" bIns="91425" anchor="t" anchorCtr="0">
            <a:noAutofit/>
          </a:bodyPr>
          <a:lstStyle/>
          <a:p>
            <a:pPr marL="342900" lvl="0" indent="-206375" algn="l" rtl="0">
              <a:spcBef>
                <a:spcPts val="0"/>
              </a:spcBef>
              <a:spcAft>
                <a:spcPts val="0"/>
              </a:spcAft>
              <a:buClr>
                <a:schemeClr val="accent1"/>
              </a:buClr>
              <a:buSzPts val="1000"/>
              <a:buFont typeface="Helvetica Neue"/>
              <a:buChar char="●"/>
            </a:pPr>
            <a:r>
              <a:rPr lang="en" sz="1000">
                <a:solidFill>
                  <a:schemeClr val="lt1"/>
                </a:solidFill>
                <a:latin typeface="Helvetica Neue"/>
                <a:ea typeface="Helvetica Neue"/>
                <a:cs typeface="Helvetica Neue"/>
                <a:sym typeface="Helvetica Neue"/>
              </a:rPr>
              <a:t>Rely heavily on subjective clinical observations, leading to variability in diagnosis.</a:t>
            </a:r>
            <a:endParaRPr sz="1000">
              <a:solidFill>
                <a:schemeClr val="lt1"/>
              </a:solidFill>
              <a:latin typeface="Helvetica Neue"/>
              <a:ea typeface="Helvetica Neue"/>
              <a:cs typeface="Helvetica Neue"/>
              <a:sym typeface="Helvetica Neue"/>
            </a:endParaRPr>
          </a:p>
          <a:p>
            <a:pPr marL="342900" lvl="0" indent="-206375" algn="l" rtl="0">
              <a:spcBef>
                <a:spcPts val="1000"/>
              </a:spcBef>
              <a:spcAft>
                <a:spcPts val="0"/>
              </a:spcAft>
              <a:buClr>
                <a:schemeClr val="accent1"/>
              </a:buClr>
              <a:buSzPts val="1000"/>
              <a:buFont typeface="Helvetica Neue"/>
              <a:buChar char="●"/>
            </a:pPr>
            <a:r>
              <a:rPr lang="en" sz="1000">
                <a:solidFill>
                  <a:schemeClr val="lt1"/>
                </a:solidFill>
                <a:latin typeface="Helvetica Neue"/>
                <a:ea typeface="Helvetica Neue"/>
                <a:cs typeface="Helvetica Neue"/>
                <a:sym typeface="Helvetica Neue"/>
              </a:rPr>
              <a:t>Time-consuming laboratory tests often delay diagnosis and treatment.</a:t>
            </a:r>
            <a:endParaRPr sz="1000">
              <a:solidFill>
                <a:schemeClr val="lt1"/>
              </a:solidFill>
              <a:latin typeface="Helvetica Neue"/>
              <a:ea typeface="Helvetica Neue"/>
              <a:cs typeface="Helvetica Neue"/>
              <a:sym typeface="Helvetica Neue"/>
            </a:endParaRPr>
          </a:p>
          <a:p>
            <a:pPr marL="342900" lvl="0" indent="-206375" algn="l" rtl="0">
              <a:spcBef>
                <a:spcPts val="1000"/>
              </a:spcBef>
              <a:spcAft>
                <a:spcPts val="1000"/>
              </a:spcAft>
              <a:buClr>
                <a:schemeClr val="accent1"/>
              </a:buClr>
              <a:buSzPts val="1000"/>
              <a:buFont typeface="Helvetica Neue"/>
              <a:buChar char="●"/>
            </a:pPr>
            <a:r>
              <a:rPr lang="en" sz="1000">
                <a:solidFill>
                  <a:schemeClr val="lt1"/>
                </a:solidFill>
                <a:latin typeface="Helvetica Neue"/>
                <a:ea typeface="Helvetica Neue"/>
                <a:cs typeface="Helvetica Neue"/>
                <a:sym typeface="Helvetica Neue"/>
              </a:rPr>
              <a:t>Error-prone medical imaging can result in misdiagnoses and patient anxiety.</a:t>
            </a:r>
            <a:endParaRPr sz="1000">
              <a:solidFill>
                <a:schemeClr val="lt1"/>
              </a:solidFill>
              <a:latin typeface="Helvetica Neue"/>
              <a:ea typeface="Helvetica Neue"/>
              <a:cs typeface="Helvetica Neue"/>
              <a:sym typeface="Helvetica Neue"/>
            </a:endParaRPr>
          </a:p>
        </p:txBody>
      </p:sp>
      <p:sp>
        <p:nvSpPr>
          <p:cNvPr id="177" name="Google Shape;177;p35" descr="detail_1"/>
          <p:cNvSpPr txBox="1">
            <a:spLocks noGrp="1"/>
          </p:cNvSpPr>
          <p:nvPr>
            <p:ph type="body" idx="1"/>
          </p:nvPr>
        </p:nvSpPr>
        <p:spPr>
          <a:xfrm>
            <a:off x="4227762" y="2065800"/>
            <a:ext cx="3072300" cy="2482800"/>
          </a:xfrm>
          <a:prstGeom prst="rect">
            <a:avLst/>
          </a:prstGeom>
        </p:spPr>
        <p:txBody>
          <a:bodyPr spcFirstLastPara="1" wrap="square" lIns="0" tIns="91425" rIns="0" bIns="91425" anchor="t" anchorCtr="0">
            <a:noAutofit/>
          </a:bodyPr>
          <a:lstStyle/>
          <a:p>
            <a:pPr marL="342900" lvl="0" indent="-206375" algn="l" rtl="0">
              <a:spcBef>
                <a:spcPts val="0"/>
              </a:spcBef>
              <a:spcAft>
                <a:spcPts val="0"/>
              </a:spcAft>
              <a:buClr>
                <a:schemeClr val="accent1"/>
              </a:buClr>
              <a:buSzPts val="1000"/>
              <a:buFont typeface="Helvetica Neue"/>
              <a:buChar char="●"/>
            </a:pPr>
            <a:r>
              <a:rPr lang="en" sz="1000">
                <a:solidFill>
                  <a:schemeClr val="lt1"/>
                </a:solidFill>
                <a:latin typeface="Helvetica Neue"/>
                <a:ea typeface="Helvetica Neue"/>
                <a:cs typeface="Helvetica Neue"/>
                <a:sym typeface="Helvetica Neue"/>
              </a:rPr>
              <a:t>Machine learning can analyze vast datasets quickly and accurately.</a:t>
            </a:r>
            <a:endParaRPr sz="1000">
              <a:solidFill>
                <a:schemeClr val="lt1"/>
              </a:solidFill>
              <a:latin typeface="Helvetica Neue"/>
              <a:ea typeface="Helvetica Neue"/>
              <a:cs typeface="Helvetica Neue"/>
              <a:sym typeface="Helvetica Neue"/>
            </a:endParaRPr>
          </a:p>
          <a:p>
            <a:pPr marL="342900" lvl="0" indent="-206375" algn="l" rtl="0">
              <a:spcBef>
                <a:spcPts val="1000"/>
              </a:spcBef>
              <a:spcAft>
                <a:spcPts val="0"/>
              </a:spcAft>
              <a:buClr>
                <a:schemeClr val="accent1"/>
              </a:buClr>
              <a:buSzPts val="1000"/>
              <a:buFont typeface="Helvetica Neue"/>
              <a:buChar char="●"/>
            </a:pPr>
            <a:r>
              <a:rPr lang="en" sz="1000">
                <a:solidFill>
                  <a:schemeClr val="lt1"/>
                </a:solidFill>
                <a:latin typeface="Helvetica Neue"/>
                <a:ea typeface="Helvetica Neue"/>
                <a:cs typeface="Helvetica Neue"/>
                <a:sym typeface="Helvetica Neue"/>
              </a:rPr>
              <a:t>Integration of patient data from various sources enhances diagnostic capability.</a:t>
            </a:r>
            <a:endParaRPr sz="1000">
              <a:solidFill>
                <a:schemeClr val="lt1"/>
              </a:solidFill>
              <a:latin typeface="Helvetica Neue"/>
              <a:ea typeface="Helvetica Neue"/>
              <a:cs typeface="Helvetica Neue"/>
              <a:sym typeface="Helvetica Neue"/>
            </a:endParaRPr>
          </a:p>
          <a:p>
            <a:pPr marL="342900" lvl="0" indent="-206375" algn="l" rtl="0">
              <a:spcBef>
                <a:spcPts val="1000"/>
              </a:spcBef>
              <a:spcAft>
                <a:spcPts val="1000"/>
              </a:spcAft>
              <a:buClr>
                <a:schemeClr val="accent1"/>
              </a:buClr>
              <a:buSzPts val="1000"/>
              <a:buFont typeface="Helvetica Neue"/>
              <a:buChar char="●"/>
            </a:pPr>
            <a:r>
              <a:rPr lang="en" sz="1000">
                <a:solidFill>
                  <a:schemeClr val="lt1"/>
                </a:solidFill>
                <a:latin typeface="Helvetica Neue"/>
                <a:ea typeface="Helvetica Neue"/>
                <a:cs typeface="Helvetica Neue"/>
                <a:sym typeface="Helvetica Neue"/>
              </a:rPr>
              <a:t>Proactive disease detection systems can improve patient outcomes through timely interventions.</a:t>
            </a:r>
            <a:endParaRPr sz="1000">
              <a:solidFill>
                <a:schemeClr val="lt1"/>
              </a:solidFill>
              <a:latin typeface="Helvetica Neue"/>
              <a:ea typeface="Helvetica Neue"/>
              <a:cs typeface="Helvetica Neue"/>
              <a:sym typeface="Helvetica Neue"/>
            </a:endParaRPr>
          </a:p>
        </p:txBody>
      </p:sp>
      <p:sp>
        <p:nvSpPr>
          <p:cNvPr id="178" name="Google Shape;178;p35" descr="title"/>
          <p:cNvSpPr txBox="1">
            <a:spLocks noGrp="1"/>
          </p:cNvSpPr>
          <p:nvPr>
            <p:ph type="title"/>
          </p:nvPr>
        </p:nvSpPr>
        <p:spPr>
          <a:xfrm>
            <a:off x="348525" y="356200"/>
            <a:ext cx="5367600" cy="3600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1000">
                <a:solidFill>
                  <a:schemeClr val="lt1"/>
                </a:solidFill>
                <a:latin typeface="Helvetica Neue"/>
                <a:ea typeface="Helvetica Neue"/>
                <a:cs typeface="Helvetica Neue"/>
                <a:sym typeface="Helvetica Neue"/>
              </a:rPr>
              <a:t>Problem Statement</a:t>
            </a:r>
            <a:endParaRPr sz="1000">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3"/>
        <p:cNvGrpSpPr/>
        <p:nvPr/>
      </p:nvGrpSpPr>
      <p:grpSpPr>
        <a:xfrm>
          <a:off x="0" y="0"/>
          <a:ext cx="0" cy="0"/>
          <a:chOff x="0" y="0"/>
          <a:chExt cx="0" cy="0"/>
        </a:xfrm>
      </p:grpSpPr>
      <p:sp>
        <p:nvSpPr>
          <p:cNvPr id="184" name="Google Shape;184;p36" descr="title"/>
          <p:cNvSpPr txBox="1">
            <a:spLocks noGrp="1"/>
          </p:cNvSpPr>
          <p:nvPr>
            <p:ph type="title"/>
          </p:nvPr>
        </p:nvSpPr>
        <p:spPr>
          <a:xfrm>
            <a:off x="348525" y="356200"/>
            <a:ext cx="5367600" cy="13545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4400">
                <a:solidFill>
                  <a:schemeClr val="lt1"/>
                </a:solidFill>
                <a:latin typeface="Helvetica Neue"/>
                <a:ea typeface="Helvetica Neue"/>
                <a:cs typeface="Helvetica Neue"/>
                <a:sym typeface="Helvetica Neue"/>
              </a:rPr>
              <a:t>Literature Survey Highlights</a:t>
            </a:r>
            <a:endParaRPr sz="4400">
              <a:solidFill>
                <a:schemeClr val="lt1"/>
              </a:solidFill>
              <a:latin typeface="Helvetica Neue"/>
              <a:ea typeface="Helvetica Neue"/>
              <a:cs typeface="Helvetica Neue"/>
              <a:sym typeface="Helvetica Neue"/>
            </a:endParaRPr>
          </a:p>
        </p:txBody>
      </p:sp>
      <p:cxnSp>
        <p:nvCxnSpPr>
          <p:cNvPr id="185" name="Google Shape;185;p36"/>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186" name="Google Shape;186;p36"/>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
        <p:nvSpPr>
          <p:cNvPr id="187" name="Google Shape;187;p36" descr="header_0"/>
          <p:cNvSpPr txBox="1">
            <a:spLocks noGrp="1"/>
          </p:cNvSpPr>
          <p:nvPr>
            <p:ph type="subTitle" idx="4294967295"/>
          </p:nvPr>
        </p:nvSpPr>
        <p:spPr>
          <a:xfrm>
            <a:off x="348525" y="2486775"/>
            <a:ext cx="2509500" cy="620700"/>
          </a:xfrm>
          <a:prstGeom prst="rect">
            <a:avLst/>
          </a:prstGeom>
        </p:spPr>
        <p:txBody>
          <a:bodyPr spcFirstLastPara="1" wrap="square" lIns="0" tIns="91425" rIns="91425" bIns="91425" anchor="t" anchorCtr="0">
            <a:noAutofit/>
          </a:bodyPr>
          <a:lstStyle/>
          <a:p>
            <a:pPr marL="0" lvl="0" indent="0" algn="l" rtl="0">
              <a:spcBef>
                <a:spcPts val="0"/>
              </a:spcBef>
              <a:spcAft>
                <a:spcPts val="800"/>
              </a:spcAft>
              <a:buNone/>
            </a:pPr>
            <a:r>
              <a:rPr lang="en" sz="1100">
                <a:solidFill>
                  <a:schemeClr val="lt1"/>
                </a:solidFill>
                <a:latin typeface="Helvetica Neue"/>
                <a:ea typeface="Helvetica Neue"/>
                <a:cs typeface="Helvetica Neue"/>
                <a:sym typeface="Helvetica Neue"/>
              </a:rPr>
              <a:t>Kidney Disease Detection</a:t>
            </a:r>
            <a:endParaRPr sz="1100">
              <a:solidFill>
                <a:schemeClr val="lt1"/>
              </a:solidFill>
              <a:latin typeface="Helvetica Neue"/>
              <a:ea typeface="Helvetica Neue"/>
              <a:cs typeface="Helvetica Neue"/>
              <a:sym typeface="Helvetica Neue"/>
            </a:endParaRPr>
          </a:p>
        </p:txBody>
      </p:sp>
      <p:sp>
        <p:nvSpPr>
          <p:cNvPr id="188" name="Google Shape;188;p36" descr="header_1"/>
          <p:cNvSpPr txBox="1">
            <a:spLocks noGrp="1"/>
          </p:cNvSpPr>
          <p:nvPr>
            <p:ph type="subTitle" idx="4294967295"/>
          </p:nvPr>
        </p:nvSpPr>
        <p:spPr>
          <a:xfrm>
            <a:off x="3264859" y="2486775"/>
            <a:ext cx="2509500" cy="620700"/>
          </a:xfrm>
          <a:prstGeom prst="rect">
            <a:avLst/>
          </a:prstGeom>
        </p:spPr>
        <p:txBody>
          <a:bodyPr spcFirstLastPara="1" wrap="square" lIns="0" tIns="91425" rIns="91425" bIns="91425" anchor="t" anchorCtr="0">
            <a:noAutofit/>
          </a:bodyPr>
          <a:lstStyle/>
          <a:p>
            <a:pPr marL="0" lvl="0" indent="0" algn="l" rtl="0">
              <a:spcBef>
                <a:spcPts val="0"/>
              </a:spcBef>
              <a:spcAft>
                <a:spcPts val="800"/>
              </a:spcAft>
              <a:buNone/>
            </a:pPr>
            <a:r>
              <a:rPr lang="en" sz="1100">
                <a:solidFill>
                  <a:schemeClr val="lt1"/>
                </a:solidFill>
                <a:latin typeface="Helvetica Neue"/>
                <a:ea typeface="Helvetica Neue"/>
                <a:cs typeface="Helvetica Neue"/>
                <a:sym typeface="Helvetica Neue"/>
              </a:rPr>
              <a:t>Chronic Kidney Disease Insights</a:t>
            </a:r>
            <a:endParaRPr sz="1100">
              <a:solidFill>
                <a:schemeClr val="lt1"/>
              </a:solidFill>
              <a:latin typeface="Helvetica Neue"/>
              <a:ea typeface="Helvetica Neue"/>
              <a:cs typeface="Helvetica Neue"/>
              <a:sym typeface="Helvetica Neue"/>
            </a:endParaRPr>
          </a:p>
        </p:txBody>
      </p:sp>
      <p:sp>
        <p:nvSpPr>
          <p:cNvPr id="189" name="Google Shape;189;p36" descr="header_2"/>
          <p:cNvSpPr txBox="1">
            <a:spLocks noGrp="1"/>
          </p:cNvSpPr>
          <p:nvPr>
            <p:ph type="subTitle" idx="4294967295"/>
          </p:nvPr>
        </p:nvSpPr>
        <p:spPr>
          <a:xfrm>
            <a:off x="6181174" y="2486775"/>
            <a:ext cx="2509500" cy="620700"/>
          </a:xfrm>
          <a:prstGeom prst="rect">
            <a:avLst/>
          </a:prstGeom>
        </p:spPr>
        <p:txBody>
          <a:bodyPr spcFirstLastPara="1" wrap="square" lIns="0" tIns="91425" rIns="91425" bIns="91425" anchor="t" anchorCtr="0">
            <a:noAutofit/>
          </a:bodyPr>
          <a:lstStyle/>
          <a:p>
            <a:pPr marL="0" lvl="0" indent="0" algn="l" rtl="0">
              <a:spcBef>
                <a:spcPts val="0"/>
              </a:spcBef>
              <a:spcAft>
                <a:spcPts val="800"/>
              </a:spcAft>
              <a:buNone/>
            </a:pPr>
            <a:r>
              <a:rPr lang="en" sz="1100">
                <a:solidFill>
                  <a:schemeClr val="lt1"/>
                </a:solidFill>
                <a:latin typeface="Helvetica Neue"/>
                <a:ea typeface="Helvetica Neue"/>
                <a:cs typeface="Helvetica Neue"/>
                <a:sym typeface="Helvetica Neue"/>
              </a:rPr>
              <a:t>Heart Disease Prediction Advances</a:t>
            </a:r>
            <a:endParaRPr sz="1100">
              <a:solidFill>
                <a:schemeClr val="lt1"/>
              </a:solidFill>
              <a:latin typeface="Helvetica Neue"/>
              <a:ea typeface="Helvetica Neue"/>
              <a:cs typeface="Helvetica Neue"/>
              <a:sym typeface="Helvetica Neue"/>
            </a:endParaRPr>
          </a:p>
        </p:txBody>
      </p:sp>
      <p:sp>
        <p:nvSpPr>
          <p:cNvPr id="190" name="Google Shape;190;p36" descr="detail_0"/>
          <p:cNvSpPr txBox="1">
            <a:spLocks noGrp="1"/>
          </p:cNvSpPr>
          <p:nvPr>
            <p:ph type="body" idx="1"/>
          </p:nvPr>
        </p:nvSpPr>
        <p:spPr>
          <a:xfrm>
            <a:off x="348525" y="3193750"/>
            <a:ext cx="2509500" cy="1606800"/>
          </a:xfrm>
          <a:prstGeom prst="rect">
            <a:avLst/>
          </a:prstGeom>
        </p:spPr>
        <p:txBody>
          <a:bodyPr spcFirstLastPara="1" wrap="square" lIns="0" tIns="91425" rIns="0" bIns="91425" anchor="t" anchorCtr="0">
            <a:noAutofit/>
          </a:bodyPr>
          <a:lstStyle/>
          <a:p>
            <a:pPr marL="0" lvl="0" indent="0" algn="l" rtl="0">
              <a:lnSpc>
                <a:spcPct val="115000"/>
              </a:lnSpc>
              <a:spcBef>
                <a:spcPts val="0"/>
              </a:spcBef>
              <a:spcAft>
                <a:spcPts val="1000"/>
              </a:spcAft>
              <a:buNone/>
            </a:pPr>
            <a:r>
              <a:rPr lang="en" sz="1000" dirty="0">
                <a:solidFill>
                  <a:schemeClr val="lt1"/>
                </a:solidFill>
                <a:latin typeface="Helvetica Neue"/>
                <a:ea typeface="Helvetica Neue"/>
                <a:cs typeface="Helvetica Neue"/>
                <a:sym typeface="Helvetica Neue"/>
              </a:rPr>
              <a:t>Dasgupta et al. (2023) explored machine learning techniques for early kidney disease detection, emphasizing feature selection's role in improving diagnostic accuracy. Their findings highlighted the potential for advanced models to enhance clinical decision-making.</a:t>
            </a:r>
            <a:endParaRPr sz="1000" dirty="0">
              <a:solidFill>
                <a:schemeClr val="lt1"/>
              </a:solidFill>
              <a:latin typeface="Helvetica Neue"/>
              <a:ea typeface="Helvetica Neue"/>
              <a:cs typeface="Helvetica Neue"/>
              <a:sym typeface="Helvetica Neue"/>
            </a:endParaRPr>
          </a:p>
        </p:txBody>
      </p:sp>
      <p:sp>
        <p:nvSpPr>
          <p:cNvPr id="191" name="Google Shape;191;p36" descr="detail_1"/>
          <p:cNvSpPr txBox="1">
            <a:spLocks noGrp="1"/>
          </p:cNvSpPr>
          <p:nvPr>
            <p:ph type="body" idx="1"/>
          </p:nvPr>
        </p:nvSpPr>
        <p:spPr>
          <a:xfrm>
            <a:off x="3264850" y="3193750"/>
            <a:ext cx="2509500" cy="1606800"/>
          </a:xfrm>
          <a:prstGeom prst="rect">
            <a:avLst/>
          </a:prstGeom>
        </p:spPr>
        <p:txBody>
          <a:bodyPr spcFirstLastPara="1" wrap="square" lIns="0" tIns="91425" rIns="0" bIns="91425" anchor="t" anchorCtr="0">
            <a:noAutofit/>
          </a:bodyPr>
          <a:lstStyle/>
          <a:p>
            <a:pPr marL="0" lvl="0" indent="0" algn="l" rtl="0">
              <a:lnSpc>
                <a:spcPct val="115000"/>
              </a:lnSpc>
              <a:spcBef>
                <a:spcPts val="0"/>
              </a:spcBef>
              <a:spcAft>
                <a:spcPts val="1000"/>
              </a:spcAft>
              <a:buNone/>
            </a:pPr>
            <a:r>
              <a:rPr lang="en" sz="1000" dirty="0">
                <a:solidFill>
                  <a:schemeClr val="lt1"/>
                </a:solidFill>
                <a:latin typeface="Helvetica Neue"/>
                <a:ea typeface="Helvetica Neue"/>
                <a:cs typeface="Helvetica Neue"/>
                <a:sym typeface="Helvetica Neue"/>
              </a:rPr>
              <a:t>Kalantar-Zadeh et al. (2021) reviewed chronic kidney disease, discussing its epidemiology and risk factors. They emphasized the importance of interdisciplinary approaches to improve management strategies, integrating machine learning into clinical practice.</a:t>
            </a:r>
            <a:endParaRPr sz="1000" dirty="0">
              <a:solidFill>
                <a:schemeClr val="lt1"/>
              </a:solidFill>
              <a:latin typeface="Helvetica Neue"/>
              <a:ea typeface="Helvetica Neue"/>
              <a:cs typeface="Helvetica Neue"/>
              <a:sym typeface="Helvetica Neue"/>
            </a:endParaRPr>
          </a:p>
        </p:txBody>
      </p:sp>
      <p:sp>
        <p:nvSpPr>
          <p:cNvPr id="192" name="Google Shape;192;p36" descr="detail_2"/>
          <p:cNvSpPr txBox="1">
            <a:spLocks noGrp="1"/>
          </p:cNvSpPr>
          <p:nvPr>
            <p:ph type="body" idx="1"/>
          </p:nvPr>
        </p:nvSpPr>
        <p:spPr>
          <a:xfrm>
            <a:off x="6181150" y="3193750"/>
            <a:ext cx="2509500" cy="1606800"/>
          </a:xfrm>
          <a:prstGeom prst="rect">
            <a:avLst/>
          </a:prstGeom>
        </p:spPr>
        <p:txBody>
          <a:bodyPr spcFirstLastPara="1" wrap="square" lIns="0" tIns="91425" rIns="0" bIns="91425" anchor="t" anchorCtr="0">
            <a:noAutofit/>
          </a:bodyPr>
          <a:lstStyle/>
          <a:p>
            <a:pPr marL="0" lvl="0" indent="0" algn="l" rtl="0">
              <a:lnSpc>
                <a:spcPct val="115000"/>
              </a:lnSpc>
              <a:spcBef>
                <a:spcPts val="0"/>
              </a:spcBef>
              <a:spcAft>
                <a:spcPts val="1000"/>
              </a:spcAft>
              <a:buNone/>
            </a:pPr>
            <a:r>
              <a:rPr lang="en" sz="1000" dirty="0">
                <a:solidFill>
                  <a:schemeClr val="lt1"/>
                </a:solidFill>
                <a:latin typeface="Helvetica Neue"/>
                <a:ea typeface="Helvetica Neue"/>
                <a:cs typeface="Helvetica Neue"/>
                <a:sym typeface="Helvetica Neue"/>
              </a:rPr>
              <a:t>Soni et al. (2011) demonstrated the effectiveness of machine learning in identifying risk factors for heart disease, showcasing various algorithms that enhance predictive accuracy. Their work supports the integration of predictive analytics in healthcare.</a:t>
            </a:r>
            <a:endParaRPr sz="1000" dirty="0">
              <a:solidFill>
                <a:schemeClr val="lt1"/>
              </a:solidFill>
              <a:latin typeface="Helvetica Neue"/>
              <a:ea typeface="Helvetica Neue"/>
              <a:cs typeface="Helvetica Neue"/>
              <a:sym typeface="Helvetica Neue"/>
            </a:endParaRPr>
          </a:p>
        </p:txBody>
      </p:sp>
      <p:cxnSp>
        <p:nvCxnSpPr>
          <p:cNvPr id="193" name="Google Shape;193;p36"/>
          <p:cNvCxnSpPr/>
          <p:nvPr/>
        </p:nvCxnSpPr>
        <p:spPr>
          <a:xfrm>
            <a:off x="348525" y="1730000"/>
            <a:ext cx="7479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37" descr="title"/>
          <p:cNvSpPr txBox="1">
            <a:spLocks noGrp="1"/>
          </p:cNvSpPr>
          <p:nvPr>
            <p:ph type="title"/>
          </p:nvPr>
        </p:nvSpPr>
        <p:spPr>
          <a:xfrm>
            <a:off x="348525" y="356200"/>
            <a:ext cx="5367600" cy="309300"/>
          </a:xfrm>
          <a:prstGeom prst="rect">
            <a:avLst/>
          </a:prstGeom>
        </p:spPr>
        <p:txBody>
          <a:bodyPr spcFirstLastPara="1" wrap="square" lIns="0" tIns="91425" rIns="0" bIns="91425" anchor="t" anchorCtr="0">
            <a:noAutofit/>
          </a:bodyPr>
          <a:lstStyle/>
          <a:p>
            <a:pPr marL="0" marR="0" lvl="0" indent="0" algn="l" rtl="0">
              <a:lnSpc>
                <a:spcPct val="100000"/>
              </a:lnSpc>
              <a:spcBef>
                <a:spcPts val="0"/>
              </a:spcBef>
              <a:spcAft>
                <a:spcPts val="800"/>
              </a:spcAft>
              <a:buSzPts val="990"/>
              <a:buNone/>
            </a:pPr>
            <a:r>
              <a:rPr lang="en" sz="900">
                <a:solidFill>
                  <a:schemeClr val="lt1"/>
                </a:solidFill>
                <a:latin typeface="Helvetica Neue"/>
                <a:ea typeface="Helvetica Neue"/>
                <a:cs typeface="Helvetica Neue"/>
                <a:sym typeface="Helvetica Neue"/>
              </a:rPr>
              <a:t>Proposed Methodology</a:t>
            </a:r>
            <a:endParaRPr sz="900">
              <a:solidFill>
                <a:schemeClr val="lt1"/>
              </a:solidFill>
              <a:latin typeface="Helvetica Neue"/>
              <a:ea typeface="Helvetica Neue"/>
              <a:cs typeface="Helvetica Neue"/>
              <a:sym typeface="Helvetica Neue"/>
            </a:endParaRPr>
          </a:p>
        </p:txBody>
      </p:sp>
      <p:cxnSp>
        <p:nvCxnSpPr>
          <p:cNvPr id="206" name="Google Shape;206;p37"/>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sp>
        <p:nvSpPr>
          <p:cNvPr id="207" name="Google Shape;207;p37" descr="detail_0"/>
          <p:cNvSpPr txBox="1"/>
          <p:nvPr/>
        </p:nvSpPr>
        <p:spPr>
          <a:xfrm>
            <a:off x="348525" y="2038175"/>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2000"/>
              </a:spcAft>
              <a:buNone/>
            </a:pPr>
            <a:r>
              <a:rPr lang="en" sz="900">
                <a:solidFill>
                  <a:schemeClr val="lt1"/>
                </a:solidFill>
                <a:latin typeface="Helvetica Neue"/>
                <a:ea typeface="Helvetica Neue"/>
                <a:cs typeface="Helvetica Neue"/>
                <a:sym typeface="Helvetica Neue"/>
              </a:rPr>
              <a:t>Gather datasets that include clinical records, medical imaging, and lab results for kidney disease, liver disorders, heart disease, and breast cancer.</a:t>
            </a:r>
            <a:endParaRPr sz="900">
              <a:solidFill>
                <a:schemeClr val="lt1"/>
              </a:solidFill>
              <a:latin typeface="Helvetica Neue"/>
              <a:ea typeface="Helvetica Neue"/>
              <a:cs typeface="Helvetica Neue"/>
              <a:sym typeface="Helvetica Neue"/>
            </a:endParaRPr>
          </a:p>
        </p:txBody>
      </p:sp>
      <p:sp>
        <p:nvSpPr>
          <p:cNvPr id="208" name="Google Shape;208;p37" descr="detail_1"/>
          <p:cNvSpPr txBox="1"/>
          <p:nvPr/>
        </p:nvSpPr>
        <p:spPr>
          <a:xfrm>
            <a:off x="2472430" y="2038175"/>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800"/>
              </a:spcAft>
              <a:buNone/>
            </a:pPr>
            <a:r>
              <a:rPr lang="en" sz="1000">
                <a:solidFill>
                  <a:schemeClr val="lt1"/>
                </a:solidFill>
                <a:latin typeface="Helvetica Neue"/>
                <a:ea typeface="Helvetica Neue"/>
                <a:cs typeface="Helvetica Neue"/>
                <a:sym typeface="Helvetica Neue"/>
              </a:rPr>
              <a:t>Clean datasets by handling missing values, encoding categories, and normalizing features to prepare for analysis.</a:t>
            </a:r>
            <a:endParaRPr sz="1000">
              <a:solidFill>
                <a:schemeClr val="lt1"/>
              </a:solidFill>
              <a:latin typeface="Helvetica Neue"/>
              <a:ea typeface="Helvetica Neue"/>
              <a:cs typeface="Helvetica Neue"/>
              <a:sym typeface="Helvetica Neue"/>
            </a:endParaRPr>
          </a:p>
        </p:txBody>
      </p:sp>
      <p:sp>
        <p:nvSpPr>
          <p:cNvPr id="209" name="Google Shape;209;p37" descr="detail_2"/>
          <p:cNvSpPr txBox="1"/>
          <p:nvPr/>
        </p:nvSpPr>
        <p:spPr>
          <a:xfrm>
            <a:off x="4596336" y="2038175"/>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800"/>
              </a:spcAft>
              <a:buNone/>
            </a:pPr>
            <a:r>
              <a:rPr lang="en" sz="900">
                <a:solidFill>
                  <a:schemeClr val="lt1"/>
                </a:solidFill>
                <a:latin typeface="Helvetica Neue"/>
                <a:ea typeface="Helvetica Neue"/>
                <a:cs typeface="Helvetica Neue"/>
                <a:sym typeface="Helvetica Neue"/>
              </a:rPr>
              <a:t>Train various machine learning algorithms and evaluate performance using accuracy, sensitivity, and F1 score to select the best model for each disease.</a:t>
            </a:r>
            <a:endParaRPr sz="900">
              <a:solidFill>
                <a:schemeClr val="lt1"/>
              </a:solidFill>
              <a:latin typeface="Helvetica Neue"/>
              <a:ea typeface="Helvetica Neue"/>
              <a:cs typeface="Helvetica Neue"/>
              <a:sym typeface="Helvetica Neue"/>
            </a:endParaRPr>
          </a:p>
        </p:txBody>
      </p:sp>
      <p:sp>
        <p:nvSpPr>
          <p:cNvPr id="210" name="Google Shape;210;p37" descr="header_0"/>
          <p:cNvSpPr txBox="1"/>
          <p:nvPr/>
        </p:nvSpPr>
        <p:spPr>
          <a:xfrm>
            <a:off x="348525" y="1382500"/>
            <a:ext cx="1968600" cy="461400"/>
          </a:xfrm>
          <a:prstGeom prst="rect">
            <a:avLst/>
          </a:prstGeom>
          <a:noFill/>
          <a:ln>
            <a:noFill/>
          </a:ln>
        </p:spPr>
        <p:txBody>
          <a:bodyPr spcFirstLastPara="1" wrap="square" lIns="0" tIns="0" rIns="91425" bIns="0" anchor="b" anchorCtr="0">
            <a:noAutofit/>
          </a:bodyPr>
          <a:lstStyle/>
          <a:p>
            <a:pPr marL="0" lvl="0" indent="0" algn="l" rtl="0">
              <a:spcBef>
                <a:spcPts val="0"/>
              </a:spcBef>
              <a:spcAft>
                <a:spcPts val="0"/>
              </a:spcAft>
              <a:buNone/>
            </a:pPr>
            <a:r>
              <a:rPr lang="en" b="1">
                <a:solidFill>
                  <a:schemeClr val="lt1"/>
                </a:solidFill>
                <a:latin typeface="Helvetica Neue"/>
                <a:ea typeface="Helvetica Neue"/>
                <a:cs typeface="Helvetica Neue"/>
                <a:sym typeface="Helvetica Neue"/>
              </a:rPr>
              <a:t>Data Collection</a:t>
            </a:r>
            <a:endParaRPr b="1">
              <a:solidFill>
                <a:schemeClr val="lt1"/>
              </a:solidFill>
              <a:latin typeface="Helvetica Neue"/>
              <a:ea typeface="Helvetica Neue"/>
              <a:cs typeface="Helvetica Neue"/>
              <a:sym typeface="Helvetica Neue"/>
            </a:endParaRPr>
          </a:p>
        </p:txBody>
      </p:sp>
      <p:sp>
        <p:nvSpPr>
          <p:cNvPr id="211" name="Google Shape;211;p37" descr="header_1"/>
          <p:cNvSpPr txBox="1"/>
          <p:nvPr/>
        </p:nvSpPr>
        <p:spPr>
          <a:xfrm>
            <a:off x="2472428" y="1382500"/>
            <a:ext cx="1968600" cy="461400"/>
          </a:xfrm>
          <a:prstGeom prst="rect">
            <a:avLst/>
          </a:prstGeom>
          <a:noFill/>
          <a:ln>
            <a:noFill/>
          </a:ln>
        </p:spPr>
        <p:txBody>
          <a:bodyPr spcFirstLastPara="1" wrap="square" lIns="0" tIns="0" rIns="91425" bIns="0" anchor="b" anchorCtr="0">
            <a:noAutofit/>
          </a:bodyPr>
          <a:lstStyle/>
          <a:p>
            <a:pPr marL="0" lvl="0" indent="0" algn="l" rtl="0">
              <a:spcBef>
                <a:spcPts val="0"/>
              </a:spcBef>
              <a:spcAft>
                <a:spcPts val="800"/>
              </a:spcAft>
              <a:buNone/>
            </a:pPr>
            <a:r>
              <a:rPr lang="en" b="1">
                <a:solidFill>
                  <a:schemeClr val="lt1"/>
                </a:solidFill>
                <a:latin typeface="Helvetica Neue"/>
                <a:ea typeface="Helvetica Neue"/>
                <a:cs typeface="Helvetica Neue"/>
                <a:sym typeface="Helvetica Neue"/>
              </a:rPr>
              <a:t>Data Preprocessing</a:t>
            </a:r>
            <a:endParaRPr b="1">
              <a:solidFill>
                <a:schemeClr val="lt1"/>
              </a:solidFill>
              <a:latin typeface="Helvetica Neue"/>
              <a:ea typeface="Helvetica Neue"/>
              <a:cs typeface="Helvetica Neue"/>
              <a:sym typeface="Helvetica Neue"/>
            </a:endParaRPr>
          </a:p>
        </p:txBody>
      </p:sp>
      <p:sp>
        <p:nvSpPr>
          <p:cNvPr id="212" name="Google Shape;212;p37" descr="header_2"/>
          <p:cNvSpPr txBox="1"/>
          <p:nvPr/>
        </p:nvSpPr>
        <p:spPr>
          <a:xfrm>
            <a:off x="4596331" y="1382500"/>
            <a:ext cx="1968600" cy="461400"/>
          </a:xfrm>
          <a:prstGeom prst="rect">
            <a:avLst/>
          </a:prstGeom>
          <a:noFill/>
          <a:ln>
            <a:noFill/>
          </a:ln>
        </p:spPr>
        <p:txBody>
          <a:bodyPr spcFirstLastPara="1" wrap="square" lIns="0" tIns="0" rIns="91425" bIns="0" anchor="b" anchorCtr="0">
            <a:noAutofit/>
          </a:bodyPr>
          <a:lstStyle/>
          <a:p>
            <a:pPr marL="0" lvl="0" indent="0" algn="l" rtl="0">
              <a:spcBef>
                <a:spcPts val="0"/>
              </a:spcBef>
              <a:spcAft>
                <a:spcPts val="800"/>
              </a:spcAft>
              <a:buNone/>
            </a:pPr>
            <a:r>
              <a:rPr lang="en" sz="1200" b="1">
                <a:solidFill>
                  <a:schemeClr val="lt1"/>
                </a:solidFill>
                <a:latin typeface="Helvetica Neue"/>
                <a:ea typeface="Helvetica Neue"/>
                <a:cs typeface="Helvetica Neue"/>
                <a:sym typeface="Helvetica Neue"/>
              </a:rPr>
              <a:t>Model Training and Evaluation</a:t>
            </a:r>
            <a:endParaRPr sz="1200" b="1">
              <a:solidFill>
                <a:schemeClr val="lt1"/>
              </a:solidFill>
              <a:latin typeface="Helvetica Neue"/>
              <a:ea typeface="Helvetica Neue"/>
              <a:cs typeface="Helvetica Neue"/>
              <a:sym typeface="Helvetica Neue"/>
            </a:endParaRPr>
          </a:p>
        </p:txBody>
      </p:sp>
      <p:sp>
        <p:nvSpPr>
          <p:cNvPr id="213" name="Google Shape;213;p37" descr="detail_3"/>
          <p:cNvSpPr txBox="1"/>
          <p:nvPr/>
        </p:nvSpPr>
        <p:spPr>
          <a:xfrm>
            <a:off x="6720258" y="2038175"/>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800"/>
              </a:spcAft>
              <a:buNone/>
            </a:pPr>
            <a:r>
              <a:rPr lang="en" sz="900">
                <a:solidFill>
                  <a:schemeClr val="lt1"/>
                </a:solidFill>
                <a:latin typeface="Helvetica Neue"/>
                <a:ea typeface="Helvetica Neue"/>
                <a:cs typeface="Helvetica Neue"/>
                <a:sym typeface="Helvetica Neue"/>
              </a:rPr>
              <a:t>Implement selected models in clinical settings for real-time predictions and establish monitoring to assess performance and update with new data.</a:t>
            </a:r>
            <a:endParaRPr sz="900">
              <a:solidFill>
                <a:schemeClr val="lt1"/>
              </a:solidFill>
              <a:latin typeface="Helvetica Neue"/>
              <a:ea typeface="Helvetica Neue"/>
              <a:cs typeface="Helvetica Neue"/>
              <a:sym typeface="Helvetica Neue"/>
            </a:endParaRPr>
          </a:p>
        </p:txBody>
      </p:sp>
      <p:sp>
        <p:nvSpPr>
          <p:cNvPr id="214" name="Google Shape;214;p37" descr="header_3"/>
          <p:cNvSpPr txBox="1"/>
          <p:nvPr/>
        </p:nvSpPr>
        <p:spPr>
          <a:xfrm>
            <a:off x="6720251" y="1382500"/>
            <a:ext cx="1968600" cy="461400"/>
          </a:xfrm>
          <a:prstGeom prst="rect">
            <a:avLst/>
          </a:prstGeom>
          <a:noFill/>
          <a:ln>
            <a:noFill/>
          </a:ln>
        </p:spPr>
        <p:txBody>
          <a:bodyPr spcFirstLastPara="1" wrap="square" lIns="0" tIns="0" rIns="91425" bIns="0" anchor="b" anchorCtr="0">
            <a:noAutofit/>
          </a:bodyPr>
          <a:lstStyle/>
          <a:p>
            <a:pPr marL="0" lvl="0" indent="0" algn="l" rtl="0">
              <a:spcBef>
                <a:spcPts val="0"/>
              </a:spcBef>
              <a:spcAft>
                <a:spcPts val="800"/>
              </a:spcAft>
              <a:buNone/>
            </a:pPr>
            <a:r>
              <a:rPr lang="en" sz="1300" b="1">
                <a:solidFill>
                  <a:schemeClr val="lt1"/>
                </a:solidFill>
                <a:latin typeface="Helvetica Neue"/>
                <a:ea typeface="Helvetica Neue"/>
                <a:cs typeface="Helvetica Neue"/>
                <a:sym typeface="Helvetica Neue"/>
              </a:rPr>
              <a:t>Deployment and Monitoring</a:t>
            </a:r>
            <a:endParaRPr sz="1300" b="1">
              <a:solidFill>
                <a:schemeClr val="lt1"/>
              </a:solidFill>
              <a:latin typeface="Helvetica Neue"/>
              <a:ea typeface="Helvetica Neue"/>
              <a:cs typeface="Helvetica Neue"/>
              <a:sym typeface="Helvetica Neue"/>
            </a:endParaRPr>
          </a:p>
        </p:txBody>
      </p:sp>
      <p:sp>
        <p:nvSpPr>
          <p:cNvPr id="215" name="Google Shape;215;p37" descr="deliverable_0"/>
          <p:cNvSpPr txBox="1"/>
          <p:nvPr/>
        </p:nvSpPr>
        <p:spPr>
          <a:xfrm>
            <a:off x="348525" y="3174400"/>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Dataset of clinical records</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Collection of medical images</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Laboratory test results</a:t>
            </a:r>
            <a:endParaRPr sz="900">
              <a:solidFill>
                <a:schemeClr val="lt2"/>
              </a:solidFill>
              <a:latin typeface="Helvetica Neue"/>
              <a:ea typeface="Helvetica Neue"/>
              <a:cs typeface="Helvetica Neue"/>
              <a:sym typeface="Helvetica Neue"/>
            </a:endParaRPr>
          </a:p>
        </p:txBody>
      </p:sp>
      <p:sp>
        <p:nvSpPr>
          <p:cNvPr id="216" name="Google Shape;216;p37" descr="deliverable_1"/>
          <p:cNvSpPr txBox="1"/>
          <p:nvPr/>
        </p:nvSpPr>
        <p:spPr>
          <a:xfrm>
            <a:off x="2472430" y="3174400"/>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Cleaned dataset ready for analysis</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Encoded categorical features</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Normalized numerical features</a:t>
            </a:r>
            <a:endParaRPr sz="900">
              <a:solidFill>
                <a:schemeClr val="lt2"/>
              </a:solidFill>
              <a:latin typeface="Helvetica Neue"/>
              <a:ea typeface="Helvetica Neue"/>
              <a:cs typeface="Helvetica Neue"/>
              <a:sym typeface="Helvetica Neue"/>
            </a:endParaRPr>
          </a:p>
        </p:txBody>
      </p:sp>
      <p:sp>
        <p:nvSpPr>
          <p:cNvPr id="217" name="Google Shape;217;p37" descr="deliverable_2"/>
          <p:cNvSpPr txBox="1"/>
          <p:nvPr/>
        </p:nvSpPr>
        <p:spPr>
          <a:xfrm>
            <a:off x="4596336" y="3174400"/>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Trained predictive models</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Evaluation metrics report</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Selected best models for each disease</a:t>
            </a:r>
            <a:endParaRPr sz="900">
              <a:solidFill>
                <a:schemeClr val="lt2"/>
              </a:solidFill>
              <a:latin typeface="Helvetica Neue"/>
              <a:ea typeface="Helvetica Neue"/>
              <a:cs typeface="Helvetica Neue"/>
              <a:sym typeface="Helvetica Neue"/>
            </a:endParaRPr>
          </a:p>
        </p:txBody>
      </p:sp>
      <p:sp>
        <p:nvSpPr>
          <p:cNvPr id="218" name="Google Shape;218;p37" descr="deliverable_3"/>
          <p:cNvSpPr txBox="1"/>
          <p:nvPr/>
        </p:nvSpPr>
        <p:spPr>
          <a:xfrm>
            <a:off x="6720258" y="3174400"/>
            <a:ext cx="1968600" cy="1132800"/>
          </a:xfrm>
          <a:prstGeom prst="rect">
            <a:avLst/>
          </a:prstGeom>
          <a:noFill/>
          <a:ln>
            <a:noFill/>
          </a:ln>
        </p:spPr>
        <p:txBody>
          <a:bodyPr spcFirstLastPara="1" wrap="square" lIns="0" tIns="91425" rIns="91425" bIns="91425" anchor="t" anchorCtr="0">
            <a:noAutofit/>
          </a:bodyPr>
          <a:lstStyle/>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Deployed predictive model</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Monitoring system for model performance</a:t>
            </a:r>
            <a:endParaRPr sz="900">
              <a:solidFill>
                <a:schemeClr val="lt2"/>
              </a:solidFill>
              <a:latin typeface="Helvetica Neue"/>
              <a:ea typeface="Helvetica Neue"/>
              <a:cs typeface="Helvetica Neue"/>
              <a:sym typeface="Helvetica Neue"/>
            </a:endParaRPr>
          </a:p>
          <a:p>
            <a:pPr marL="0" lvl="0" indent="0" algn="l" rtl="0">
              <a:spcBef>
                <a:spcPts val="0"/>
              </a:spcBef>
              <a:spcAft>
                <a:spcPts val="0"/>
              </a:spcAft>
              <a:buNone/>
            </a:pPr>
            <a:r>
              <a:rPr lang="en" sz="900">
                <a:solidFill>
                  <a:schemeClr val="lt2"/>
                </a:solidFill>
                <a:latin typeface="Helvetica Neue"/>
                <a:ea typeface="Helvetica Neue"/>
                <a:cs typeface="Helvetica Neue"/>
                <a:sym typeface="Helvetica Neue"/>
              </a:rPr>
              <a:t>Regular updates and maintenance plan</a:t>
            </a:r>
            <a:endParaRPr sz="900">
              <a:solidFill>
                <a:schemeClr val="lt2"/>
              </a:solidFill>
              <a:latin typeface="Helvetica Neue"/>
              <a:ea typeface="Helvetica Neue"/>
              <a:cs typeface="Helvetica Neue"/>
              <a:sym typeface="Helvetica Neue"/>
            </a:endParaRPr>
          </a:p>
        </p:txBody>
      </p:sp>
      <p:cxnSp>
        <p:nvCxnSpPr>
          <p:cNvPr id="219" name="Google Shape;219;p37"/>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220" name="Google Shape;220;p37"/>
          <p:cNvCxnSpPr/>
          <p:nvPr/>
        </p:nvCxnSpPr>
        <p:spPr>
          <a:xfrm>
            <a:off x="348525" y="1312250"/>
            <a:ext cx="8446800" cy="0"/>
          </a:xfrm>
          <a:prstGeom prst="straightConnector1">
            <a:avLst/>
          </a:prstGeom>
          <a:noFill/>
          <a:ln w="9525" cap="flat" cmpd="sng">
            <a:solidFill>
              <a:schemeClr val="lt1"/>
            </a:solidFill>
            <a:prstDash val="solid"/>
            <a:round/>
            <a:headEnd type="none" w="med" len="med"/>
            <a:tailEnd type="none" w="med" len="med"/>
          </a:ln>
        </p:spPr>
      </p:cxnSp>
      <p:sp>
        <p:nvSpPr>
          <p:cNvPr id="221" name="Google Shape;221;p37"/>
          <p:cNvSpPr/>
          <p:nvPr/>
        </p:nvSpPr>
        <p:spPr>
          <a:xfrm>
            <a:off x="2341375" y="1531475"/>
            <a:ext cx="106800" cy="10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2"/>
        <p:cNvGrpSpPr/>
        <p:nvPr/>
      </p:nvGrpSpPr>
      <p:grpSpPr>
        <a:xfrm>
          <a:off x="0" y="0"/>
          <a:ext cx="0" cy="0"/>
          <a:chOff x="0" y="0"/>
          <a:chExt cx="0" cy="0"/>
        </a:xfrm>
      </p:grpSpPr>
      <p:sp>
        <p:nvSpPr>
          <p:cNvPr id="233" name="Google Shape;233;p38" descr="title"/>
          <p:cNvSpPr txBox="1">
            <a:spLocks noGrp="1"/>
          </p:cNvSpPr>
          <p:nvPr>
            <p:ph type="title"/>
          </p:nvPr>
        </p:nvSpPr>
        <p:spPr>
          <a:xfrm>
            <a:off x="348525" y="387900"/>
            <a:ext cx="2798100" cy="4337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3200">
                <a:solidFill>
                  <a:schemeClr val="lt1"/>
                </a:solidFill>
                <a:latin typeface="Helvetica Neue"/>
                <a:ea typeface="Helvetica Neue"/>
                <a:cs typeface="Helvetica Neue"/>
                <a:sym typeface="Helvetica Neue"/>
              </a:rPr>
              <a:t>Kidney and Liver Disease Prediction</a:t>
            </a:r>
            <a:endParaRPr sz="3200">
              <a:solidFill>
                <a:schemeClr val="lt1"/>
              </a:solidFill>
              <a:latin typeface="Helvetica Neue"/>
              <a:ea typeface="Helvetica Neue"/>
              <a:cs typeface="Helvetica Neue"/>
              <a:sym typeface="Helvetica Neue"/>
            </a:endParaRPr>
          </a:p>
        </p:txBody>
      </p:sp>
      <p:sp>
        <p:nvSpPr>
          <p:cNvPr id="234" name="Google Shape;234;p38" descr="header_1"/>
          <p:cNvSpPr txBox="1">
            <a:spLocks noGrp="1"/>
          </p:cNvSpPr>
          <p:nvPr>
            <p:ph type="subTitle" idx="4294967295"/>
          </p:nvPr>
        </p:nvSpPr>
        <p:spPr>
          <a:xfrm>
            <a:off x="4694475" y="2393669"/>
            <a:ext cx="11703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800"/>
              </a:spcAft>
              <a:buNone/>
            </a:pPr>
            <a:r>
              <a:rPr lang="en" sz="1000">
                <a:solidFill>
                  <a:schemeClr val="lt1"/>
                </a:solidFill>
                <a:latin typeface="Helvetica Neue"/>
                <a:ea typeface="Helvetica Neue"/>
                <a:cs typeface="Helvetica Neue"/>
                <a:sym typeface="Helvetica Neue"/>
              </a:rPr>
              <a:t>Liver Disease Prediction Methodology</a:t>
            </a:r>
            <a:endParaRPr sz="1000">
              <a:solidFill>
                <a:schemeClr val="lt1"/>
              </a:solidFill>
              <a:latin typeface="Helvetica Neue"/>
              <a:ea typeface="Helvetica Neue"/>
              <a:cs typeface="Helvetica Neue"/>
              <a:sym typeface="Helvetica Neue"/>
            </a:endParaRPr>
          </a:p>
        </p:txBody>
      </p:sp>
      <p:sp>
        <p:nvSpPr>
          <p:cNvPr id="235" name="Google Shape;235;p38" descr="detail_1"/>
          <p:cNvSpPr txBox="1">
            <a:spLocks noGrp="1"/>
          </p:cNvSpPr>
          <p:nvPr>
            <p:ph type="body" idx="1"/>
          </p:nvPr>
        </p:nvSpPr>
        <p:spPr>
          <a:xfrm>
            <a:off x="5950124" y="2393669"/>
            <a:ext cx="28452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1000"/>
              </a:spcAft>
              <a:buNone/>
            </a:pPr>
            <a:r>
              <a:rPr lang="en" sz="1000">
                <a:solidFill>
                  <a:schemeClr val="lt1"/>
                </a:solidFill>
                <a:latin typeface="Helvetica Neue"/>
                <a:ea typeface="Helvetica Neue"/>
                <a:cs typeface="Helvetica Neue"/>
                <a:sym typeface="Helvetica Neue"/>
              </a:rPr>
              <a:t>Applied Support Vector Machine (SVM) on clinical data, obtaining an accuracy of 71% which indicates the need for further improvements.</a:t>
            </a:r>
            <a:endParaRPr sz="1000">
              <a:solidFill>
                <a:schemeClr val="lt1"/>
              </a:solidFill>
              <a:latin typeface="Helvetica Neue"/>
              <a:ea typeface="Helvetica Neue"/>
              <a:cs typeface="Helvetica Neue"/>
              <a:sym typeface="Helvetica Neue"/>
            </a:endParaRPr>
          </a:p>
        </p:txBody>
      </p:sp>
      <p:sp>
        <p:nvSpPr>
          <p:cNvPr id="236" name="Google Shape;236;p38" descr="header_2"/>
          <p:cNvSpPr txBox="1">
            <a:spLocks noGrp="1"/>
          </p:cNvSpPr>
          <p:nvPr>
            <p:ph type="subTitle" idx="4294967295"/>
          </p:nvPr>
        </p:nvSpPr>
        <p:spPr>
          <a:xfrm>
            <a:off x="4694477" y="3597598"/>
            <a:ext cx="11703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800"/>
              </a:spcAft>
              <a:buNone/>
            </a:pPr>
            <a:r>
              <a:rPr lang="en" sz="1000">
                <a:solidFill>
                  <a:schemeClr val="lt1"/>
                </a:solidFill>
                <a:latin typeface="Helvetica Neue"/>
                <a:ea typeface="Helvetica Neue"/>
                <a:cs typeface="Helvetica Neue"/>
                <a:sym typeface="Helvetica Neue"/>
              </a:rPr>
              <a:t>Performance Metrics Overview</a:t>
            </a:r>
            <a:endParaRPr sz="1000">
              <a:solidFill>
                <a:schemeClr val="lt1"/>
              </a:solidFill>
              <a:latin typeface="Helvetica Neue"/>
              <a:ea typeface="Helvetica Neue"/>
              <a:cs typeface="Helvetica Neue"/>
              <a:sym typeface="Helvetica Neue"/>
            </a:endParaRPr>
          </a:p>
        </p:txBody>
      </p:sp>
      <p:sp>
        <p:nvSpPr>
          <p:cNvPr id="237" name="Google Shape;237;p38" descr="detail_2"/>
          <p:cNvSpPr txBox="1">
            <a:spLocks noGrp="1"/>
          </p:cNvSpPr>
          <p:nvPr>
            <p:ph type="body" idx="1"/>
          </p:nvPr>
        </p:nvSpPr>
        <p:spPr>
          <a:xfrm>
            <a:off x="5950126" y="3597596"/>
            <a:ext cx="28452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1000"/>
              </a:spcAft>
              <a:buNone/>
            </a:pPr>
            <a:r>
              <a:rPr lang="en" sz="1000">
                <a:solidFill>
                  <a:schemeClr val="lt1"/>
                </a:solidFill>
                <a:latin typeface="Helvetica Neue"/>
                <a:ea typeface="Helvetica Neue"/>
                <a:cs typeface="Helvetica Neue"/>
                <a:sym typeface="Helvetica Neue"/>
              </a:rPr>
              <a:t>Compiling results, the Random Forest model for kidney disease reported high precision and recall, while SVM for liver disease highlighted areas needing enhancement.</a:t>
            </a:r>
            <a:endParaRPr sz="1000">
              <a:solidFill>
                <a:schemeClr val="lt1"/>
              </a:solidFill>
              <a:latin typeface="Helvetica Neue"/>
              <a:ea typeface="Helvetica Neue"/>
              <a:cs typeface="Helvetica Neue"/>
              <a:sym typeface="Helvetica Neue"/>
            </a:endParaRPr>
          </a:p>
        </p:txBody>
      </p:sp>
      <p:sp>
        <p:nvSpPr>
          <p:cNvPr id="238" name="Google Shape;238;p38" descr="header_0"/>
          <p:cNvSpPr txBox="1">
            <a:spLocks noGrp="1"/>
          </p:cNvSpPr>
          <p:nvPr>
            <p:ph type="subTitle" idx="4294967295"/>
          </p:nvPr>
        </p:nvSpPr>
        <p:spPr>
          <a:xfrm>
            <a:off x="4694475" y="1189750"/>
            <a:ext cx="11703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800"/>
              </a:spcAft>
              <a:buNone/>
            </a:pPr>
            <a:r>
              <a:rPr lang="en" sz="1000">
                <a:solidFill>
                  <a:schemeClr val="lt1"/>
                </a:solidFill>
                <a:latin typeface="Helvetica Neue"/>
                <a:ea typeface="Helvetica Neue"/>
                <a:cs typeface="Helvetica Neue"/>
                <a:sym typeface="Helvetica Neue"/>
              </a:rPr>
              <a:t>Kidney Disease Prediction Methodology</a:t>
            </a:r>
            <a:endParaRPr sz="1000">
              <a:solidFill>
                <a:schemeClr val="lt1"/>
              </a:solidFill>
              <a:latin typeface="Helvetica Neue"/>
              <a:ea typeface="Helvetica Neue"/>
              <a:cs typeface="Helvetica Neue"/>
              <a:sym typeface="Helvetica Neue"/>
            </a:endParaRPr>
          </a:p>
        </p:txBody>
      </p:sp>
      <p:sp>
        <p:nvSpPr>
          <p:cNvPr id="239" name="Google Shape;239;p38" descr="detail_0"/>
          <p:cNvSpPr txBox="1">
            <a:spLocks noGrp="1"/>
          </p:cNvSpPr>
          <p:nvPr>
            <p:ph type="body" idx="1"/>
          </p:nvPr>
        </p:nvSpPr>
        <p:spPr>
          <a:xfrm>
            <a:off x="5950124" y="1189750"/>
            <a:ext cx="28452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1000"/>
              </a:spcAft>
              <a:buNone/>
            </a:pPr>
            <a:r>
              <a:rPr lang="en" sz="1000">
                <a:solidFill>
                  <a:schemeClr val="lt1"/>
                </a:solidFill>
                <a:latin typeface="Helvetica Neue"/>
                <a:ea typeface="Helvetica Neue"/>
                <a:cs typeface="Helvetica Neue"/>
                <a:sym typeface="Helvetica Neue"/>
              </a:rPr>
              <a:t>Utilized a dataset of clinical and laboratory features, employing Random Forest Classifier which achieved an accuracy of 99% in predictions.</a:t>
            </a:r>
            <a:endParaRPr sz="1000">
              <a:solidFill>
                <a:schemeClr val="lt1"/>
              </a:solidFill>
              <a:latin typeface="Helvetica Neue"/>
              <a:ea typeface="Helvetica Neue"/>
              <a:cs typeface="Helvetica Neue"/>
              <a:sym typeface="Helvetica Neue"/>
            </a:endParaRPr>
          </a:p>
        </p:txBody>
      </p:sp>
      <p:pic>
        <p:nvPicPr>
          <p:cNvPr id="240" name="Google Shape;240;p38"/>
          <p:cNvPicPr preferRelativeResize="0"/>
          <p:nvPr/>
        </p:nvPicPr>
        <p:blipFill rotWithShape="1">
          <a:blip r:embed="rId3">
            <a:alphaModFix/>
          </a:blip>
          <a:srcRect t="12062" b="12070"/>
          <a:stretch/>
        </p:blipFill>
        <p:spPr>
          <a:xfrm>
            <a:off x="3061575" y="1189801"/>
            <a:ext cx="1486900" cy="1128065"/>
          </a:xfrm>
          <a:prstGeom prst="rect">
            <a:avLst/>
          </a:prstGeom>
          <a:noFill/>
          <a:ln>
            <a:noFill/>
          </a:ln>
        </p:spPr>
      </p:pic>
      <p:pic>
        <p:nvPicPr>
          <p:cNvPr id="241" name="Google Shape;241;p38"/>
          <p:cNvPicPr preferRelativeResize="0"/>
          <p:nvPr/>
        </p:nvPicPr>
        <p:blipFill rotWithShape="1">
          <a:blip r:embed="rId4">
            <a:alphaModFix/>
          </a:blip>
          <a:srcRect t="12062" b="12070"/>
          <a:stretch/>
        </p:blipFill>
        <p:spPr>
          <a:xfrm>
            <a:off x="3061575" y="2393686"/>
            <a:ext cx="1486900" cy="1128092"/>
          </a:xfrm>
          <a:prstGeom prst="rect">
            <a:avLst/>
          </a:prstGeom>
          <a:noFill/>
          <a:ln>
            <a:noFill/>
          </a:ln>
        </p:spPr>
      </p:pic>
      <p:pic>
        <p:nvPicPr>
          <p:cNvPr id="242" name="Google Shape;242;p38"/>
          <p:cNvPicPr preferRelativeResize="0"/>
          <p:nvPr/>
        </p:nvPicPr>
        <p:blipFill rotWithShape="1">
          <a:blip r:embed="rId5">
            <a:alphaModFix/>
          </a:blip>
          <a:srcRect t="12069" b="12069"/>
          <a:stretch/>
        </p:blipFill>
        <p:spPr>
          <a:xfrm>
            <a:off x="3061575" y="3597599"/>
            <a:ext cx="1486888" cy="1127998"/>
          </a:xfrm>
          <a:prstGeom prst="rect">
            <a:avLst/>
          </a:prstGeom>
          <a:noFill/>
          <a:ln>
            <a:noFill/>
          </a:ln>
        </p:spPr>
      </p:pic>
      <p:cxnSp>
        <p:nvCxnSpPr>
          <p:cNvPr id="243" name="Google Shape;243;p38"/>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244" name="Google Shape;244;p38"/>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5"/>
        <p:cNvGrpSpPr/>
        <p:nvPr/>
      </p:nvGrpSpPr>
      <p:grpSpPr>
        <a:xfrm>
          <a:off x="0" y="0"/>
          <a:ext cx="0" cy="0"/>
          <a:chOff x="0" y="0"/>
          <a:chExt cx="0" cy="0"/>
        </a:xfrm>
      </p:grpSpPr>
      <p:sp>
        <p:nvSpPr>
          <p:cNvPr id="256" name="Google Shape;256;p39" descr="title"/>
          <p:cNvSpPr txBox="1">
            <a:spLocks noGrp="1"/>
          </p:cNvSpPr>
          <p:nvPr>
            <p:ph type="title"/>
          </p:nvPr>
        </p:nvSpPr>
        <p:spPr>
          <a:xfrm>
            <a:off x="348525" y="387900"/>
            <a:ext cx="2798100" cy="4337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3200">
                <a:solidFill>
                  <a:schemeClr val="lt1"/>
                </a:solidFill>
                <a:latin typeface="Helvetica Neue"/>
                <a:ea typeface="Helvetica Neue"/>
                <a:cs typeface="Helvetica Neue"/>
                <a:sym typeface="Helvetica Neue"/>
              </a:rPr>
              <a:t>Heart and Breast Cancer Predictions</a:t>
            </a:r>
            <a:endParaRPr sz="3200">
              <a:solidFill>
                <a:schemeClr val="lt1"/>
              </a:solidFill>
              <a:latin typeface="Helvetica Neue"/>
              <a:ea typeface="Helvetica Neue"/>
              <a:cs typeface="Helvetica Neue"/>
              <a:sym typeface="Helvetica Neue"/>
            </a:endParaRPr>
          </a:p>
        </p:txBody>
      </p:sp>
      <p:sp>
        <p:nvSpPr>
          <p:cNvPr id="257" name="Google Shape;257;p39" descr="header_1"/>
          <p:cNvSpPr txBox="1">
            <a:spLocks noGrp="1"/>
          </p:cNvSpPr>
          <p:nvPr>
            <p:ph type="subTitle" idx="4294967295"/>
          </p:nvPr>
        </p:nvSpPr>
        <p:spPr>
          <a:xfrm>
            <a:off x="4694475" y="2393669"/>
            <a:ext cx="11703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800"/>
              </a:spcAft>
              <a:buNone/>
            </a:pPr>
            <a:r>
              <a:rPr lang="en" sz="1000">
                <a:solidFill>
                  <a:schemeClr val="lt1"/>
                </a:solidFill>
                <a:latin typeface="Helvetica Neue"/>
                <a:ea typeface="Helvetica Neue"/>
                <a:cs typeface="Helvetica Neue"/>
                <a:sym typeface="Helvetica Neue"/>
              </a:rPr>
              <a:t>Breast Cancer Methodology</a:t>
            </a:r>
            <a:endParaRPr sz="1000">
              <a:solidFill>
                <a:schemeClr val="lt1"/>
              </a:solidFill>
              <a:latin typeface="Helvetica Neue"/>
              <a:ea typeface="Helvetica Neue"/>
              <a:cs typeface="Helvetica Neue"/>
              <a:sym typeface="Helvetica Neue"/>
            </a:endParaRPr>
          </a:p>
        </p:txBody>
      </p:sp>
      <p:sp>
        <p:nvSpPr>
          <p:cNvPr id="258" name="Google Shape;258;p39" descr="detail_1"/>
          <p:cNvSpPr txBox="1">
            <a:spLocks noGrp="1"/>
          </p:cNvSpPr>
          <p:nvPr>
            <p:ph type="body" idx="1"/>
          </p:nvPr>
        </p:nvSpPr>
        <p:spPr>
          <a:xfrm>
            <a:off x="5950124" y="2393669"/>
            <a:ext cx="28452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1000"/>
              </a:spcAft>
              <a:buNone/>
            </a:pPr>
            <a:r>
              <a:rPr lang="en" sz="1000">
                <a:solidFill>
                  <a:schemeClr val="lt1"/>
                </a:solidFill>
                <a:latin typeface="Helvetica Neue"/>
                <a:ea typeface="Helvetica Neue"/>
                <a:cs typeface="Helvetica Neue"/>
                <a:sym typeface="Helvetica Neue"/>
              </a:rPr>
              <a:t>Employed Support Vector Machines (SVM) with feature selection techniques, yielding 96% accuracy and 98% recall rates.</a:t>
            </a:r>
            <a:endParaRPr sz="1000">
              <a:solidFill>
                <a:schemeClr val="lt1"/>
              </a:solidFill>
              <a:latin typeface="Helvetica Neue"/>
              <a:ea typeface="Helvetica Neue"/>
              <a:cs typeface="Helvetica Neue"/>
              <a:sym typeface="Helvetica Neue"/>
            </a:endParaRPr>
          </a:p>
        </p:txBody>
      </p:sp>
      <p:sp>
        <p:nvSpPr>
          <p:cNvPr id="259" name="Google Shape;259;p39" descr="header_2"/>
          <p:cNvSpPr txBox="1">
            <a:spLocks noGrp="1"/>
          </p:cNvSpPr>
          <p:nvPr>
            <p:ph type="subTitle" idx="4294967295"/>
          </p:nvPr>
        </p:nvSpPr>
        <p:spPr>
          <a:xfrm>
            <a:off x="4694477" y="3597598"/>
            <a:ext cx="11703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800"/>
              </a:spcAft>
              <a:buNone/>
            </a:pPr>
            <a:r>
              <a:rPr lang="en" sz="1000">
                <a:solidFill>
                  <a:schemeClr val="lt1"/>
                </a:solidFill>
                <a:latin typeface="Helvetica Neue"/>
                <a:ea typeface="Helvetica Neue"/>
                <a:cs typeface="Helvetica Neue"/>
                <a:sym typeface="Helvetica Neue"/>
              </a:rPr>
              <a:t>Key Performance Metrics</a:t>
            </a:r>
            <a:endParaRPr sz="1000">
              <a:solidFill>
                <a:schemeClr val="lt1"/>
              </a:solidFill>
              <a:latin typeface="Helvetica Neue"/>
              <a:ea typeface="Helvetica Neue"/>
              <a:cs typeface="Helvetica Neue"/>
              <a:sym typeface="Helvetica Neue"/>
            </a:endParaRPr>
          </a:p>
        </p:txBody>
      </p:sp>
      <p:sp>
        <p:nvSpPr>
          <p:cNvPr id="260" name="Google Shape;260;p39" descr="detail_2"/>
          <p:cNvSpPr txBox="1">
            <a:spLocks noGrp="1"/>
          </p:cNvSpPr>
          <p:nvPr>
            <p:ph type="body" idx="1"/>
          </p:nvPr>
        </p:nvSpPr>
        <p:spPr>
          <a:xfrm>
            <a:off x="5950126" y="3597596"/>
            <a:ext cx="28452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1000"/>
              </a:spcAft>
              <a:buNone/>
            </a:pPr>
            <a:r>
              <a:rPr lang="en" sz="1000">
                <a:solidFill>
                  <a:schemeClr val="lt1"/>
                </a:solidFill>
                <a:latin typeface="Helvetica Neue"/>
                <a:ea typeface="Helvetica Neue"/>
                <a:cs typeface="Helvetica Neue"/>
                <a:sym typeface="Helvetica Neue"/>
              </a:rPr>
              <a:t>Heart disease prediction accuracy: 99%, Breast cancer prediction accuracy: 96%. Both models demonstrated high precision and recall rates.</a:t>
            </a:r>
            <a:endParaRPr sz="1000">
              <a:solidFill>
                <a:schemeClr val="lt1"/>
              </a:solidFill>
              <a:latin typeface="Helvetica Neue"/>
              <a:ea typeface="Helvetica Neue"/>
              <a:cs typeface="Helvetica Neue"/>
              <a:sym typeface="Helvetica Neue"/>
            </a:endParaRPr>
          </a:p>
        </p:txBody>
      </p:sp>
      <p:sp>
        <p:nvSpPr>
          <p:cNvPr id="261" name="Google Shape;261;p39" descr="header_0"/>
          <p:cNvSpPr txBox="1">
            <a:spLocks noGrp="1"/>
          </p:cNvSpPr>
          <p:nvPr>
            <p:ph type="subTitle" idx="4294967295"/>
          </p:nvPr>
        </p:nvSpPr>
        <p:spPr>
          <a:xfrm>
            <a:off x="4694475" y="1189750"/>
            <a:ext cx="11703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800"/>
              </a:spcAft>
              <a:buNone/>
            </a:pPr>
            <a:r>
              <a:rPr lang="en" sz="1000">
                <a:solidFill>
                  <a:schemeClr val="lt1"/>
                </a:solidFill>
                <a:latin typeface="Helvetica Neue"/>
                <a:ea typeface="Helvetica Neue"/>
                <a:cs typeface="Helvetica Neue"/>
                <a:sym typeface="Helvetica Neue"/>
              </a:rPr>
              <a:t>Heart Disease Methodology</a:t>
            </a:r>
            <a:endParaRPr sz="1000">
              <a:solidFill>
                <a:schemeClr val="lt1"/>
              </a:solidFill>
              <a:latin typeface="Helvetica Neue"/>
              <a:ea typeface="Helvetica Neue"/>
              <a:cs typeface="Helvetica Neue"/>
              <a:sym typeface="Helvetica Neue"/>
            </a:endParaRPr>
          </a:p>
        </p:txBody>
      </p:sp>
      <p:sp>
        <p:nvSpPr>
          <p:cNvPr id="262" name="Google Shape;262;p39" descr="detail_0"/>
          <p:cNvSpPr txBox="1">
            <a:spLocks noGrp="1"/>
          </p:cNvSpPr>
          <p:nvPr>
            <p:ph type="body" idx="1"/>
          </p:nvPr>
        </p:nvSpPr>
        <p:spPr>
          <a:xfrm>
            <a:off x="5950124" y="1189750"/>
            <a:ext cx="2845200" cy="1128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1000"/>
              </a:spcAft>
              <a:buNone/>
            </a:pPr>
            <a:r>
              <a:rPr lang="en" sz="1000">
                <a:solidFill>
                  <a:schemeClr val="lt1"/>
                </a:solidFill>
                <a:latin typeface="Helvetica Neue"/>
                <a:ea typeface="Helvetica Neue"/>
                <a:cs typeface="Helvetica Neue"/>
                <a:sym typeface="Helvetica Neue"/>
              </a:rPr>
              <a:t>Utilized Random Forest and XGBoost algorithms for analysis on clinical dataset, achieving 99% accuracy in predictions.</a:t>
            </a:r>
            <a:endParaRPr sz="1000">
              <a:solidFill>
                <a:schemeClr val="lt1"/>
              </a:solidFill>
              <a:latin typeface="Helvetica Neue"/>
              <a:ea typeface="Helvetica Neue"/>
              <a:cs typeface="Helvetica Neue"/>
              <a:sym typeface="Helvetica Neue"/>
            </a:endParaRPr>
          </a:p>
        </p:txBody>
      </p:sp>
      <p:pic>
        <p:nvPicPr>
          <p:cNvPr id="263" name="Google Shape;263;p39"/>
          <p:cNvPicPr preferRelativeResize="0"/>
          <p:nvPr/>
        </p:nvPicPr>
        <p:blipFill rotWithShape="1">
          <a:blip r:embed="rId3">
            <a:alphaModFix/>
          </a:blip>
          <a:srcRect t="12062" b="12070"/>
          <a:stretch/>
        </p:blipFill>
        <p:spPr>
          <a:xfrm>
            <a:off x="3061575" y="1189801"/>
            <a:ext cx="1486900" cy="1128065"/>
          </a:xfrm>
          <a:prstGeom prst="rect">
            <a:avLst/>
          </a:prstGeom>
          <a:noFill/>
          <a:ln>
            <a:noFill/>
          </a:ln>
        </p:spPr>
      </p:pic>
      <p:pic>
        <p:nvPicPr>
          <p:cNvPr id="264" name="Google Shape;264;p39"/>
          <p:cNvPicPr preferRelativeResize="0"/>
          <p:nvPr/>
        </p:nvPicPr>
        <p:blipFill rotWithShape="1">
          <a:blip r:embed="rId4">
            <a:alphaModFix/>
          </a:blip>
          <a:srcRect t="12062" b="12070"/>
          <a:stretch/>
        </p:blipFill>
        <p:spPr>
          <a:xfrm>
            <a:off x="3061575" y="2393686"/>
            <a:ext cx="1486900" cy="1128092"/>
          </a:xfrm>
          <a:prstGeom prst="rect">
            <a:avLst/>
          </a:prstGeom>
          <a:noFill/>
          <a:ln>
            <a:noFill/>
          </a:ln>
        </p:spPr>
      </p:pic>
      <p:pic>
        <p:nvPicPr>
          <p:cNvPr id="265" name="Google Shape;265;p39"/>
          <p:cNvPicPr preferRelativeResize="0"/>
          <p:nvPr/>
        </p:nvPicPr>
        <p:blipFill rotWithShape="1">
          <a:blip r:embed="rId5">
            <a:alphaModFix/>
          </a:blip>
          <a:srcRect t="12069" b="12069"/>
          <a:stretch/>
        </p:blipFill>
        <p:spPr>
          <a:xfrm>
            <a:off x="3061575" y="3597599"/>
            <a:ext cx="1486888" cy="1127998"/>
          </a:xfrm>
          <a:prstGeom prst="rect">
            <a:avLst/>
          </a:prstGeom>
          <a:noFill/>
          <a:ln>
            <a:noFill/>
          </a:ln>
        </p:spPr>
      </p:pic>
      <p:cxnSp>
        <p:nvCxnSpPr>
          <p:cNvPr id="266" name="Google Shape;266;p39"/>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267" name="Google Shape;267;p39"/>
          <p:cNvCxnSpPr/>
          <p:nvPr/>
        </p:nvCxnSpPr>
        <p:spPr>
          <a:xfrm>
            <a:off x="348525" y="4800600"/>
            <a:ext cx="8446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sp>
        <p:nvSpPr>
          <p:cNvPr id="279" name="Google Shape;279;p40" descr="value_0"/>
          <p:cNvSpPr txBox="1"/>
          <p:nvPr/>
        </p:nvSpPr>
        <p:spPr>
          <a:xfrm>
            <a:off x="320000" y="1606350"/>
            <a:ext cx="35139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2500" b="1">
                <a:solidFill>
                  <a:schemeClr val="lt1"/>
                </a:solidFill>
                <a:latin typeface="Helvetica Neue"/>
                <a:ea typeface="Helvetica Neue"/>
                <a:cs typeface="Helvetica Neue"/>
                <a:sym typeface="Helvetica Neue"/>
              </a:rPr>
              <a:t>99.16%</a:t>
            </a:r>
            <a:endParaRPr sz="2500" b="1">
              <a:solidFill>
                <a:schemeClr val="lt1"/>
              </a:solidFill>
              <a:latin typeface="Helvetica Neue"/>
              <a:ea typeface="Helvetica Neue"/>
              <a:cs typeface="Helvetica Neue"/>
              <a:sym typeface="Helvetica Neue"/>
            </a:endParaRPr>
          </a:p>
        </p:txBody>
      </p:sp>
      <p:sp>
        <p:nvSpPr>
          <p:cNvPr id="280" name="Google Shape;280;p40" descr="value_1"/>
          <p:cNvSpPr txBox="1"/>
          <p:nvPr/>
        </p:nvSpPr>
        <p:spPr>
          <a:xfrm>
            <a:off x="320000" y="2406425"/>
            <a:ext cx="35139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2500" b="1">
                <a:solidFill>
                  <a:schemeClr val="lt1"/>
                </a:solidFill>
                <a:latin typeface="Helvetica Neue"/>
                <a:ea typeface="Helvetica Neue"/>
                <a:cs typeface="Helvetica Neue"/>
                <a:sym typeface="Helvetica Neue"/>
              </a:rPr>
              <a:t>88%</a:t>
            </a:r>
            <a:endParaRPr sz="2500" b="1">
              <a:solidFill>
                <a:schemeClr val="lt1"/>
              </a:solidFill>
              <a:latin typeface="Helvetica Neue"/>
              <a:ea typeface="Helvetica Neue"/>
              <a:cs typeface="Helvetica Neue"/>
              <a:sym typeface="Helvetica Neue"/>
            </a:endParaRPr>
          </a:p>
        </p:txBody>
      </p:sp>
      <p:sp>
        <p:nvSpPr>
          <p:cNvPr id="281" name="Google Shape;281;p40" descr="value_2"/>
          <p:cNvSpPr txBox="1"/>
          <p:nvPr/>
        </p:nvSpPr>
        <p:spPr>
          <a:xfrm>
            <a:off x="320000" y="3203400"/>
            <a:ext cx="35139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2500" b="1">
                <a:solidFill>
                  <a:schemeClr val="lt1"/>
                </a:solidFill>
                <a:latin typeface="Helvetica Neue"/>
                <a:ea typeface="Helvetica Neue"/>
                <a:cs typeface="Helvetica Neue"/>
                <a:sym typeface="Helvetica Neue"/>
              </a:rPr>
              <a:t>96%</a:t>
            </a:r>
            <a:endParaRPr sz="2500" b="1">
              <a:solidFill>
                <a:schemeClr val="lt1"/>
              </a:solidFill>
              <a:latin typeface="Helvetica Neue"/>
              <a:ea typeface="Helvetica Neue"/>
              <a:cs typeface="Helvetica Neue"/>
              <a:sym typeface="Helvetica Neue"/>
            </a:endParaRPr>
          </a:p>
        </p:txBody>
      </p:sp>
      <p:sp>
        <p:nvSpPr>
          <p:cNvPr id="282" name="Google Shape;282;p40" descr="value_3"/>
          <p:cNvSpPr txBox="1"/>
          <p:nvPr/>
        </p:nvSpPr>
        <p:spPr>
          <a:xfrm>
            <a:off x="320000" y="4002000"/>
            <a:ext cx="35139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2500" b="1">
                <a:solidFill>
                  <a:schemeClr val="lt1"/>
                </a:solidFill>
                <a:latin typeface="Helvetica Neue"/>
                <a:ea typeface="Helvetica Neue"/>
                <a:cs typeface="Helvetica Neue"/>
                <a:sym typeface="Helvetica Neue"/>
              </a:rPr>
              <a:t>88.45%</a:t>
            </a:r>
            <a:endParaRPr sz="2500" b="1">
              <a:solidFill>
                <a:schemeClr val="lt1"/>
              </a:solidFill>
              <a:latin typeface="Helvetica Neue"/>
              <a:ea typeface="Helvetica Neue"/>
              <a:cs typeface="Helvetica Neue"/>
              <a:sym typeface="Helvetica Neue"/>
            </a:endParaRPr>
          </a:p>
        </p:txBody>
      </p:sp>
      <p:sp>
        <p:nvSpPr>
          <p:cNvPr id="283" name="Google Shape;283;p40" descr="label_0"/>
          <p:cNvSpPr txBox="1"/>
          <p:nvPr/>
        </p:nvSpPr>
        <p:spPr>
          <a:xfrm>
            <a:off x="4086384" y="1606350"/>
            <a:ext cx="46803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1800">
                <a:solidFill>
                  <a:schemeClr val="lt1"/>
                </a:solidFill>
                <a:latin typeface="Helvetica Neue"/>
                <a:ea typeface="Helvetica Neue"/>
                <a:cs typeface="Helvetica Neue"/>
                <a:sym typeface="Helvetica Neue"/>
              </a:rPr>
              <a:t>Kidney Disease Accuracy</a:t>
            </a:r>
            <a:endParaRPr sz="1800">
              <a:solidFill>
                <a:schemeClr val="lt1"/>
              </a:solidFill>
              <a:latin typeface="Helvetica Neue"/>
              <a:ea typeface="Helvetica Neue"/>
              <a:cs typeface="Helvetica Neue"/>
              <a:sym typeface="Helvetica Neue"/>
            </a:endParaRPr>
          </a:p>
        </p:txBody>
      </p:sp>
      <p:sp>
        <p:nvSpPr>
          <p:cNvPr id="284" name="Google Shape;284;p40" descr="label_1"/>
          <p:cNvSpPr txBox="1"/>
          <p:nvPr/>
        </p:nvSpPr>
        <p:spPr>
          <a:xfrm>
            <a:off x="4086384" y="2406425"/>
            <a:ext cx="46803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1800">
                <a:solidFill>
                  <a:schemeClr val="lt1"/>
                </a:solidFill>
                <a:latin typeface="Helvetica Neue"/>
                <a:ea typeface="Helvetica Neue"/>
                <a:cs typeface="Helvetica Neue"/>
                <a:sym typeface="Helvetica Neue"/>
              </a:rPr>
              <a:t>Heart Disease Accuracy</a:t>
            </a:r>
            <a:endParaRPr sz="1800">
              <a:solidFill>
                <a:schemeClr val="lt1"/>
              </a:solidFill>
              <a:latin typeface="Helvetica Neue"/>
              <a:ea typeface="Helvetica Neue"/>
              <a:cs typeface="Helvetica Neue"/>
              <a:sym typeface="Helvetica Neue"/>
            </a:endParaRPr>
          </a:p>
        </p:txBody>
      </p:sp>
      <p:sp>
        <p:nvSpPr>
          <p:cNvPr id="285" name="Google Shape;285;p40" descr="label_2"/>
          <p:cNvSpPr txBox="1"/>
          <p:nvPr/>
        </p:nvSpPr>
        <p:spPr>
          <a:xfrm>
            <a:off x="4086384" y="3203400"/>
            <a:ext cx="46803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1800">
                <a:solidFill>
                  <a:schemeClr val="lt1"/>
                </a:solidFill>
                <a:latin typeface="Helvetica Neue"/>
                <a:ea typeface="Helvetica Neue"/>
                <a:cs typeface="Helvetica Neue"/>
                <a:sym typeface="Helvetica Neue"/>
              </a:rPr>
              <a:t>Breast Cancer Accuracy</a:t>
            </a:r>
            <a:endParaRPr sz="1800">
              <a:solidFill>
                <a:schemeClr val="lt1"/>
              </a:solidFill>
              <a:latin typeface="Helvetica Neue"/>
              <a:ea typeface="Helvetica Neue"/>
              <a:cs typeface="Helvetica Neue"/>
              <a:sym typeface="Helvetica Neue"/>
            </a:endParaRPr>
          </a:p>
        </p:txBody>
      </p:sp>
      <p:sp>
        <p:nvSpPr>
          <p:cNvPr id="286" name="Google Shape;286;p40" descr="label_3"/>
          <p:cNvSpPr txBox="1"/>
          <p:nvPr/>
        </p:nvSpPr>
        <p:spPr>
          <a:xfrm>
            <a:off x="4086384" y="4002000"/>
            <a:ext cx="4680300" cy="798600"/>
          </a:xfrm>
          <a:prstGeom prst="rect">
            <a:avLst/>
          </a:prstGeom>
          <a:noFill/>
          <a:ln>
            <a:noFill/>
          </a:ln>
        </p:spPr>
        <p:txBody>
          <a:bodyPr spcFirstLastPara="1" wrap="square" lIns="0" tIns="91425" rIns="0" bIns="91425" anchor="ctr" anchorCtr="0">
            <a:noAutofit/>
          </a:bodyPr>
          <a:lstStyle/>
          <a:p>
            <a:pPr marL="0" lvl="0" indent="0" algn="l" rtl="0">
              <a:lnSpc>
                <a:spcPct val="80000"/>
              </a:lnSpc>
              <a:spcBef>
                <a:spcPts val="0"/>
              </a:spcBef>
              <a:spcAft>
                <a:spcPts val="1000"/>
              </a:spcAft>
              <a:buNone/>
            </a:pPr>
            <a:r>
              <a:rPr lang="en" sz="1800">
                <a:solidFill>
                  <a:schemeClr val="lt1"/>
                </a:solidFill>
                <a:latin typeface="Helvetica Neue"/>
                <a:ea typeface="Helvetica Neue"/>
                <a:cs typeface="Helvetica Neue"/>
                <a:sym typeface="Helvetica Neue"/>
              </a:rPr>
              <a:t>Liver Disease Accuracy</a:t>
            </a:r>
            <a:endParaRPr sz="1800">
              <a:solidFill>
                <a:schemeClr val="lt1"/>
              </a:solidFill>
              <a:latin typeface="Helvetica Neue"/>
              <a:ea typeface="Helvetica Neue"/>
              <a:cs typeface="Helvetica Neue"/>
              <a:sym typeface="Helvetica Neue"/>
            </a:endParaRPr>
          </a:p>
        </p:txBody>
      </p:sp>
      <p:sp>
        <p:nvSpPr>
          <p:cNvPr id="287" name="Google Shape;287;p40" descr="title"/>
          <p:cNvSpPr txBox="1">
            <a:spLocks noGrp="1"/>
          </p:cNvSpPr>
          <p:nvPr>
            <p:ph type="title"/>
          </p:nvPr>
        </p:nvSpPr>
        <p:spPr>
          <a:xfrm>
            <a:off x="348525" y="356200"/>
            <a:ext cx="5367600" cy="309300"/>
          </a:xfrm>
          <a:prstGeom prst="rect">
            <a:avLst/>
          </a:prstGeom>
        </p:spPr>
        <p:txBody>
          <a:bodyPr spcFirstLastPara="1" wrap="square" lIns="0" tIns="91425" rIns="0" bIns="91425" anchor="t" anchorCtr="0">
            <a:noAutofit/>
          </a:bodyPr>
          <a:lstStyle/>
          <a:p>
            <a:pPr marL="0" marR="0" lvl="0" indent="0" algn="l" rtl="0">
              <a:lnSpc>
                <a:spcPct val="100000"/>
              </a:lnSpc>
              <a:spcBef>
                <a:spcPts val="0"/>
              </a:spcBef>
              <a:spcAft>
                <a:spcPts val="800"/>
              </a:spcAft>
              <a:buSzPts val="990"/>
              <a:buNone/>
            </a:pPr>
            <a:r>
              <a:rPr lang="en" sz="900">
                <a:solidFill>
                  <a:schemeClr val="lt1"/>
                </a:solidFill>
                <a:latin typeface="Helvetica Neue"/>
                <a:ea typeface="Helvetica Neue"/>
                <a:cs typeface="Helvetica Neue"/>
                <a:sym typeface="Helvetica Neue"/>
              </a:rPr>
              <a:t>Results and Performance Analysis</a:t>
            </a:r>
            <a:endParaRPr sz="900">
              <a:solidFill>
                <a:schemeClr val="lt1"/>
              </a:solidFill>
              <a:latin typeface="Helvetica Neue"/>
              <a:ea typeface="Helvetica Neue"/>
              <a:cs typeface="Helvetica Neue"/>
              <a:sym typeface="Helvetica Neue"/>
            </a:endParaRPr>
          </a:p>
        </p:txBody>
      </p:sp>
      <p:cxnSp>
        <p:nvCxnSpPr>
          <p:cNvPr id="288" name="Google Shape;288;p40"/>
          <p:cNvCxnSpPr/>
          <p:nvPr/>
        </p:nvCxnSpPr>
        <p:spPr>
          <a:xfrm>
            <a:off x="348525" y="342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289" name="Google Shape;289;p40"/>
          <p:cNvCxnSpPr/>
          <p:nvPr/>
        </p:nvCxnSpPr>
        <p:spPr>
          <a:xfrm>
            <a:off x="348525" y="4800600"/>
            <a:ext cx="8446800" cy="0"/>
          </a:xfrm>
          <a:prstGeom prst="straightConnector1">
            <a:avLst/>
          </a:prstGeom>
          <a:noFill/>
          <a:ln w="19050" cap="flat" cmpd="sng">
            <a:solidFill>
              <a:schemeClr val="lt1"/>
            </a:solidFill>
            <a:prstDash val="solid"/>
            <a:round/>
            <a:headEnd type="none" w="med" len="med"/>
            <a:tailEnd type="none" w="med" len="med"/>
          </a:ln>
        </p:spPr>
      </p:cxnSp>
      <p:cxnSp>
        <p:nvCxnSpPr>
          <p:cNvPr id="290" name="Google Shape;290;p40"/>
          <p:cNvCxnSpPr/>
          <p:nvPr/>
        </p:nvCxnSpPr>
        <p:spPr>
          <a:xfrm>
            <a:off x="320000" y="1590775"/>
            <a:ext cx="8446800" cy="0"/>
          </a:xfrm>
          <a:prstGeom prst="straightConnector1">
            <a:avLst/>
          </a:prstGeom>
          <a:noFill/>
          <a:ln w="19050" cap="flat" cmpd="sng">
            <a:solidFill>
              <a:schemeClr val="lt1"/>
            </a:solidFill>
            <a:prstDash val="solid"/>
            <a:round/>
            <a:headEnd type="none" w="med" len="med"/>
            <a:tailEnd type="none" w="med" len="med"/>
          </a:ln>
        </p:spPr>
      </p:cxnSp>
      <p:cxnSp>
        <p:nvCxnSpPr>
          <p:cNvPr id="291" name="Google Shape;291;p40"/>
          <p:cNvCxnSpPr/>
          <p:nvPr/>
        </p:nvCxnSpPr>
        <p:spPr>
          <a:xfrm>
            <a:off x="320000" y="24019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292" name="Google Shape;292;p40"/>
          <p:cNvCxnSpPr/>
          <p:nvPr/>
        </p:nvCxnSpPr>
        <p:spPr>
          <a:xfrm>
            <a:off x="320000" y="3194000"/>
            <a:ext cx="8446800" cy="0"/>
          </a:xfrm>
          <a:prstGeom prst="straightConnector1">
            <a:avLst/>
          </a:prstGeom>
          <a:noFill/>
          <a:ln w="9525" cap="flat" cmpd="sng">
            <a:solidFill>
              <a:schemeClr val="lt1"/>
            </a:solidFill>
            <a:prstDash val="solid"/>
            <a:round/>
            <a:headEnd type="none" w="med" len="med"/>
            <a:tailEnd type="none" w="med" len="med"/>
          </a:ln>
        </p:spPr>
      </p:cxnSp>
      <p:cxnSp>
        <p:nvCxnSpPr>
          <p:cNvPr id="293" name="Google Shape;293;p40"/>
          <p:cNvCxnSpPr/>
          <p:nvPr/>
        </p:nvCxnSpPr>
        <p:spPr>
          <a:xfrm>
            <a:off x="348600" y="4002000"/>
            <a:ext cx="8446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a:dk1>
        <a:srgbClr val="0F0F0F"/>
      </a:dk1>
      <a:lt1>
        <a:srgbClr val="FFFFFF"/>
      </a:lt1>
      <a:dk2>
        <a:srgbClr val="595959"/>
      </a:dk2>
      <a:lt2>
        <a:srgbClr val="999494"/>
      </a:lt2>
      <a:accent1>
        <a:srgbClr val="EDF060"/>
      </a:accent1>
      <a:accent2>
        <a:srgbClr val="999999"/>
      </a:accent2>
      <a:accent3>
        <a:srgbClr val="DDE0E4"/>
      </a:accent3>
      <a:accent4>
        <a:srgbClr val="0459EC"/>
      </a:accent4>
      <a:accent5>
        <a:srgbClr val="5A0001"/>
      </a:accent5>
      <a:accent6>
        <a:srgbClr val="F4F5F6"/>
      </a:accent6>
      <a:hlink>
        <a:srgbClr val="453B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813</Words>
  <Application>Microsoft Office PowerPoint</Application>
  <PresentationFormat>On-screen Show (16:9)</PresentationFormat>
  <Paragraphs>80</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Inter</vt:lpstr>
      <vt:lpstr>Helvetica Neue</vt:lpstr>
      <vt:lpstr>Arial</vt:lpstr>
      <vt:lpstr>Inter Medium</vt:lpstr>
      <vt:lpstr>Simple Light</vt:lpstr>
      <vt:lpstr>Simple Light</vt:lpstr>
      <vt:lpstr>Machine Learning Disease Detection</vt:lpstr>
      <vt:lpstr>PowerPoint Presentation</vt:lpstr>
      <vt:lpstr>Introduction to Disease Detection</vt:lpstr>
      <vt:lpstr>Problem Statement</vt:lpstr>
      <vt:lpstr>Literature Survey Highlights</vt:lpstr>
      <vt:lpstr>Proposed Methodology</vt:lpstr>
      <vt:lpstr>Kidney and Liver Disease Prediction</vt:lpstr>
      <vt:lpstr>Heart and Breast Cancer Predictions</vt:lpstr>
      <vt:lpstr>Results and Performance Analysis</vt:lpstr>
      <vt:lpstr>Conclusion and 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Sahil Motwani</dc:creator>
  <cp:lastModifiedBy>Sahil Motwani</cp:lastModifiedBy>
  <cp:revision>2</cp:revision>
  <dcterms:modified xsi:type="dcterms:W3CDTF">2024-11-21T02:57:35Z</dcterms:modified>
</cp:coreProperties>
</file>