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aggregate/" TargetMode="External"/><Relationship Id="rId2" Type="http://schemas.openxmlformats.org/officeDocument/2006/relationships/hyperlink" Target="https://www.tutorialspoint.com/mongodb/mongodb_advantage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-course.eu/python_tkinter.php" TargetMode="External"/><Relationship Id="rId5" Type="http://schemas.openxmlformats.org/officeDocument/2006/relationships/hyperlink" Target="https://www.researchgate.net/topic/Support-Vector-Machine" TargetMode="External"/><Relationship Id="rId4" Type="http://schemas.openxmlformats.org/officeDocument/2006/relationships/hyperlink" Target="https://docs.mongodb.com/manual/reference/operator/projection/position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64" y="2404534"/>
            <a:ext cx="8673639" cy="1646302"/>
          </a:xfrm>
        </p:spPr>
        <p:txBody>
          <a:bodyPr/>
          <a:lstStyle/>
          <a:p>
            <a:r>
              <a:rPr lang="en-IN" dirty="0" smtClean="0"/>
              <a:t>ScRibBLE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Get your Chances. Know you Future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8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br>
              <a:rPr lang="en-IN" dirty="0" smtClean="0"/>
            </a:br>
            <a:r>
              <a:rPr lang="en-IN" sz="2800" dirty="0" smtClean="0"/>
              <a:t>Gratitude is due to be given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www.tutorialspoint.com/mongodb/mongodb_advantages.htm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https://docs.mongodb.com/manual/reference/method/db.collection.aggregate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https://docs.mongodb.com/manual/reference/operator/projection/positional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www.researchgate.net/topic/Support-Vector-Machine</a:t>
            </a:r>
            <a:endParaRPr lang="en-IN" dirty="0" smtClean="0"/>
          </a:p>
          <a:p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www.python-course.eu/python_tkinter.php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16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Introduction: NoSQL </a:t>
            </a:r>
            <a:r>
              <a:rPr lang="en-IN" dirty="0" smtClean="0"/>
              <a:t>and Tkinter</a:t>
            </a:r>
            <a:br>
              <a:rPr lang="en-IN" dirty="0" smtClean="0"/>
            </a:br>
            <a:r>
              <a:rPr lang="en-IN" sz="2000" dirty="0" smtClean="0"/>
              <a:t>Doesn’t get better than this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project unleashes the combined power of </a:t>
            </a:r>
            <a:r>
              <a:rPr lang="en-IN" b="1" dirty="0" smtClean="0"/>
              <a:t>NoSQl</a:t>
            </a:r>
            <a:r>
              <a:rPr lang="en-IN" dirty="0" smtClean="0"/>
              <a:t> and </a:t>
            </a:r>
            <a:r>
              <a:rPr lang="en-IN" b="1" dirty="0" smtClean="0"/>
              <a:t>Tkinter</a:t>
            </a:r>
            <a:r>
              <a:rPr lang="en-IN" dirty="0" smtClean="0"/>
              <a:t> to develop a software that can </a:t>
            </a:r>
            <a:r>
              <a:rPr lang="en-IN" b="1" dirty="0" smtClean="0"/>
              <a:t>predict the chances </a:t>
            </a:r>
            <a:r>
              <a:rPr lang="en-IN" dirty="0" smtClean="0"/>
              <a:t>of students to get admitted in a college given some data.</a:t>
            </a:r>
          </a:p>
          <a:p>
            <a:r>
              <a:rPr lang="en-IN" dirty="0" smtClean="0"/>
              <a:t>This would be helpful for the students to </a:t>
            </a:r>
            <a:r>
              <a:rPr lang="en-IN" b="1" dirty="0" smtClean="0"/>
              <a:t>decide the steps </a:t>
            </a:r>
            <a:r>
              <a:rPr lang="en-IN" dirty="0" smtClean="0"/>
              <a:t>they need to take to nurture their future.</a:t>
            </a:r>
          </a:p>
          <a:p>
            <a:r>
              <a:rPr lang="en-IN" dirty="0" smtClean="0"/>
              <a:t>It uses </a:t>
            </a:r>
            <a:r>
              <a:rPr lang="en-IN" b="1" dirty="0" smtClean="0"/>
              <a:t>SVM</a:t>
            </a:r>
            <a:r>
              <a:rPr lang="en-IN" dirty="0" smtClean="0"/>
              <a:t> (</a:t>
            </a:r>
            <a:r>
              <a:rPr lang="en-IN" b="1" dirty="0" smtClean="0"/>
              <a:t>S</a:t>
            </a:r>
            <a:r>
              <a:rPr lang="en-IN" dirty="0" smtClean="0"/>
              <a:t>upport </a:t>
            </a:r>
            <a:r>
              <a:rPr lang="en-IN" b="1" dirty="0" smtClean="0"/>
              <a:t>V</a:t>
            </a:r>
            <a:r>
              <a:rPr lang="en-IN" dirty="0" smtClean="0"/>
              <a:t>ector </a:t>
            </a:r>
            <a:r>
              <a:rPr lang="en-IN" b="1" dirty="0" smtClean="0"/>
              <a:t>M</a:t>
            </a:r>
            <a:r>
              <a:rPr lang="en-IN" dirty="0" smtClean="0"/>
              <a:t>achine) to predict the odds of admission using facts like GRE and TOEFL Score, University Rating etc.</a:t>
            </a:r>
          </a:p>
          <a:p>
            <a:r>
              <a:rPr lang="en-IN" dirty="0" smtClean="0"/>
              <a:t>The software also enables the students to view relationship between various factors visually via graph. This mechanism is in-built in the software.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Contents</a:t>
            </a:r>
            <a:br>
              <a:rPr lang="en-IN" dirty="0" smtClean="0"/>
            </a:br>
            <a:r>
              <a:rPr lang="en-IN" sz="2000" dirty="0" smtClean="0"/>
              <a:t>You ought to know what’s inside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5011"/>
          </a:xfrm>
        </p:spPr>
        <p:txBody>
          <a:bodyPr>
            <a:normAutofit/>
          </a:bodyPr>
          <a:lstStyle/>
          <a:p>
            <a:r>
              <a:rPr lang="en-IN" dirty="0" smtClean="0"/>
              <a:t>The software interface contains following features: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1. Login Window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1. Selection Page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1. Update and Delete</a:t>
            </a:r>
          </a:p>
          <a:p>
            <a:pPr marL="0" indent="0">
              <a:buNone/>
            </a:pPr>
            <a:r>
              <a:rPr lang="en-IN" dirty="0" smtClean="0"/>
              <a:t>                         1. Update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2. Calculate Chances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2. Retrieval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1. Sort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2. Find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3. Graphing Page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4. Help and Credits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51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/>
          <a:lstStyle/>
          <a:p>
            <a:pPr algn="ctr"/>
            <a:r>
              <a:rPr lang="en-IN" dirty="0" smtClean="0"/>
              <a:t>Existing Model and Gaps they Possess</a:t>
            </a:r>
            <a:br>
              <a:rPr lang="en-IN" dirty="0" smtClean="0"/>
            </a:br>
            <a:r>
              <a:rPr lang="en-IN" sz="2800" dirty="0" smtClean="0"/>
              <a:t>Gaps are meant to be filled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1811"/>
          </a:xfrm>
        </p:spPr>
        <p:txBody>
          <a:bodyPr/>
          <a:lstStyle/>
          <a:p>
            <a:r>
              <a:rPr lang="en-IN" dirty="0"/>
              <a:t>Although many works have been published on this topic but most of them lack either proper management of data, effective prediction or very difficult interface to operate it.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project worked upon has covered all the loopholes and bottlenecks which were unseen before, ignored or unsolved.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project employs interface simplicity via Tkinter library and easy connectivity through </a:t>
            </a:r>
            <a:r>
              <a:rPr lang="en-IN" dirty="0" smtClean="0"/>
              <a:t>PyMongo Engine.</a:t>
            </a:r>
          </a:p>
          <a:p>
            <a:r>
              <a:rPr lang="en-IN" dirty="0" smtClean="0"/>
              <a:t>No existing works and research employed all the features available with the MongoDB but our project employs all what is available.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2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03927"/>
          </a:xfrm>
        </p:spPr>
        <p:txBody>
          <a:bodyPr/>
          <a:lstStyle/>
          <a:p>
            <a:pPr algn="ctr"/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42836"/>
            <a:ext cx="8596668" cy="3260437"/>
          </a:xfrm>
        </p:spPr>
        <p:txBody>
          <a:bodyPr/>
          <a:lstStyle/>
          <a:p>
            <a:r>
              <a:rPr lang="en-IN" dirty="0" smtClean="0"/>
              <a:t>It was first decided that ourselves being proficient in Python, this will be used for designing. All the functionalities were decided beforehand.</a:t>
            </a:r>
          </a:p>
          <a:p>
            <a:r>
              <a:rPr lang="en-IN" dirty="0" smtClean="0"/>
              <a:t>MongoDB was chosen to be the de facto NoSQL database to be used because of its ability to auto-shard and replicate the data. For this helps in creating dummies when required.</a:t>
            </a:r>
          </a:p>
          <a:p>
            <a:r>
              <a:rPr lang="en-IN" dirty="0" smtClean="0"/>
              <a:t>We also had technical know-how of Machine Learning and hence added its gist to the project.</a:t>
            </a:r>
          </a:p>
          <a:p>
            <a:r>
              <a:rPr lang="en-IN" dirty="0" smtClean="0"/>
              <a:t>The MongoDB procedures of projection, aggregation and querying were tested in this project.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6979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6073"/>
          </a:xfrm>
        </p:spPr>
        <p:txBody>
          <a:bodyPr>
            <a:noAutofit/>
          </a:bodyPr>
          <a:lstStyle/>
          <a:p>
            <a:pPr algn="ctr"/>
            <a:r>
              <a:rPr lang="en-IN" dirty="0" smtClean="0"/>
              <a:t>ScreenShots</a:t>
            </a:r>
            <a:br>
              <a:rPr lang="en-IN" dirty="0" smtClean="0"/>
            </a:br>
            <a:r>
              <a:rPr lang="en-IN" sz="2000" dirty="0" smtClean="0"/>
              <a:t>Visually Enchanting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1616756"/>
            <a:ext cx="11176000" cy="365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8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6073"/>
          </a:xfrm>
        </p:spPr>
        <p:txBody>
          <a:bodyPr>
            <a:noAutofit/>
          </a:bodyPr>
          <a:lstStyle/>
          <a:p>
            <a:pPr algn="ctr"/>
            <a:r>
              <a:rPr lang="en-IN" dirty="0" smtClean="0"/>
              <a:t>ScreenShots</a:t>
            </a:r>
            <a:br>
              <a:rPr lang="en-IN" dirty="0" smtClean="0"/>
            </a:br>
            <a:r>
              <a:rPr lang="en-IN" sz="2000" dirty="0" smtClean="0"/>
              <a:t>Visually Enchanting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9" y="1866950"/>
            <a:ext cx="11396313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6073"/>
          </a:xfrm>
        </p:spPr>
        <p:txBody>
          <a:bodyPr>
            <a:noAutofit/>
          </a:bodyPr>
          <a:lstStyle/>
          <a:p>
            <a:pPr algn="ctr"/>
            <a:r>
              <a:rPr lang="en-IN" dirty="0" smtClean="0"/>
              <a:t>ScreenShots</a:t>
            </a:r>
            <a:br>
              <a:rPr lang="en-IN" dirty="0" smtClean="0"/>
            </a:br>
            <a:r>
              <a:rPr lang="en-IN" sz="2000" dirty="0" smtClean="0"/>
              <a:t>Visually Enchanting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40" y="1609725"/>
            <a:ext cx="10306050" cy="291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1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6073"/>
          </a:xfrm>
        </p:spPr>
        <p:txBody>
          <a:bodyPr>
            <a:noAutofit/>
          </a:bodyPr>
          <a:lstStyle/>
          <a:p>
            <a:pPr algn="ctr"/>
            <a:r>
              <a:rPr lang="en-IN" dirty="0" smtClean="0"/>
              <a:t>ScreenShots</a:t>
            </a:r>
            <a:br>
              <a:rPr lang="en-IN" dirty="0" smtClean="0"/>
            </a:br>
            <a:r>
              <a:rPr lang="en-IN" sz="2000" dirty="0" smtClean="0"/>
              <a:t>Visually Enchanting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9" y="1745673"/>
            <a:ext cx="9471258" cy="182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99" y="4371071"/>
            <a:ext cx="9471258" cy="181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467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378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ScRibBLE</vt:lpstr>
      <vt:lpstr>Introduction: NoSQL and Tkinter Doesn’t get better than this</vt:lpstr>
      <vt:lpstr>Contents You ought to know what’s inside</vt:lpstr>
      <vt:lpstr>Existing Model and Gaps they Possess Gaps are meant to be filled</vt:lpstr>
      <vt:lpstr>Methodology</vt:lpstr>
      <vt:lpstr>ScreenShots Visually Enchanting</vt:lpstr>
      <vt:lpstr>ScreenShots Visually Enchanting</vt:lpstr>
      <vt:lpstr>ScreenShots Visually Enchanting</vt:lpstr>
      <vt:lpstr>ScreenShots Visually Enchanting</vt:lpstr>
      <vt:lpstr>References Gratitude is due to be given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ScRIBBLE</dc:title>
  <dc:creator>Sahil Nathani</dc:creator>
  <cp:lastModifiedBy>Sahil Nathani</cp:lastModifiedBy>
  <cp:revision>15</cp:revision>
  <dcterms:created xsi:type="dcterms:W3CDTF">2019-03-03T06:53:50Z</dcterms:created>
  <dcterms:modified xsi:type="dcterms:W3CDTF">2019-04-04T13:54:34Z</dcterms:modified>
</cp:coreProperties>
</file>