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6" r:id="rId5"/>
    <p:sldId id="259" r:id="rId6"/>
    <p:sldId id="260" r:id="rId7"/>
    <p:sldId id="261" r:id="rId8"/>
    <p:sldId id="262" r:id="rId9"/>
    <p:sldId id="263" r:id="rId10"/>
    <p:sldId id="264" r:id="rId11"/>
    <p:sldId id="265"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637CB6-64B4-468B-959E-0B94505B22BD}" v="16" dt="2024-04-15T04:13:15.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avani Suryawanshi" userId="352752279d635076" providerId="LiveId" clId="{EC637CB6-64B4-468B-959E-0B94505B22BD}"/>
    <pc:docChg chg="custSel addSld delSld modSld">
      <pc:chgData name="Shravani Suryawanshi" userId="352752279d635076" providerId="LiveId" clId="{EC637CB6-64B4-468B-959E-0B94505B22BD}" dt="2024-04-15T04:15:52.955" v="279" actId="2696"/>
      <pc:docMkLst>
        <pc:docMk/>
      </pc:docMkLst>
      <pc:sldChg chg="modSp mod">
        <pc:chgData name="Shravani Suryawanshi" userId="352752279d635076" providerId="LiveId" clId="{EC637CB6-64B4-468B-959E-0B94505B22BD}" dt="2024-04-01T19:03:57.112" v="197" actId="20577"/>
        <pc:sldMkLst>
          <pc:docMk/>
          <pc:sldMk cId="1038944139" sldId="258"/>
        </pc:sldMkLst>
        <pc:spChg chg="mod">
          <ac:chgData name="Shravani Suryawanshi" userId="352752279d635076" providerId="LiveId" clId="{EC637CB6-64B4-468B-959E-0B94505B22BD}" dt="2024-04-01T19:03:57.112" v="197" actId="20577"/>
          <ac:spMkLst>
            <pc:docMk/>
            <pc:sldMk cId="1038944139" sldId="258"/>
            <ac:spMk id="5" creationId="{781F1C6C-9DF6-4BC2-D3D7-144ADF8BAAF1}"/>
          </ac:spMkLst>
        </pc:spChg>
      </pc:sldChg>
      <pc:sldChg chg="modSp mod">
        <pc:chgData name="Shravani Suryawanshi" userId="352752279d635076" providerId="LiveId" clId="{EC637CB6-64B4-468B-959E-0B94505B22BD}" dt="2024-04-01T19:05:30.671" v="219" actId="20577"/>
        <pc:sldMkLst>
          <pc:docMk/>
          <pc:sldMk cId="622075362" sldId="259"/>
        </pc:sldMkLst>
        <pc:spChg chg="mod">
          <ac:chgData name="Shravani Suryawanshi" userId="352752279d635076" providerId="LiveId" clId="{EC637CB6-64B4-468B-959E-0B94505B22BD}" dt="2024-04-01T19:05:30.671" v="219" actId="20577"/>
          <ac:spMkLst>
            <pc:docMk/>
            <pc:sldMk cId="622075362" sldId="259"/>
            <ac:spMk id="5" creationId="{D86BEF5C-557F-1C9C-EFBD-92D3663E8DEA}"/>
          </ac:spMkLst>
        </pc:spChg>
      </pc:sldChg>
      <pc:sldChg chg="modSp mod">
        <pc:chgData name="Shravani Suryawanshi" userId="352752279d635076" providerId="LiveId" clId="{EC637CB6-64B4-468B-959E-0B94505B22BD}" dt="2024-04-01T19:05:35.574" v="221" actId="20577"/>
        <pc:sldMkLst>
          <pc:docMk/>
          <pc:sldMk cId="1873289537" sldId="260"/>
        </pc:sldMkLst>
        <pc:spChg chg="mod">
          <ac:chgData name="Shravani Suryawanshi" userId="352752279d635076" providerId="LiveId" clId="{EC637CB6-64B4-468B-959E-0B94505B22BD}" dt="2024-04-01T19:05:35.574" v="221" actId="20577"/>
          <ac:spMkLst>
            <pc:docMk/>
            <pc:sldMk cId="1873289537" sldId="260"/>
            <ac:spMk id="7" creationId="{B5211D1D-9FC0-8292-8BDD-D873084CDD57}"/>
          </ac:spMkLst>
        </pc:spChg>
      </pc:sldChg>
      <pc:sldChg chg="modSp mod">
        <pc:chgData name="Shravani Suryawanshi" userId="352752279d635076" providerId="LiveId" clId="{EC637CB6-64B4-468B-959E-0B94505B22BD}" dt="2024-04-01T19:05:40.238" v="223" actId="20577"/>
        <pc:sldMkLst>
          <pc:docMk/>
          <pc:sldMk cId="201192952" sldId="262"/>
        </pc:sldMkLst>
        <pc:spChg chg="mod">
          <ac:chgData name="Shravani Suryawanshi" userId="352752279d635076" providerId="LiveId" clId="{EC637CB6-64B4-468B-959E-0B94505B22BD}" dt="2024-04-01T19:05:40.238" v="223" actId="20577"/>
          <ac:spMkLst>
            <pc:docMk/>
            <pc:sldMk cId="201192952" sldId="262"/>
            <ac:spMk id="5" creationId="{F427E6A4-70F6-5361-6248-7A40B5EE39DF}"/>
          </ac:spMkLst>
        </pc:spChg>
      </pc:sldChg>
      <pc:sldChg chg="modSp mod">
        <pc:chgData name="Shravani Suryawanshi" userId="352752279d635076" providerId="LiveId" clId="{EC637CB6-64B4-468B-959E-0B94505B22BD}" dt="2024-04-01T19:05:50.844" v="230" actId="20577"/>
        <pc:sldMkLst>
          <pc:docMk/>
          <pc:sldMk cId="1994540693" sldId="263"/>
        </pc:sldMkLst>
        <pc:spChg chg="mod">
          <ac:chgData name="Shravani Suryawanshi" userId="352752279d635076" providerId="LiveId" clId="{EC637CB6-64B4-468B-959E-0B94505B22BD}" dt="2024-04-01T19:05:50.844" v="230" actId="20577"/>
          <ac:spMkLst>
            <pc:docMk/>
            <pc:sldMk cId="1994540693" sldId="263"/>
            <ac:spMk id="6" creationId="{8EEABA35-D2D4-8132-FE25-BD32D07534A9}"/>
          </ac:spMkLst>
        </pc:spChg>
      </pc:sldChg>
      <pc:sldChg chg="addSp delSp modSp mod">
        <pc:chgData name="Shravani Suryawanshi" userId="352752279d635076" providerId="LiveId" clId="{EC637CB6-64B4-468B-959E-0B94505B22BD}" dt="2024-04-15T04:12:36.019" v="264" actId="478"/>
        <pc:sldMkLst>
          <pc:docMk/>
          <pc:sldMk cId="2959937798" sldId="264"/>
        </pc:sldMkLst>
        <pc:spChg chg="add del mod">
          <ac:chgData name="Shravani Suryawanshi" userId="352752279d635076" providerId="LiveId" clId="{EC637CB6-64B4-468B-959E-0B94505B22BD}" dt="2024-04-15T04:10:42.511" v="249" actId="478"/>
          <ac:spMkLst>
            <pc:docMk/>
            <pc:sldMk cId="2959937798" sldId="264"/>
            <ac:spMk id="2" creationId="{B3FDA8AB-C4EC-04AD-15EC-00217C150518}"/>
          </ac:spMkLst>
        </pc:spChg>
        <pc:spChg chg="add del mod">
          <ac:chgData name="Shravani Suryawanshi" userId="352752279d635076" providerId="LiveId" clId="{EC637CB6-64B4-468B-959E-0B94505B22BD}" dt="2024-04-15T04:12:36.019" v="264" actId="478"/>
          <ac:spMkLst>
            <pc:docMk/>
            <pc:sldMk cId="2959937798" sldId="264"/>
            <ac:spMk id="3" creationId="{BCFF32D7-2960-61C4-348E-2A09593E1774}"/>
          </ac:spMkLst>
        </pc:spChg>
        <pc:spChg chg="mod">
          <ac:chgData name="Shravani Suryawanshi" userId="352752279d635076" providerId="LiveId" clId="{EC637CB6-64B4-468B-959E-0B94505B22BD}" dt="2024-04-01T19:05:56.178" v="233" actId="20577"/>
          <ac:spMkLst>
            <pc:docMk/>
            <pc:sldMk cId="2959937798" sldId="264"/>
            <ac:spMk id="4" creationId="{AC96C17A-A94C-1430-B8B4-873F4A836CE6}"/>
          </ac:spMkLst>
        </pc:spChg>
        <pc:spChg chg="add mod">
          <ac:chgData name="Shravani Suryawanshi" userId="352752279d635076" providerId="LiveId" clId="{EC637CB6-64B4-468B-959E-0B94505B22BD}" dt="2024-04-01T19:00:01.387" v="52" actId="1076"/>
          <ac:spMkLst>
            <pc:docMk/>
            <pc:sldMk cId="2959937798" sldId="264"/>
            <ac:spMk id="7" creationId="{E71FA0C2-CFF1-299E-2383-CBC8E88E0F0F}"/>
          </ac:spMkLst>
        </pc:spChg>
        <pc:picChg chg="del">
          <ac:chgData name="Shravani Suryawanshi" userId="352752279d635076" providerId="LiveId" clId="{EC637CB6-64B4-468B-959E-0B94505B22BD}" dt="2024-04-15T04:10:39.942" v="248" actId="478"/>
          <ac:picMkLst>
            <pc:docMk/>
            <pc:sldMk cId="2959937798" sldId="264"/>
            <ac:picMk id="5" creationId="{15378F4A-A4A0-C70E-B526-650C80ED595B}"/>
          </ac:picMkLst>
        </pc:picChg>
        <pc:picChg chg="del mod">
          <ac:chgData name="Shravani Suryawanshi" userId="352752279d635076" providerId="LiveId" clId="{EC637CB6-64B4-468B-959E-0B94505B22BD}" dt="2024-04-15T04:12:30.070" v="262" actId="478"/>
          <ac:picMkLst>
            <pc:docMk/>
            <pc:sldMk cId="2959937798" sldId="264"/>
            <ac:picMk id="6" creationId="{56639103-C475-7E59-F2F8-4F325BE29769}"/>
          </ac:picMkLst>
        </pc:picChg>
        <pc:picChg chg="add mod">
          <ac:chgData name="Shravani Suryawanshi" userId="352752279d635076" providerId="LiveId" clId="{EC637CB6-64B4-468B-959E-0B94505B22BD}" dt="2024-04-15T04:12:33.082" v="263" actId="1076"/>
          <ac:picMkLst>
            <pc:docMk/>
            <pc:sldMk cId="2959937798" sldId="264"/>
            <ac:picMk id="9" creationId="{8D638269-95B1-F0C4-F07D-F7ED4B0FA425}"/>
          </ac:picMkLst>
        </pc:picChg>
      </pc:sldChg>
      <pc:sldChg chg="addSp delSp modSp mod">
        <pc:chgData name="Shravani Suryawanshi" userId="352752279d635076" providerId="LiveId" clId="{EC637CB6-64B4-468B-959E-0B94505B22BD}" dt="2024-04-15T04:13:20.609" v="278" actId="1076"/>
        <pc:sldMkLst>
          <pc:docMk/>
          <pc:sldMk cId="3242987001" sldId="265"/>
        </pc:sldMkLst>
        <pc:spChg chg="add del mod">
          <ac:chgData name="Shravani Suryawanshi" userId="352752279d635076" providerId="LiveId" clId="{EC637CB6-64B4-468B-959E-0B94505B22BD}" dt="2024-04-01T18:59:03.345" v="11" actId="478"/>
          <ac:spMkLst>
            <pc:docMk/>
            <pc:sldMk cId="3242987001" sldId="265"/>
            <ac:spMk id="3" creationId="{1D7CFCF9-B8AE-3EF4-641A-E31F4254C0F3}"/>
          </ac:spMkLst>
        </pc:spChg>
        <pc:spChg chg="add del mod">
          <ac:chgData name="Shravani Suryawanshi" userId="352752279d635076" providerId="LiveId" clId="{EC637CB6-64B4-468B-959E-0B94505B22BD}" dt="2024-04-01T18:59:16.689" v="22" actId="478"/>
          <ac:spMkLst>
            <pc:docMk/>
            <pc:sldMk cId="3242987001" sldId="265"/>
            <ac:spMk id="7" creationId="{8649A22C-D6B5-6BC2-B531-C76809DB5768}"/>
          </ac:spMkLst>
        </pc:spChg>
        <pc:spChg chg="add mod">
          <ac:chgData name="Shravani Suryawanshi" userId="352752279d635076" providerId="LiveId" clId="{EC637CB6-64B4-468B-959E-0B94505B22BD}" dt="2024-04-01T19:00:23.385" v="66" actId="122"/>
          <ac:spMkLst>
            <pc:docMk/>
            <pc:sldMk cId="3242987001" sldId="265"/>
            <ac:spMk id="8" creationId="{80B2CA3E-F683-19C4-A6CA-F3215422EF23}"/>
          </ac:spMkLst>
        </pc:spChg>
        <pc:spChg chg="add del mod">
          <ac:chgData name="Shravani Suryawanshi" userId="352752279d635076" providerId="LiveId" clId="{EC637CB6-64B4-468B-959E-0B94505B22BD}" dt="2024-04-15T04:10:54.939" v="253" actId="478"/>
          <ac:spMkLst>
            <pc:docMk/>
            <pc:sldMk cId="3242987001" sldId="265"/>
            <ac:spMk id="9" creationId="{9757B4E0-B633-2A7E-39F6-AF11DE9EC63C}"/>
          </ac:spMkLst>
        </pc:spChg>
        <pc:spChg chg="add del mod">
          <ac:chgData name="Shravani Suryawanshi" userId="352752279d635076" providerId="LiveId" clId="{EC637CB6-64B4-468B-959E-0B94505B22BD}" dt="2024-04-15T04:12:42.187" v="266" actId="478"/>
          <ac:spMkLst>
            <pc:docMk/>
            <pc:sldMk cId="3242987001" sldId="265"/>
            <ac:spMk id="10" creationId="{4DD94F3E-0A80-D279-2D70-BC3CDAB390D2}"/>
          </ac:spMkLst>
        </pc:spChg>
        <pc:picChg chg="add del mod">
          <ac:chgData name="Shravani Suryawanshi" userId="352752279d635076" providerId="LiveId" clId="{EC637CB6-64B4-468B-959E-0B94505B22BD}" dt="2024-04-15T04:13:10.750" v="275" actId="478"/>
          <ac:picMkLst>
            <pc:docMk/>
            <pc:sldMk cId="3242987001" sldId="265"/>
            <ac:picMk id="3" creationId="{F76BA3FE-1E03-09C4-3EDB-0092E74DC087}"/>
          </ac:picMkLst>
        </pc:picChg>
        <pc:picChg chg="del">
          <ac:chgData name="Shravani Suryawanshi" userId="352752279d635076" providerId="LiveId" clId="{EC637CB6-64B4-468B-959E-0B94505B22BD}" dt="2024-04-15T04:10:52.787" v="252" actId="478"/>
          <ac:picMkLst>
            <pc:docMk/>
            <pc:sldMk cId="3242987001" sldId="265"/>
            <ac:picMk id="4" creationId="{BBB43145-D7CF-F962-8804-32BAD20D7FE9}"/>
          </ac:picMkLst>
        </pc:picChg>
        <pc:picChg chg="del mod">
          <ac:chgData name="Shravani Suryawanshi" userId="352752279d635076" providerId="LiveId" clId="{EC637CB6-64B4-468B-959E-0B94505B22BD}" dt="2024-04-15T04:12:39.975" v="265" actId="478"/>
          <ac:picMkLst>
            <pc:docMk/>
            <pc:sldMk cId="3242987001" sldId="265"/>
            <ac:picMk id="5" creationId="{B4EC72D2-4E94-2413-BF1A-517E5387B364}"/>
          </ac:picMkLst>
        </pc:picChg>
        <pc:picChg chg="add mod">
          <ac:chgData name="Shravani Suryawanshi" userId="352752279d635076" providerId="LiveId" clId="{EC637CB6-64B4-468B-959E-0B94505B22BD}" dt="2024-04-15T04:13:20.609" v="278" actId="1076"/>
          <ac:picMkLst>
            <pc:docMk/>
            <pc:sldMk cId="3242987001" sldId="265"/>
            <ac:picMk id="7" creationId="{0EBE0F30-DBF6-9CFC-4FA1-DD4B88B7DCB6}"/>
          </ac:picMkLst>
        </pc:picChg>
      </pc:sldChg>
      <pc:sldChg chg="addSp delSp modSp mod">
        <pc:chgData name="Shravani Suryawanshi" userId="352752279d635076" providerId="LiveId" clId="{EC637CB6-64B4-468B-959E-0B94505B22BD}" dt="2024-04-15T04:13:09.358" v="274" actId="1076"/>
        <pc:sldMkLst>
          <pc:docMk/>
          <pc:sldMk cId="931817879" sldId="266"/>
        </pc:sldMkLst>
        <pc:spChg chg="add mod">
          <ac:chgData name="Shravani Suryawanshi" userId="352752279d635076" providerId="LiveId" clId="{EC637CB6-64B4-468B-959E-0B94505B22BD}" dt="2024-04-01T19:01:13.200" v="102" actId="122"/>
          <ac:spMkLst>
            <pc:docMk/>
            <pc:sldMk cId="931817879" sldId="266"/>
            <ac:spMk id="2" creationId="{4F5DECFE-E5B6-8799-9120-3CEF42CE245B}"/>
          </ac:spMkLst>
        </pc:spChg>
        <pc:spChg chg="add del mod">
          <ac:chgData name="Shravani Suryawanshi" userId="352752279d635076" providerId="LiveId" clId="{EC637CB6-64B4-468B-959E-0B94505B22BD}" dt="2024-04-15T04:11:06.016" v="257" actId="478"/>
          <ac:spMkLst>
            <pc:docMk/>
            <pc:sldMk cId="931817879" sldId="266"/>
            <ac:spMk id="3" creationId="{639BC200-03C0-B9CB-D57B-99D7E7EC4BDB}"/>
          </ac:spMkLst>
        </pc:spChg>
        <pc:spChg chg="add del mod">
          <ac:chgData name="Shravani Suryawanshi" userId="352752279d635076" providerId="LiveId" clId="{EC637CB6-64B4-468B-959E-0B94505B22BD}" dt="2024-04-15T04:12:57.474" v="271" actId="478"/>
          <ac:spMkLst>
            <pc:docMk/>
            <pc:sldMk cId="931817879" sldId="266"/>
            <ac:spMk id="6" creationId="{6A965B24-91ED-4223-ABE4-75402156BFE2}"/>
          </ac:spMkLst>
        </pc:spChg>
        <pc:picChg chg="del">
          <ac:chgData name="Shravani Suryawanshi" userId="352752279d635076" providerId="LiveId" clId="{EC637CB6-64B4-468B-959E-0B94505B22BD}" dt="2024-04-15T04:11:04.347" v="256" actId="478"/>
          <ac:picMkLst>
            <pc:docMk/>
            <pc:sldMk cId="931817879" sldId="266"/>
            <ac:picMk id="4" creationId="{C2E1E6F6-A5CE-5762-F6F8-8FD81E8C41E4}"/>
          </ac:picMkLst>
        </pc:picChg>
        <pc:picChg chg="del mod">
          <ac:chgData name="Shravani Suryawanshi" userId="352752279d635076" providerId="LiveId" clId="{EC637CB6-64B4-468B-959E-0B94505B22BD}" dt="2024-04-15T04:12:55.655" v="270" actId="478"/>
          <ac:picMkLst>
            <pc:docMk/>
            <pc:sldMk cId="931817879" sldId="266"/>
            <ac:picMk id="5" creationId="{943F4431-8D8B-FF25-33D2-4CA15C94C432}"/>
          </ac:picMkLst>
        </pc:picChg>
        <pc:picChg chg="add mod">
          <ac:chgData name="Shravani Suryawanshi" userId="352752279d635076" providerId="LiveId" clId="{EC637CB6-64B4-468B-959E-0B94505B22BD}" dt="2024-04-15T04:13:09.358" v="274" actId="1076"/>
          <ac:picMkLst>
            <pc:docMk/>
            <pc:sldMk cId="931817879" sldId="266"/>
            <ac:picMk id="8" creationId="{CCB95AD5-B836-051D-0D51-4F567154CC6F}"/>
          </ac:picMkLst>
        </pc:picChg>
      </pc:sldChg>
      <pc:sldChg chg="addSp modSp mod">
        <pc:chgData name="Shravani Suryawanshi" userId="352752279d635076" providerId="LiveId" clId="{EC637CB6-64B4-468B-959E-0B94505B22BD}" dt="2024-04-01T19:01:55.294" v="139" actId="20577"/>
        <pc:sldMkLst>
          <pc:docMk/>
          <pc:sldMk cId="2414995970" sldId="267"/>
        </pc:sldMkLst>
        <pc:spChg chg="add mod">
          <ac:chgData name="Shravani Suryawanshi" userId="352752279d635076" providerId="LiveId" clId="{EC637CB6-64B4-468B-959E-0B94505B22BD}" dt="2024-04-01T19:01:55.294" v="139" actId="20577"/>
          <ac:spMkLst>
            <pc:docMk/>
            <pc:sldMk cId="2414995970" sldId="267"/>
            <ac:spMk id="2" creationId="{412030DD-74DE-6319-AC8B-3FB06F9E09B8}"/>
          </ac:spMkLst>
        </pc:spChg>
      </pc:sldChg>
      <pc:sldChg chg="addSp modSp mod">
        <pc:chgData name="Shravani Suryawanshi" userId="352752279d635076" providerId="LiveId" clId="{EC637CB6-64B4-468B-959E-0B94505B22BD}" dt="2024-04-01T19:02:44.963" v="168" actId="20577"/>
        <pc:sldMkLst>
          <pc:docMk/>
          <pc:sldMk cId="3919775761" sldId="268"/>
        </pc:sldMkLst>
        <pc:spChg chg="add mod">
          <ac:chgData name="Shravani Suryawanshi" userId="352752279d635076" providerId="LiveId" clId="{EC637CB6-64B4-468B-959E-0B94505B22BD}" dt="2024-04-01T19:02:44.963" v="168" actId="20577"/>
          <ac:spMkLst>
            <pc:docMk/>
            <pc:sldMk cId="3919775761" sldId="268"/>
            <ac:spMk id="2" creationId="{5A0DAE32-EED4-FA79-A6F7-407CE200D806}"/>
          </ac:spMkLst>
        </pc:spChg>
        <pc:picChg chg="mod">
          <ac:chgData name="Shravani Suryawanshi" userId="352752279d635076" providerId="LiveId" clId="{EC637CB6-64B4-468B-959E-0B94505B22BD}" dt="2024-04-01T19:02:28.512" v="145" actId="1076"/>
          <ac:picMkLst>
            <pc:docMk/>
            <pc:sldMk cId="3919775761" sldId="268"/>
            <ac:picMk id="4" creationId="{BCBDEDEE-9102-3E2F-CC2F-3806675CC1C9}"/>
          </ac:picMkLst>
        </pc:picChg>
        <pc:picChg chg="mod">
          <ac:chgData name="Shravani Suryawanshi" userId="352752279d635076" providerId="LiveId" clId="{EC637CB6-64B4-468B-959E-0B94505B22BD}" dt="2024-04-01T19:02:24.801" v="143" actId="1076"/>
          <ac:picMkLst>
            <pc:docMk/>
            <pc:sldMk cId="3919775761" sldId="268"/>
            <ac:picMk id="5" creationId="{70B33DA4-FEB2-DFD6-5D84-B6731C18A527}"/>
          </ac:picMkLst>
        </pc:picChg>
        <pc:picChg chg="mod">
          <ac:chgData name="Shravani Suryawanshi" userId="352752279d635076" providerId="LiveId" clId="{EC637CB6-64B4-468B-959E-0B94505B22BD}" dt="2024-04-01T19:02:29.882" v="146" actId="1076"/>
          <ac:picMkLst>
            <pc:docMk/>
            <pc:sldMk cId="3919775761" sldId="268"/>
            <ac:picMk id="6" creationId="{060C5356-046E-F5E8-5927-5091163F5018}"/>
          </ac:picMkLst>
        </pc:picChg>
      </pc:sldChg>
      <pc:sldChg chg="addSp modSp mod">
        <pc:chgData name="Shravani Suryawanshi" userId="352752279d635076" providerId="LiveId" clId="{EC637CB6-64B4-468B-959E-0B94505B22BD}" dt="2024-04-01T19:03:45.019" v="194" actId="403"/>
        <pc:sldMkLst>
          <pc:docMk/>
          <pc:sldMk cId="4160648325" sldId="269"/>
        </pc:sldMkLst>
        <pc:spChg chg="add mod">
          <ac:chgData name="Shravani Suryawanshi" userId="352752279d635076" providerId="LiveId" clId="{EC637CB6-64B4-468B-959E-0B94505B22BD}" dt="2024-04-01T19:03:45.019" v="194" actId="403"/>
          <ac:spMkLst>
            <pc:docMk/>
            <pc:sldMk cId="4160648325" sldId="269"/>
            <ac:spMk id="2" creationId="{D58483D1-6ABF-A94A-AFF0-A7D34A6E9FD2}"/>
          </ac:spMkLst>
        </pc:spChg>
      </pc:sldChg>
      <pc:sldChg chg="modSp mod">
        <pc:chgData name="Shravani Suryawanshi" userId="352752279d635076" providerId="LiveId" clId="{EC637CB6-64B4-468B-959E-0B94505B22BD}" dt="2024-04-01T19:06:08.429" v="236" actId="20577"/>
        <pc:sldMkLst>
          <pc:docMk/>
          <pc:sldMk cId="1777826077" sldId="270"/>
        </pc:sldMkLst>
        <pc:spChg chg="mod">
          <ac:chgData name="Shravani Suryawanshi" userId="352752279d635076" providerId="LiveId" clId="{EC637CB6-64B4-468B-959E-0B94505B22BD}" dt="2024-04-01T19:06:08.429" v="236" actId="20577"/>
          <ac:spMkLst>
            <pc:docMk/>
            <pc:sldMk cId="1777826077" sldId="270"/>
            <ac:spMk id="5" creationId="{977B6C4C-E2DD-19F4-ED04-1566A18F4BD4}"/>
          </ac:spMkLst>
        </pc:spChg>
      </pc:sldChg>
      <pc:sldChg chg="modSp mod">
        <pc:chgData name="Shravani Suryawanshi" userId="352752279d635076" providerId="LiveId" clId="{EC637CB6-64B4-468B-959E-0B94505B22BD}" dt="2024-04-01T19:06:13.190" v="239" actId="20577"/>
        <pc:sldMkLst>
          <pc:docMk/>
          <pc:sldMk cId="2929951295" sldId="271"/>
        </pc:sldMkLst>
        <pc:spChg chg="mod">
          <ac:chgData name="Shravani Suryawanshi" userId="352752279d635076" providerId="LiveId" clId="{EC637CB6-64B4-468B-959E-0B94505B22BD}" dt="2024-04-01T19:06:13.190" v="239" actId="20577"/>
          <ac:spMkLst>
            <pc:docMk/>
            <pc:sldMk cId="2929951295" sldId="271"/>
            <ac:spMk id="5" creationId="{7B96FB56-5456-0D8F-FE28-CA3883E3D97C}"/>
          </ac:spMkLst>
        </pc:spChg>
      </pc:sldChg>
      <pc:sldChg chg="modSp mod">
        <pc:chgData name="Shravani Suryawanshi" userId="352752279d635076" providerId="LiveId" clId="{EC637CB6-64B4-468B-959E-0B94505B22BD}" dt="2024-04-01T19:06:18.145" v="243" actId="20577"/>
        <pc:sldMkLst>
          <pc:docMk/>
          <pc:sldMk cId="3185536512" sldId="272"/>
        </pc:sldMkLst>
        <pc:spChg chg="mod">
          <ac:chgData name="Shravani Suryawanshi" userId="352752279d635076" providerId="LiveId" clId="{EC637CB6-64B4-468B-959E-0B94505B22BD}" dt="2024-04-01T19:06:18.145" v="243" actId="20577"/>
          <ac:spMkLst>
            <pc:docMk/>
            <pc:sldMk cId="3185536512" sldId="272"/>
            <ac:spMk id="5" creationId="{6720CCBF-8435-CD0A-9208-D756EE7E587E}"/>
          </ac:spMkLst>
        </pc:spChg>
      </pc:sldChg>
      <pc:sldChg chg="modSp mod">
        <pc:chgData name="Shravani Suryawanshi" userId="352752279d635076" providerId="LiveId" clId="{EC637CB6-64B4-468B-959E-0B94505B22BD}" dt="2024-04-01T19:06:22.405" v="247" actId="20577"/>
        <pc:sldMkLst>
          <pc:docMk/>
          <pc:sldMk cId="3872019974" sldId="273"/>
        </pc:sldMkLst>
        <pc:spChg chg="mod">
          <ac:chgData name="Shravani Suryawanshi" userId="352752279d635076" providerId="LiveId" clId="{EC637CB6-64B4-468B-959E-0B94505B22BD}" dt="2024-04-01T19:06:22.405" v="247" actId="20577"/>
          <ac:spMkLst>
            <pc:docMk/>
            <pc:sldMk cId="3872019974" sldId="273"/>
            <ac:spMk id="5" creationId="{28A7A6D3-0D04-6CBA-F912-BCE8F825D88B}"/>
          </ac:spMkLst>
        </pc:spChg>
      </pc:sldChg>
      <pc:sldChg chg="del">
        <pc:chgData name="Shravani Suryawanshi" userId="352752279d635076" providerId="LiveId" clId="{EC637CB6-64B4-468B-959E-0B94505B22BD}" dt="2024-04-15T04:15:52.955" v="279" actId="2696"/>
        <pc:sldMkLst>
          <pc:docMk/>
          <pc:sldMk cId="283679804" sldId="275"/>
        </pc:sldMkLst>
      </pc:sldChg>
      <pc:sldChg chg="addSp modSp new mod">
        <pc:chgData name="Shravani Suryawanshi" userId="352752279d635076" providerId="LiveId" clId="{EC637CB6-64B4-468B-959E-0B94505B22BD}" dt="2024-04-01T19:05:27.272" v="217" actId="20577"/>
        <pc:sldMkLst>
          <pc:docMk/>
          <pc:sldMk cId="4181868793" sldId="276"/>
        </pc:sldMkLst>
        <pc:spChg chg="add mod">
          <ac:chgData name="Shravani Suryawanshi" userId="352752279d635076" providerId="LiveId" clId="{EC637CB6-64B4-468B-959E-0B94505B22BD}" dt="2024-04-01T19:05:27.272" v="217" actId="20577"/>
          <ac:spMkLst>
            <pc:docMk/>
            <pc:sldMk cId="4181868793" sldId="276"/>
            <ac:spMk id="3" creationId="{694C5A0A-0DF2-D653-15FA-EE60D3E6B0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5A77F-D046-A2FC-8636-CB414BF838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FCD4326-100C-852C-3BC1-D909242398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85BDFE-7374-C553-DB21-AF136D79B5FB}"/>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779B7B77-ECCA-4B2F-EEBF-326EF8A720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566226-133E-642D-EBB0-22E81FF45623}"/>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2431043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DDCDA-7D96-DA8D-6AB1-57197B72C1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A41FB4A-0B0F-8B99-8061-9894D56768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E9AC8F-3A54-1D83-D252-D24E106ECB0C}"/>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14BAE27A-F522-0BC3-A7B4-175BA9255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BA2DD9-1F99-91AF-6B73-195C5BDE4B17}"/>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82293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CDF334-5045-9273-9206-559307EA90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042E4B-4F23-B9E9-8742-EA1AC6F14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452AEC-C19C-BA37-8E4E-07B228C837A2}"/>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52613680-9C5F-F8A0-8202-6D254DD9BC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0FD657-101A-85EE-E8FA-F333CE371063}"/>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73839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C085E-F2A1-927D-8CF4-F6942C65DE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33904-52C7-F5A5-1AAD-F513A3B43A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81EFBE-E132-ABB3-B8E8-83362107F481}"/>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4016129A-DDEB-06BC-4248-60FC7FAEEC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3AD26-B00B-2317-F446-57D61EB4FFED}"/>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3038235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908B-E4A8-06BA-7A30-2B0EA52B7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D1A1219-DAE9-6E8A-6C72-A9EA29B141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D6BC2D-3A26-72C4-8620-BBF424ABF0AA}"/>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71E2C32E-E85B-F1F6-2CF9-2332916BDD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57D0E-930F-79B3-7349-8274CC093852}"/>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2951477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96354-3DC9-43A5-AD8B-1966F1BB52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4E10E1-3298-8191-E4EA-57A5D423EB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97692AF-A7EB-D03D-5AB3-0D78B67A37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8C06F4-D60A-BD8B-1007-615BB0215D7C}"/>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6" name="Footer Placeholder 5">
            <a:extLst>
              <a:ext uri="{FF2B5EF4-FFF2-40B4-BE49-F238E27FC236}">
                <a16:creationId xmlns:a16="http://schemas.microsoft.com/office/drawing/2014/main" id="{7AD1A9D9-C0B2-A429-6DEF-900DF466C4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0A4909-9E9C-A4CF-1613-A664AA2F056D}"/>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1762634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E1E08-6256-EFBC-14FA-712C36F718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23FBD-C29C-1530-F244-618FE65A73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47040-B333-C63B-32EF-1C60BBCF35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888A49-1466-D27F-1CCC-CE08AE5A7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DB57F4-8CD3-AED5-8E9F-F11B69691A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DEA881E-39A4-079C-483A-6D2EEBA3E0AC}"/>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8" name="Footer Placeholder 7">
            <a:extLst>
              <a:ext uri="{FF2B5EF4-FFF2-40B4-BE49-F238E27FC236}">
                <a16:creationId xmlns:a16="http://schemas.microsoft.com/office/drawing/2014/main" id="{4EE74BFB-8BC7-08AD-D2E4-529DC71A31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3724FA-2EEF-2891-FF45-983B7EF2F8AF}"/>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4149429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C839-C2FC-6DF1-CA19-F30FE738545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44FCDDF-B132-127B-85EA-3B825F2CD1AE}"/>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4" name="Footer Placeholder 3">
            <a:extLst>
              <a:ext uri="{FF2B5EF4-FFF2-40B4-BE49-F238E27FC236}">
                <a16:creationId xmlns:a16="http://schemas.microsoft.com/office/drawing/2014/main" id="{015BD2CA-4B58-600F-32C1-23ED90F8A53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1B7821-2B83-51DB-45C6-6F85B128BE82}"/>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3929886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486BC8-1703-23C1-480E-19BC239F6DA6}"/>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3" name="Footer Placeholder 2">
            <a:extLst>
              <a:ext uri="{FF2B5EF4-FFF2-40B4-BE49-F238E27FC236}">
                <a16:creationId xmlns:a16="http://schemas.microsoft.com/office/drawing/2014/main" id="{D30BA48A-484D-64D0-66AD-690F73F21A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95714E-3324-7779-718B-38ECB594A227}"/>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1373585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8F05-C10E-09A4-AB7E-19ABDB9FC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A2B32B-AC4B-2A90-D9E0-781434A02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5DC2F77-4C31-834D-4BAE-5875CB1FFA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86656C-955A-32C4-D1F7-DA2279C0C00D}"/>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6" name="Footer Placeholder 5">
            <a:extLst>
              <a:ext uri="{FF2B5EF4-FFF2-40B4-BE49-F238E27FC236}">
                <a16:creationId xmlns:a16="http://schemas.microsoft.com/office/drawing/2014/main" id="{38798985-4E37-AF21-B5E3-A9BB00FA18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C0129-0124-A07B-B785-78D56E5E7CA6}"/>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301861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F14B4-59D4-1072-F149-4C6F67888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28182B-730B-474B-130F-E1DF6FDB9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581981B-613F-CDA6-3B71-0488AE6CF6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CD3838-7037-5C66-17AA-B04C86A5AE38}"/>
              </a:ext>
            </a:extLst>
          </p:cNvPr>
          <p:cNvSpPr>
            <a:spLocks noGrp="1"/>
          </p:cNvSpPr>
          <p:nvPr>
            <p:ph type="dt" sz="half" idx="10"/>
          </p:nvPr>
        </p:nvSpPr>
        <p:spPr/>
        <p:txBody>
          <a:bodyPr/>
          <a:lstStyle/>
          <a:p>
            <a:fld id="{EAB86E40-6107-461C-B700-83C8AD52876E}" type="datetimeFigureOut">
              <a:rPr lang="en-IN" smtClean="0"/>
              <a:t>15-04-2024</a:t>
            </a:fld>
            <a:endParaRPr lang="en-IN"/>
          </a:p>
        </p:txBody>
      </p:sp>
      <p:sp>
        <p:nvSpPr>
          <p:cNvPr id="6" name="Footer Placeholder 5">
            <a:extLst>
              <a:ext uri="{FF2B5EF4-FFF2-40B4-BE49-F238E27FC236}">
                <a16:creationId xmlns:a16="http://schemas.microsoft.com/office/drawing/2014/main" id="{D9A90E2F-06CD-35F6-CD9F-A8CA02869B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D53499-75F9-BA5D-92B4-4F1261286A12}"/>
              </a:ext>
            </a:extLst>
          </p:cNvPr>
          <p:cNvSpPr>
            <a:spLocks noGrp="1"/>
          </p:cNvSpPr>
          <p:nvPr>
            <p:ph type="sldNum" sz="quarter" idx="12"/>
          </p:nvPr>
        </p:nvSpPr>
        <p:spPr/>
        <p:txBody>
          <a:bodyPr/>
          <a:lstStyle/>
          <a:p>
            <a:fld id="{D28D0FAF-A14B-487D-8FFF-4AE073C34F2A}" type="slidenum">
              <a:rPr lang="en-IN" smtClean="0"/>
              <a:t>‹#›</a:t>
            </a:fld>
            <a:endParaRPr lang="en-IN"/>
          </a:p>
        </p:txBody>
      </p:sp>
    </p:spTree>
    <p:extLst>
      <p:ext uri="{BB962C8B-B14F-4D97-AF65-F5344CB8AC3E}">
        <p14:creationId xmlns:p14="http://schemas.microsoft.com/office/powerpoint/2010/main" val="1412734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24ED31-6C97-E6DB-E6F7-79160CF97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9084F9-CC7C-D1C7-27EC-42C330A83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EB56CF-418F-39C8-CB82-7E1351908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B86E40-6107-461C-B700-83C8AD52876E}" type="datetimeFigureOut">
              <a:rPr lang="en-IN" smtClean="0"/>
              <a:t>15-04-2024</a:t>
            </a:fld>
            <a:endParaRPr lang="en-IN"/>
          </a:p>
        </p:txBody>
      </p:sp>
      <p:sp>
        <p:nvSpPr>
          <p:cNvPr id="5" name="Footer Placeholder 4">
            <a:extLst>
              <a:ext uri="{FF2B5EF4-FFF2-40B4-BE49-F238E27FC236}">
                <a16:creationId xmlns:a16="http://schemas.microsoft.com/office/drawing/2014/main" id="{FE0D5B10-8859-7CFA-F502-77CFBF2412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3F8F6B7-B5E5-9FB2-36AB-ED6226577E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D0FAF-A14B-487D-8FFF-4AE073C34F2A}" type="slidenum">
              <a:rPr lang="en-IN" smtClean="0"/>
              <a:t>‹#›</a:t>
            </a:fld>
            <a:endParaRPr lang="en-IN"/>
          </a:p>
        </p:txBody>
      </p:sp>
    </p:spTree>
    <p:extLst>
      <p:ext uri="{BB962C8B-B14F-4D97-AF65-F5344CB8AC3E}">
        <p14:creationId xmlns:p14="http://schemas.microsoft.com/office/powerpoint/2010/main" val="382279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youtu.be/vpAJ0s5S2t0?si=lCxKiIUao41-cfcB" TargetMode="External"/><Relationship Id="rId2" Type="http://schemas.openxmlformats.org/officeDocument/2006/relationships/hyperlink" Target="https://www.herocycles.com/store-locator/" TargetMode="External"/><Relationship Id="rId1" Type="http://schemas.openxmlformats.org/officeDocument/2006/relationships/slideLayout" Target="../slideLayouts/slideLayout7.xml"/><Relationship Id="rId4" Type="http://schemas.openxmlformats.org/officeDocument/2006/relationships/hyperlink" Target="https://youtu.be/BsDoLVMnmZs?si=_jRcvbXZWkogIa8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46781A1-02C8-55F0-BD63-C60657233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29264"/>
            <a:ext cx="12388645" cy="7754386"/>
          </a:xfrm>
          <a:prstGeom prst="rect">
            <a:avLst/>
          </a:prstGeom>
          <a:ln>
            <a:noFill/>
          </a:ln>
        </p:spPr>
      </p:pic>
    </p:spTree>
    <p:extLst>
      <p:ext uri="{BB962C8B-B14F-4D97-AF65-F5344CB8AC3E}">
        <p14:creationId xmlns:p14="http://schemas.microsoft.com/office/powerpoint/2010/main" val="40665897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96C17A-A94C-1430-B8B4-873F4A836CE6}"/>
              </a:ext>
            </a:extLst>
          </p:cNvPr>
          <p:cNvSpPr txBox="1"/>
          <p:nvPr/>
        </p:nvSpPr>
        <p:spPr>
          <a:xfrm>
            <a:off x="4251158" y="256674"/>
            <a:ext cx="3577389" cy="400110"/>
          </a:xfrm>
          <a:prstGeom prst="rect">
            <a:avLst/>
          </a:prstGeom>
          <a:noFill/>
        </p:spPr>
        <p:txBody>
          <a:bodyPr wrap="square" rtlCol="0">
            <a:spAutoFit/>
          </a:bodyPr>
          <a:lstStyle/>
          <a:p>
            <a:pPr algn="ctr"/>
            <a:r>
              <a:rPr lang="en-IN" sz="2000" dirty="0">
                <a:latin typeface="Algerian" panose="04020705040A02060702" pitchFamily="82" charset="0"/>
              </a:rPr>
              <a:t>7) USER INTERFACE</a:t>
            </a:r>
          </a:p>
        </p:txBody>
      </p:sp>
      <p:sp>
        <p:nvSpPr>
          <p:cNvPr id="7" name="TextBox 6">
            <a:extLst>
              <a:ext uri="{FF2B5EF4-FFF2-40B4-BE49-F238E27FC236}">
                <a16:creationId xmlns:a16="http://schemas.microsoft.com/office/drawing/2014/main" id="{E71FA0C2-CFF1-299E-2383-CBC8E88E0F0F}"/>
              </a:ext>
            </a:extLst>
          </p:cNvPr>
          <p:cNvSpPr txBox="1"/>
          <p:nvPr/>
        </p:nvSpPr>
        <p:spPr>
          <a:xfrm>
            <a:off x="4526720" y="1034165"/>
            <a:ext cx="3138560"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Landing Page</a:t>
            </a:r>
          </a:p>
        </p:txBody>
      </p:sp>
      <p:pic>
        <p:nvPicPr>
          <p:cNvPr id="9" name="Picture 8">
            <a:extLst>
              <a:ext uri="{FF2B5EF4-FFF2-40B4-BE49-F238E27FC236}">
                <a16:creationId xmlns:a16="http://schemas.microsoft.com/office/drawing/2014/main" id="{8D638269-95B1-F0C4-F07D-F7ED4B0FA4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1852" y="2826621"/>
            <a:ext cx="6096000" cy="3424238"/>
          </a:xfrm>
          <a:prstGeom prst="rect">
            <a:avLst/>
          </a:prstGeom>
        </p:spPr>
      </p:pic>
    </p:spTree>
    <p:extLst>
      <p:ext uri="{BB962C8B-B14F-4D97-AF65-F5344CB8AC3E}">
        <p14:creationId xmlns:p14="http://schemas.microsoft.com/office/powerpoint/2010/main" val="295993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0B2CA3E-F683-19C4-A6CA-F3215422EF23}"/>
              </a:ext>
            </a:extLst>
          </p:cNvPr>
          <p:cNvSpPr txBox="1"/>
          <p:nvPr/>
        </p:nvSpPr>
        <p:spPr>
          <a:xfrm>
            <a:off x="4798142" y="373626"/>
            <a:ext cx="2497393"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Login Page</a:t>
            </a:r>
          </a:p>
        </p:txBody>
      </p:sp>
      <p:pic>
        <p:nvPicPr>
          <p:cNvPr id="7" name="Picture 6">
            <a:extLst>
              <a:ext uri="{FF2B5EF4-FFF2-40B4-BE49-F238E27FC236}">
                <a16:creationId xmlns:a16="http://schemas.microsoft.com/office/drawing/2014/main" id="{0EBE0F30-DBF6-9CFC-4FA1-DD4B88B7D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780" y="1635996"/>
            <a:ext cx="8455742" cy="3864538"/>
          </a:xfrm>
          <a:prstGeom prst="rect">
            <a:avLst/>
          </a:prstGeom>
        </p:spPr>
      </p:pic>
    </p:spTree>
    <p:extLst>
      <p:ext uri="{BB962C8B-B14F-4D97-AF65-F5344CB8AC3E}">
        <p14:creationId xmlns:p14="http://schemas.microsoft.com/office/powerpoint/2010/main" val="3242987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DECFE-E5B6-8799-9120-3CEF42CE245B}"/>
              </a:ext>
            </a:extLst>
          </p:cNvPr>
          <p:cNvSpPr txBox="1"/>
          <p:nvPr/>
        </p:nvSpPr>
        <p:spPr>
          <a:xfrm>
            <a:off x="4876800" y="285135"/>
            <a:ext cx="2005781" cy="400110"/>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Home Page</a:t>
            </a:r>
          </a:p>
        </p:txBody>
      </p:sp>
      <p:pic>
        <p:nvPicPr>
          <p:cNvPr id="8" name="Picture 7">
            <a:extLst>
              <a:ext uri="{FF2B5EF4-FFF2-40B4-BE49-F238E27FC236}">
                <a16:creationId xmlns:a16="http://schemas.microsoft.com/office/drawing/2014/main" id="{CCB95AD5-B836-051D-0D51-4F567154C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1251" y="1612491"/>
            <a:ext cx="8271707" cy="4665760"/>
          </a:xfrm>
          <a:prstGeom prst="rect">
            <a:avLst/>
          </a:prstGeom>
        </p:spPr>
      </p:pic>
    </p:spTree>
    <p:extLst>
      <p:ext uri="{BB962C8B-B14F-4D97-AF65-F5344CB8AC3E}">
        <p14:creationId xmlns:p14="http://schemas.microsoft.com/office/powerpoint/2010/main" val="931817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24912F-F77D-6554-9120-7AD7D8AF5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91" y="1851660"/>
            <a:ext cx="2689860" cy="4373880"/>
          </a:xfrm>
          <a:prstGeom prst="rect">
            <a:avLst/>
          </a:prstGeom>
        </p:spPr>
      </p:pic>
      <p:pic>
        <p:nvPicPr>
          <p:cNvPr id="5" name="Picture 4">
            <a:extLst>
              <a:ext uri="{FF2B5EF4-FFF2-40B4-BE49-F238E27FC236}">
                <a16:creationId xmlns:a16="http://schemas.microsoft.com/office/drawing/2014/main" id="{EBE4C0DB-EF87-E1D3-C0BC-68714287A7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6816" y="935990"/>
            <a:ext cx="5605145" cy="4986020"/>
          </a:xfrm>
          <a:prstGeom prst="rect">
            <a:avLst/>
          </a:prstGeom>
        </p:spPr>
      </p:pic>
      <p:sp>
        <p:nvSpPr>
          <p:cNvPr id="2" name="TextBox 1">
            <a:extLst>
              <a:ext uri="{FF2B5EF4-FFF2-40B4-BE49-F238E27FC236}">
                <a16:creationId xmlns:a16="http://schemas.microsoft.com/office/drawing/2014/main" id="{412030DD-74DE-6319-AC8B-3FB06F9E09B8}"/>
              </a:ext>
            </a:extLst>
          </p:cNvPr>
          <p:cNvSpPr txBox="1"/>
          <p:nvPr/>
        </p:nvSpPr>
        <p:spPr>
          <a:xfrm>
            <a:off x="644291" y="1160206"/>
            <a:ext cx="197109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Chat Bot:</a:t>
            </a:r>
          </a:p>
        </p:txBody>
      </p:sp>
    </p:spTree>
    <p:extLst>
      <p:ext uri="{BB962C8B-B14F-4D97-AF65-F5344CB8AC3E}">
        <p14:creationId xmlns:p14="http://schemas.microsoft.com/office/powerpoint/2010/main" val="2414995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BDEDEE-9102-3E2F-CC2F-3806675CC1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1082" y="4140595"/>
            <a:ext cx="5391150" cy="1732280"/>
          </a:xfrm>
          <a:prstGeom prst="rect">
            <a:avLst/>
          </a:prstGeom>
        </p:spPr>
      </p:pic>
      <p:pic>
        <p:nvPicPr>
          <p:cNvPr id="5" name="Picture 4">
            <a:extLst>
              <a:ext uri="{FF2B5EF4-FFF2-40B4-BE49-F238E27FC236}">
                <a16:creationId xmlns:a16="http://schemas.microsoft.com/office/drawing/2014/main" id="{70B33DA4-FEB2-DFD6-5D84-B6731C18A5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0"/>
            <a:ext cx="4553113" cy="3660834"/>
          </a:xfrm>
          <a:prstGeom prst="rect">
            <a:avLst/>
          </a:prstGeom>
        </p:spPr>
      </p:pic>
      <p:pic>
        <p:nvPicPr>
          <p:cNvPr id="6" name="Picture 5">
            <a:extLst>
              <a:ext uri="{FF2B5EF4-FFF2-40B4-BE49-F238E27FC236}">
                <a16:creationId xmlns:a16="http://schemas.microsoft.com/office/drawing/2014/main" id="{060C5356-046E-F5E8-5927-5091163F50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179" y="2446415"/>
            <a:ext cx="5577840" cy="2560320"/>
          </a:xfrm>
          <a:prstGeom prst="rect">
            <a:avLst/>
          </a:prstGeom>
        </p:spPr>
      </p:pic>
      <p:sp>
        <p:nvSpPr>
          <p:cNvPr id="2" name="TextBox 1">
            <a:extLst>
              <a:ext uri="{FF2B5EF4-FFF2-40B4-BE49-F238E27FC236}">
                <a16:creationId xmlns:a16="http://schemas.microsoft.com/office/drawing/2014/main" id="{5A0DAE32-EED4-FA79-A6F7-407CE200D806}"/>
              </a:ext>
            </a:extLst>
          </p:cNvPr>
          <p:cNvSpPr txBox="1"/>
          <p:nvPr/>
        </p:nvSpPr>
        <p:spPr>
          <a:xfrm>
            <a:off x="432619" y="1602658"/>
            <a:ext cx="248756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Contact Us Page:</a:t>
            </a:r>
          </a:p>
        </p:txBody>
      </p:sp>
    </p:spTree>
    <p:extLst>
      <p:ext uri="{BB962C8B-B14F-4D97-AF65-F5344CB8AC3E}">
        <p14:creationId xmlns:p14="http://schemas.microsoft.com/office/powerpoint/2010/main" val="3919775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7B6C4C-E2DD-19F4-ED04-1566A18F4BD4}"/>
              </a:ext>
            </a:extLst>
          </p:cNvPr>
          <p:cNvSpPr txBox="1"/>
          <p:nvPr/>
        </p:nvSpPr>
        <p:spPr>
          <a:xfrm>
            <a:off x="1652337" y="625641"/>
            <a:ext cx="9079831" cy="4302909"/>
          </a:xfrm>
          <a:prstGeom prst="rect">
            <a:avLst/>
          </a:prstGeom>
          <a:noFill/>
        </p:spPr>
        <p:txBody>
          <a:bodyPr wrap="square">
            <a:spAutoFit/>
          </a:bodyPr>
          <a:lstStyle/>
          <a:p>
            <a:pPr lvl="0" algn="ctr">
              <a:lnSpc>
                <a:spcPct val="115000"/>
              </a:lnSpc>
              <a:spcAft>
                <a:spcPts val="1000"/>
              </a:spcAft>
            </a:pPr>
            <a:r>
              <a:rPr lang="en-US" sz="2000" dirty="0">
                <a:effectLst/>
                <a:latin typeface="Algerian" panose="04020705040A02060702" pitchFamily="82" charset="0"/>
                <a:ea typeface="Yu Mincho" panose="02020400000000000000" pitchFamily="18" charset="-128"/>
                <a:cs typeface="Arial" panose="020B0604020202020204" pitchFamily="34" charset="0"/>
              </a:rPr>
              <a:t>8) IMPLEMENTATION DETAILS</a:t>
            </a:r>
            <a:endParaRPr lang="en-IN" sz="1400" dirty="0">
              <a:effectLst/>
              <a:latin typeface="Calibri" panose="020F0502020204030204" pitchFamily="34" charset="0"/>
              <a:ea typeface="Yu Mincho" panose="02020400000000000000" pitchFamily="18" charset="-128"/>
              <a:cs typeface="Arial" panose="020B0604020202020204" pitchFamily="34" charset="0"/>
            </a:endParaRPr>
          </a:p>
          <a:p>
            <a:pPr algn="ctr">
              <a:lnSpc>
                <a:spcPct val="115000"/>
              </a:lnSpc>
              <a:spcAft>
                <a:spcPts val="1000"/>
              </a:spcAft>
            </a:pPr>
            <a:r>
              <a:rPr lang="en-US" sz="2000" dirty="0">
                <a:effectLst/>
                <a:latin typeface="Calibri" panose="020F0502020204030204" pitchFamily="34" charset="0"/>
                <a:ea typeface="Yu Mincho" panose="02020400000000000000" pitchFamily="18" charset="-128"/>
                <a:cs typeface="Arial" panose="020B0604020202020204" pitchFamily="34" charset="0"/>
              </a:rPr>
              <a:t> </a:t>
            </a:r>
            <a:endParaRPr lang="en-IN" sz="1400" dirty="0">
              <a:effectLst/>
              <a:latin typeface="Calibri" panose="020F0502020204030204" pitchFamily="34" charset="0"/>
              <a:ea typeface="Yu Mincho" panose="02020400000000000000" pitchFamily="18" charset="-128"/>
              <a:cs typeface="Arial" panose="020B0604020202020204" pitchFamily="34" charset="0"/>
            </a:endParaRPr>
          </a:p>
          <a:p>
            <a:pPr>
              <a:lnSpc>
                <a:spcPct val="115000"/>
              </a:lnSpc>
              <a:spcAft>
                <a:spcPts val="1000"/>
              </a:spcAft>
            </a:pPr>
            <a:r>
              <a:rPr lang="en-US" sz="1800" dirty="0">
                <a:effectLst/>
                <a:latin typeface="Rockwell" panose="02060603020205020403" pitchFamily="18" charset="0"/>
                <a:ea typeface="Yu Mincho" panose="02020400000000000000" pitchFamily="18" charset="-128"/>
                <a:cs typeface="Times New Roman" panose="02020603050405020304" pitchFamily="18" charset="0"/>
              </a:rPr>
              <a:t>HARDWARE REQUIREMENTS: </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marL="342900" indent="-342900">
              <a:lnSpc>
                <a:spcPct val="115000"/>
              </a:lnSpc>
              <a:spcAft>
                <a:spcPts val="1000"/>
              </a:spcAft>
              <a:buFont typeface="+mj-lt"/>
              <a:buAutoNum type="arabicPeriod"/>
            </a:pPr>
            <a:r>
              <a:rPr lang="en-US" sz="1600" dirty="0">
                <a:effectLst/>
                <a:latin typeface="Rockwell" panose="02060603020205020403" pitchFamily="18" charset="0"/>
                <a:ea typeface="Yu Mincho" panose="02020400000000000000" pitchFamily="18" charset="-128"/>
                <a:cs typeface="Times New Roman" panose="02020603050405020304" pitchFamily="18" charset="0"/>
              </a:rPr>
              <a:t>Core i5 generation. </a:t>
            </a:r>
            <a:endParaRPr lang="en-IN" sz="1200" dirty="0">
              <a:effectLst/>
              <a:latin typeface="Rockwell" panose="02060603020205020403" pitchFamily="18" charset="0"/>
              <a:ea typeface="Yu Mincho" panose="02020400000000000000" pitchFamily="18" charset="-128"/>
              <a:cs typeface="Times New Roman" panose="02020603050405020304" pitchFamily="18" charset="0"/>
            </a:endParaRPr>
          </a:p>
          <a:p>
            <a:pPr marL="342900" indent="-342900">
              <a:lnSpc>
                <a:spcPct val="115000"/>
              </a:lnSpc>
              <a:spcAft>
                <a:spcPts val="1000"/>
              </a:spcAft>
              <a:buFont typeface="+mj-lt"/>
              <a:buAutoNum type="arabicPeriod"/>
            </a:pPr>
            <a:r>
              <a:rPr lang="en-US" sz="1600" dirty="0">
                <a:effectLst/>
                <a:latin typeface="Rockwell" panose="02060603020205020403" pitchFamily="18" charset="0"/>
                <a:ea typeface="Yu Mincho" panose="02020400000000000000" pitchFamily="18" charset="-128"/>
                <a:cs typeface="Times New Roman" panose="02020603050405020304" pitchFamily="18" charset="0"/>
              </a:rPr>
              <a:t>Windows 10/11. </a:t>
            </a:r>
            <a:endParaRPr lang="en-IN" sz="1200" dirty="0">
              <a:effectLst/>
              <a:latin typeface="Rockwell" panose="02060603020205020403" pitchFamily="18" charset="0"/>
              <a:ea typeface="Yu Mincho" panose="02020400000000000000" pitchFamily="18" charset="-128"/>
              <a:cs typeface="Times New Roman" panose="02020603050405020304" pitchFamily="18" charset="0"/>
            </a:endParaRPr>
          </a:p>
          <a:p>
            <a:pPr marL="342900" indent="-342900">
              <a:lnSpc>
                <a:spcPct val="115000"/>
              </a:lnSpc>
              <a:spcAft>
                <a:spcPts val="1000"/>
              </a:spcAft>
              <a:buFont typeface="+mj-lt"/>
              <a:buAutoNum type="arabicPeriod"/>
            </a:pPr>
            <a:r>
              <a:rPr lang="en-US" sz="1600" dirty="0">
                <a:effectLst/>
                <a:latin typeface="Rockwell" panose="02060603020205020403" pitchFamily="18" charset="0"/>
                <a:ea typeface="Yu Mincho" panose="02020400000000000000" pitchFamily="18" charset="-128"/>
                <a:cs typeface="Times New Roman" panose="02020603050405020304" pitchFamily="18" charset="0"/>
              </a:rPr>
              <a:t> Ram 4 GB. </a:t>
            </a:r>
            <a:endParaRPr lang="en-IN" sz="1200" dirty="0">
              <a:effectLst/>
              <a:latin typeface="Rockwell" panose="02060603020205020403" pitchFamily="18" charset="0"/>
              <a:ea typeface="Yu Mincho" panose="02020400000000000000" pitchFamily="18" charset="-128"/>
              <a:cs typeface="Times New Roman" panose="02020603050405020304" pitchFamily="18" charset="0"/>
            </a:endParaRPr>
          </a:p>
          <a:p>
            <a:pPr algn="ctr">
              <a:lnSpc>
                <a:spcPct val="115000"/>
              </a:lnSpc>
              <a:spcAft>
                <a:spcPts val="1000"/>
              </a:spcAft>
            </a:pPr>
            <a:r>
              <a:rPr lang="en-US" sz="1800" dirty="0">
                <a:effectLst/>
                <a:latin typeface="Rockwell" panose="02060603020205020403" pitchFamily="18" charset="0"/>
                <a:ea typeface="Yu Mincho" panose="02020400000000000000" pitchFamily="18" charset="-128"/>
                <a:cs typeface="Times New Roman" panose="02020603050405020304" pitchFamily="18" charset="0"/>
              </a:rPr>
              <a:t> </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a:lnSpc>
                <a:spcPct val="115000"/>
              </a:lnSpc>
              <a:spcAft>
                <a:spcPts val="1000"/>
              </a:spcAft>
            </a:pPr>
            <a:r>
              <a:rPr lang="en-US" sz="1800" dirty="0">
                <a:effectLst/>
                <a:latin typeface="Rockwell" panose="02060603020205020403" pitchFamily="18" charset="0"/>
                <a:ea typeface="Yu Mincho" panose="02020400000000000000" pitchFamily="18" charset="-128"/>
                <a:cs typeface="Times New Roman" panose="02020603050405020304" pitchFamily="18" charset="0"/>
              </a:rPr>
              <a:t>SOFTWARE REQUIREMENTS: </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marL="342900" indent="-342900">
              <a:lnSpc>
                <a:spcPct val="115000"/>
              </a:lnSpc>
              <a:spcAft>
                <a:spcPts val="1000"/>
              </a:spcAft>
              <a:buFont typeface="+mj-lt"/>
              <a:buAutoNum type="arabicPeriod"/>
            </a:pPr>
            <a:r>
              <a:rPr lang="en-US" sz="1600" dirty="0">
                <a:effectLst/>
                <a:latin typeface="Rockwell" panose="02060603020205020403" pitchFamily="18" charset="0"/>
                <a:ea typeface="Yu Mincho" panose="02020400000000000000" pitchFamily="18" charset="-128"/>
                <a:cs typeface="Times New Roman" panose="02020603050405020304" pitchFamily="18" charset="0"/>
              </a:rPr>
              <a:t>Visual Studio Code. </a:t>
            </a:r>
            <a:endParaRPr lang="en-IN" sz="1200" dirty="0">
              <a:effectLst/>
              <a:latin typeface="Rockwell" panose="02060603020205020403" pitchFamily="18" charset="0"/>
              <a:ea typeface="Yu Mincho" panose="02020400000000000000" pitchFamily="18" charset="-128"/>
              <a:cs typeface="Times New Roman" panose="02020603050405020304" pitchFamily="18" charset="0"/>
            </a:endParaRPr>
          </a:p>
          <a:p>
            <a:pPr marL="342900" indent="-342900">
              <a:lnSpc>
                <a:spcPct val="115000"/>
              </a:lnSpc>
              <a:spcAft>
                <a:spcPts val="1000"/>
              </a:spcAft>
              <a:buFont typeface="+mj-lt"/>
              <a:buAutoNum type="arabicPeriod"/>
            </a:pPr>
            <a:r>
              <a:rPr lang="en-US" sz="1600" dirty="0">
                <a:effectLst/>
                <a:latin typeface="Rockwell" panose="02060603020205020403" pitchFamily="18" charset="0"/>
                <a:ea typeface="Yu Mincho" panose="02020400000000000000" pitchFamily="18" charset="-128"/>
                <a:cs typeface="Times New Roman" panose="02020603050405020304" pitchFamily="18" charset="0"/>
              </a:rPr>
              <a:t>Chrome Browser. </a:t>
            </a:r>
            <a:endParaRPr lang="en-IN" sz="1200" dirty="0">
              <a:effectLst/>
              <a:latin typeface="Rockwell" panose="02060603020205020403"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1777826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96FB56-5456-0D8F-FE28-CA3883E3D97C}"/>
              </a:ext>
            </a:extLst>
          </p:cNvPr>
          <p:cNvSpPr txBox="1"/>
          <p:nvPr/>
        </p:nvSpPr>
        <p:spPr>
          <a:xfrm>
            <a:off x="729915" y="1138989"/>
            <a:ext cx="10732169" cy="4154984"/>
          </a:xfrm>
          <a:prstGeom prst="rect">
            <a:avLst/>
          </a:prstGeom>
          <a:noFill/>
        </p:spPr>
        <p:txBody>
          <a:bodyPr wrap="square">
            <a:spAutoFit/>
          </a:bodyPr>
          <a:lstStyle/>
          <a:p>
            <a:pPr lvl="0" algn="ctr">
              <a:lnSpc>
                <a:spcPct val="115000"/>
              </a:lnSpc>
              <a:spcAft>
                <a:spcPts val="1000"/>
              </a:spcAft>
            </a:pPr>
            <a:r>
              <a:rPr lang="en-US" sz="2400" dirty="0">
                <a:effectLst/>
                <a:latin typeface="Algerian" panose="04020705040A02060702" pitchFamily="82" charset="0"/>
                <a:ea typeface="Yu Mincho" panose="02020400000000000000" pitchFamily="18" charset="-128"/>
                <a:cs typeface="Arial" panose="020B0604020202020204" pitchFamily="34" charset="0"/>
              </a:rPr>
              <a:t>9) CONCLUSION</a:t>
            </a:r>
            <a:endParaRPr lang="en-IN" sz="1600" dirty="0">
              <a:effectLst/>
              <a:latin typeface="Calibri" panose="020F0502020204030204" pitchFamily="34" charset="0"/>
              <a:ea typeface="Yu Mincho" panose="02020400000000000000" pitchFamily="18" charset="-128"/>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Yu Mincho" panose="02020400000000000000" pitchFamily="18" charset="-128"/>
                <a:cs typeface="Arial" panose="020B0604020202020204" pitchFamily="34" charset="0"/>
              </a:rPr>
              <a:t> </a:t>
            </a:r>
            <a:endParaRPr lang="en-IN" sz="1200" dirty="0">
              <a:effectLst/>
              <a:latin typeface="Calibri" panose="020F0502020204030204" pitchFamily="34" charset="0"/>
              <a:ea typeface="Yu Mincho" panose="02020400000000000000" pitchFamily="18" charset="-128"/>
              <a:cs typeface="Arial" panose="020B0604020202020204" pitchFamily="34" charset="0"/>
            </a:endParaRPr>
          </a:p>
          <a:p>
            <a:pPr>
              <a:lnSpc>
                <a:spcPct val="107000"/>
              </a:lnSpc>
              <a:spcAft>
                <a:spcPts val="800"/>
              </a:spcAft>
            </a:pPr>
            <a:r>
              <a:rPr lang="en-US" sz="1800" dirty="0">
                <a:effectLst/>
                <a:latin typeface="Calibri" panose="020F0502020204030204" pitchFamily="34" charset="0"/>
                <a:ea typeface="Yu Mincho" panose="02020400000000000000" pitchFamily="18" charset="-128"/>
                <a:cs typeface="Arial" panose="020B0604020202020204" pitchFamily="34" charset="0"/>
              </a:rPr>
              <a:t> </a:t>
            </a:r>
            <a:endParaRPr lang="en-IN" sz="1200" dirty="0">
              <a:effectLst/>
              <a:latin typeface="Calibri" panose="020F0502020204030204" pitchFamily="34" charset="0"/>
              <a:ea typeface="Yu Mincho" panose="02020400000000000000" pitchFamily="18" charset="-128"/>
              <a:cs typeface="Arial" panose="020B0604020202020204" pitchFamily="34" charset="0"/>
            </a:endParaRPr>
          </a:p>
          <a:p>
            <a:pPr algn="just">
              <a:lnSpc>
                <a:spcPct val="107000"/>
              </a:lnSpc>
              <a:spcAft>
                <a:spcPts val="800"/>
              </a:spcAft>
            </a:pPr>
            <a:r>
              <a:rPr lang="en-US" sz="1800" dirty="0">
                <a:effectLst/>
                <a:latin typeface="Rockwell" panose="02060603020205020403" pitchFamily="18" charset="0"/>
                <a:ea typeface="Yu Mincho" panose="02020400000000000000" pitchFamily="18" charset="-128"/>
                <a:cs typeface="Arial" panose="020B0604020202020204" pitchFamily="34" charset="0"/>
              </a:rPr>
              <a:t>    Cycle Shop website provides a user-friendly platform for cycling enthusiasts to explore and purchase a wide range of high-quality bicycles and accessories. With its intuitive navigation, detailed product descriptions</a:t>
            </a:r>
            <a:r>
              <a:rPr lang="en-US" dirty="0">
                <a:latin typeface="Rockwell" panose="02060603020205020403" pitchFamily="18" charset="0"/>
                <a:ea typeface="Yu Mincho" panose="02020400000000000000" pitchFamily="18" charset="-128"/>
                <a:cs typeface="Arial" panose="020B0604020202020204" pitchFamily="34" charset="0"/>
              </a:rPr>
              <a:t>, </a:t>
            </a:r>
            <a:r>
              <a:rPr lang="en-US" sz="1800" dirty="0">
                <a:effectLst/>
                <a:latin typeface="Rockwell" panose="02060603020205020403" pitchFamily="18" charset="0"/>
                <a:ea typeface="Yu Mincho" panose="02020400000000000000" pitchFamily="18" charset="-128"/>
                <a:cs typeface="Arial" panose="020B0604020202020204" pitchFamily="34" charset="0"/>
              </a:rPr>
              <a:t>the website aims to enhance the overall shopping experience for customers. Whether you're a seasoned cyclist or a novice looking to start your cycling journey, the Cycle Shop website strives to meet your needs and contribute to a seamless and enjoyable shopping experience.</a:t>
            </a:r>
            <a:endParaRPr lang="en-IN" sz="1200" dirty="0">
              <a:effectLst/>
              <a:latin typeface="Rockwell" panose="02060603020205020403" pitchFamily="18" charset="0"/>
              <a:ea typeface="Yu Mincho" panose="02020400000000000000" pitchFamily="18" charset="-128"/>
              <a:cs typeface="Arial" panose="020B0604020202020204" pitchFamily="34" charset="0"/>
            </a:endParaRPr>
          </a:p>
          <a:p>
            <a:pPr algn="just"/>
            <a:r>
              <a:rPr lang="en-US" sz="1800" kern="0" dirty="0">
                <a:effectLst/>
                <a:latin typeface="Rockwell" panose="02060603020205020403" pitchFamily="18" charset="0"/>
                <a:ea typeface="Yu Mincho" panose="02020400000000000000" pitchFamily="18" charset="-128"/>
                <a:cs typeface="Arial" panose="020B0604020202020204" pitchFamily="34" charset="0"/>
              </a:rPr>
              <a:t>    Overall, the Cycle Shop website not only serves as an e-commerce platform but also as a comprehensive resource for cycling enthusiasts, fostering a connection with the cycling community and promoting a healthy and sustainable lifestyle.</a:t>
            </a:r>
            <a:endParaRPr lang="en-IN" dirty="0">
              <a:latin typeface="Rockwell" panose="02060603020205020403" pitchFamily="18" charset="0"/>
            </a:endParaRPr>
          </a:p>
        </p:txBody>
      </p:sp>
    </p:spTree>
    <p:extLst>
      <p:ext uri="{BB962C8B-B14F-4D97-AF65-F5344CB8AC3E}">
        <p14:creationId xmlns:p14="http://schemas.microsoft.com/office/powerpoint/2010/main" val="2929951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20CCBF-8435-CD0A-9208-D756EE7E587E}"/>
              </a:ext>
            </a:extLst>
          </p:cNvPr>
          <p:cNvSpPr txBox="1"/>
          <p:nvPr/>
        </p:nvSpPr>
        <p:spPr>
          <a:xfrm>
            <a:off x="220717" y="241738"/>
            <a:ext cx="11866180" cy="5521448"/>
          </a:xfrm>
          <a:prstGeom prst="rect">
            <a:avLst/>
          </a:prstGeom>
          <a:noFill/>
        </p:spPr>
        <p:txBody>
          <a:bodyPr wrap="square">
            <a:spAutoFit/>
          </a:bodyPr>
          <a:lstStyle/>
          <a:p>
            <a:pPr lvl="0" algn="ctr">
              <a:lnSpc>
                <a:spcPct val="115000"/>
              </a:lnSpc>
              <a:spcAft>
                <a:spcPts val="1000"/>
              </a:spcAft>
            </a:pPr>
            <a:r>
              <a:rPr lang="en-US" sz="2000" dirty="0">
                <a:effectLst/>
                <a:latin typeface="Algerian" panose="04020705040A02060702" pitchFamily="82" charset="0"/>
                <a:ea typeface="Yu Mincho" panose="02020400000000000000" pitchFamily="18" charset="-128"/>
                <a:cs typeface="Arial" panose="020B0604020202020204" pitchFamily="34" charset="0"/>
              </a:rPr>
              <a:t>10) FUTURE SCOPE</a:t>
            </a:r>
            <a:endParaRPr lang="en-IN" sz="1400" dirty="0">
              <a:effectLst/>
              <a:latin typeface="Calibri" panose="020F0502020204030204" pitchFamily="34" charset="0"/>
              <a:ea typeface="Yu Mincho" panose="02020400000000000000" pitchFamily="18" charset="-128"/>
              <a:cs typeface="Arial" panose="020B0604020202020204" pitchFamily="34" charset="0"/>
            </a:endParaRPr>
          </a:p>
          <a:p>
            <a:pPr algn="just">
              <a:lnSpc>
                <a:spcPct val="115000"/>
              </a:lnSpc>
              <a:spcAft>
                <a:spcPts val="1000"/>
              </a:spcAft>
            </a:pP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algn="just">
              <a:lnSpc>
                <a:spcPct val="115000"/>
              </a:lnSpc>
              <a:spcAft>
                <a:spcPts val="1000"/>
              </a:spcAft>
            </a:pPr>
            <a:r>
              <a:rPr lang="en-US" sz="1800" dirty="0">
                <a:effectLst/>
                <a:latin typeface="Calibri" panose="020F0502020204030204" pitchFamily="34" charset="0"/>
                <a:ea typeface="Yu Mincho" panose="02020400000000000000" pitchFamily="18" charset="-128"/>
                <a:cs typeface="Arial" panose="020B0604020202020204" pitchFamily="34" charset="0"/>
              </a:rPr>
              <a:t>1</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a:t>
            </a:r>
            <a:r>
              <a:rPr lang="en-US" sz="1800" u="sng" dirty="0">
                <a:effectLst/>
                <a:latin typeface="Rockwell" panose="02060603020205020403" pitchFamily="18" charset="0"/>
                <a:ea typeface="Yu Mincho" panose="02020400000000000000" pitchFamily="18" charset="-128"/>
                <a:cs typeface="Times New Roman" panose="02020603050405020304" pitchFamily="18" charset="0"/>
              </a:rPr>
              <a:t>Mobile App Development</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Develop a dedicated mobile app for </a:t>
            </a:r>
            <a:r>
              <a:rPr lang="en-US" sz="1800" dirty="0" err="1">
                <a:effectLst/>
                <a:latin typeface="Rockwell" panose="02060603020205020403" pitchFamily="18" charset="0"/>
                <a:ea typeface="Yu Mincho" panose="02020400000000000000" pitchFamily="18" charset="-128"/>
                <a:cs typeface="Times New Roman" panose="02020603050405020304" pitchFamily="18" charset="0"/>
              </a:rPr>
              <a:t>Spincity</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Cycles  website to provide users with a seamless and optimized shopping experience on smartphones and tablets. The app can leverage device-specific features and push notifications to enhance user engagement and retention.</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algn="just">
              <a:lnSpc>
                <a:spcPct val="115000"/>
              </a:lnSpc>
              <a:spcAft>
                <a:spcPts val="1000"/>
              </a:spcAft>
            </a:pPr>
            <a:r>
              <a:rPr lang="en-US" dirty="0">
                <a:latin typeface="Rockwell" panose="02060603020205020403" pitchFamily="18" charset="0"/>
                <a:ea typeface="Yu Mincho" panose="02020400000000000000" pitchFamily="18" charset="-128"/>
                <a:cs typeface="Times New Roman" panose="02020603050405020304" pitchFamily="18" charset="0"/>
              </a:rPr>
              <a:t>2.</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a:t>
            </a:r>
            <a:r>
              <a:rPr lang="en-US" sz="1800" u="sng" dirty="0">
                <a:effectLst/>
                <a:latin typeface="Rockwell" panose="02060603020205020403" pitchFamily="18" charset="0"/>
                <a:ea typeface="Yu Mincho" panose="02020400000000000000" pitchFamily="18" charset="-128"/>
                <a:cs typeface="Times New Roman" panose="02020603050405020304" pitchFamily="18" charset="0"/>
              </a:rPr>
              <a:t>Community Building Initiatives</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Expand community engagement efforts through partnerships with cycling clubs, events, and advocacy groups. Organize virtual and in-person events, workshops, and group rides to foster a sense of community and promote engagement among users.</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algn="just">
              <a:lnSpc>
                <a:spcPct val="115000"/>
              </a:lnSpc>
              <a:spcAft>
                <a:spcPts val="1000"/>
              </a:spcAft>
            </a:pPr>
            <a:r>
              <a:rPr lang="en-US" dirty="0">
                <a:latin typeface="Rockwell" panose="02060603020205020403" pitchFamily="18" charset="0"/>
                <a:ea typeface="Yu Mincho" panose="02020400000000000000" pitchFamily="18" charset="-128"/>
                <a:cs typeface="Times New Roman" panose="02020603050405020304" pitchFamily="18" charset="0"/>
              </a:rPr>
              <a:t>3</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a:t>
            </a:r>
            <a:r>
              <a:rPr lang="en-US" sz="1800" u="sng" dirty="0">
                <a:effectLst/>
                <a:latin typeface="Rockwell" panose="02060603020205020403" pitchFamily="18" charset="0"/>
                <a:ea typeface="Yu Mincho" panose="02020400000000000000" pitchFamily="18" charset="-128"/>
                <a:cs typeface="Times New Roman" panose="02020603050405020304" pitchFamily="18" charset="0"/>
              </a:rPr>
              <a:t>Sustainability Initiatives</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Strengthen sustainability initiatives by offering a wider selection of eco-friendly products, implementing recycling programs, and supporting environmental conservation efforts. Educate users on sustainable cycling practices and promote eco-conscious purchasing decisions.</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a:p>
            <a:pPr algn="just">
              <a:lnSpc>
                <a:spcPct val="115000"/>
              </a:lnSpc>
              <a:spcAft>
                <a:spcPts val="1000"/>
              </a:spcAft>
            </a:pPr>
            <a:r>
              <a:rPr lang="en-US" dirty="0">
                <a:latin typeface="Rockwell" panose="02060603020205020403" pitchFamily="18" charset="0"/>
                <a:ea typeface="Yu Mincho" panose="02020400000000000000" pitchFamily="18" charset="-128"/>
                <a:cs typeface="Times New Roman" panose="02020603050405020304" pitchFamily="18" charset="0"/>
              </a:rPr>
              <a:t>4</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a:t>
            </a:r>
            <a:r>
              <a:rPr lang="en-US" sz="1800" u="sng" dirty="0">
                <a:effectLst/>
                <a:latin typeface="Rockwell" panose="02060603020205020403" pitchFamily="18" charset="0"/>
                <a:ea typeface="Yu Mincho" panose="02020400000000000000" pitchFamily="18" charset="-128"/>
                <a:cs typeface="Times New Roman" panose="02020603050405020304" pitchFamily="18" charset="0"/>
              </a:rPr>
              <a:t>Continuous Improvement</a:t>
            </a:r>
            <a:r>
              <a:rPr lang="en-US" sz="1800" dirty="0">
                <a:effectLst/>
                <a:latin typeface="Rockwell" panose="02060603020205020403" pitchFamily="18" charset="0"/>
                <a:ea typeface="Yu Mincho" panose="02020400000000000000" pitchFamily="18" charset="-128"/>
                <a:cs typeface="Times New Roman" panose="02020603050405020304" pitchFamily="18" charset="0"/>
              </a:rPr>
              <a:t>: Commit to continuous improvement by soliciting feedback from users, monitoring industry trends, and staying abreast of technological advancements. Regularly update the website with new features, enhancements, and optimizations to maintain competitiveness and relevance in the ever-evolving cycling market.</a:t>
            </a:r>
            <a:endParaRPr lang="en-IN" sz="1400" dirty="0">
              <a:effectLst/>
              <a:latin typeface="Rockwell" panose="02060603020205020403" pitchFamily="18" charset="0"/>
              <a:ea typeface="Yu Mincho" panose="02020400000000000000" pitchFamily="18" charset="-128"/>
              <a:cs typeface="Times New Roman" panose="02020603050405020304" pitchFamily="18" charset="0"/>
            </a:endParaRPr>
          </a:p>
        </p:txBody>
      </p:sp>
    </p:spTree>
    <p:extLst>
      <p:ext uri="{BB962C8B-B14F-4D97-AF65-F5344CB8AC3E}">
        <p14:creationId xmlns:p14="http://schemas.microsoft.com/office/powerpoint/2010/main" val="3185536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A7A6D3-0D04-6CBA-F912-BCE8F825D88B}"/>
              </a:ext>
            </a:extLst>
          </p:cNvPr>
          <p:cNvSpPr txBox="1"/>
          <p:nvPr/>
        </p:nvSpPr>
        <p:spPr>
          <a:xfrm>
            <a:off x="1" y="271115"/>
            <a:ext cx="12191999" cy="7102714"/>
          </a:xfrm>
          <a:prstGeom prst="rect">
            <a:avLst/>
          </a:prstGeom>
          <a:noFill/>
        </p:spPr>
        <p:txBody>
          <a:bodyPr wrap="square">
            <a:spAutoFit/>
          </a:bodyPr>
          <a:lstStyle/>
          <a:p>
            <a:pPr lvl="0" algn="ctr">
              <a:lnSpc>
                <a:spcPct val="115000"/>
              </a:lnSpc>
            </a:pPr>
            <a:r>
              <a:rPr lang="en-US" sz="2400" dirty="0">
                <a:effectLst/>
                <a:latin typeface="Algerian" panose="04020705040A02060702" pitchFamily="82" charset="0"/>
                <a:ea typeface="Yu Mincho" panose="02020400000000000000" pitchFamily="18" charset="-128"/>
                <a:cs typeface="Arial" panose="020B0604020202020204" pitchFamily="34" charset="0"/>
              </a:rPr>
              <a:t>11) BIBLIOGRAPHY AND REFERENCES</a:t>
            </a:r>
            <a:endParaRPr lang="en-IN" sz="1600" dirty="0">
              <a:latin typeface="Calibri" panose="020F0502020204030204" pitchFamily="34" charset="0"/>
              <a:ea typeface="Yu Mincho" panose="02020400000000000000" pitchFamily="18" charset="-128"/>
              <a:cs typeface="Arial" panose="020B0604020202020204" pitchFamily="34" charset="0"/>
            </a:endParaRPr>
          </a:p>
          <a:p>
            <a:pPr lvl="0" algn="ctr">
              <a:lnSpc>
                <a:spcPct val="115000"/>
              </a:lnSpc>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p>
          <a:p>
            <a:pPr marL="342900" lvl="0" indent="-342900" algn="just">
              <a:buFont typeface="+mj-lt"/>
              <a:buAutoNum type="arabicPeriod"/>
              <a:tabLst>
                <a:tab pos="269875" algn="l"/>
              </a:tabLst>
            </a:pPr>
            <a:endParaRPr lang="en-US" dirty="0">
              <a:latin typeface="Times New Roman" panose="02020603050405020304" pitchFamily="18" charset="0"/>
              <a:ea typeface="Yu Mincho" panose="02020400000000000000" pitchFamily="18" charset="-128"/>
              <a:cs typeface="Arial" panose="020B0604020202020204" pitchFamily="34" charset="0"/>
            </a:endParaRPr>
          </a:p>
          <a:p>
            <a:pPr marL="342900" lvl="0" indent="-342900" algn="just">
              <a:buFont typeface="+mj-lt"/>
              <a:buAutoNum type="arabicPeriod"/>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Porter, Michael E. Competitive Strategy: Techniques for Analyzing Industries and Competitors." Free Press, 1980.</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gn="just"/>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2. </a:t>
            </a:r>
            <a:r>
              <a:rPr lang="en-US" sz="1800" dirty="0" err="1">
                <a:effectLst/>
                <a:latin typeface="Times New Roman" panose="02020603050405020304" pitchFamily="18" charset="0"/>
                <a:ea typeface="Yu Mincho" panose="02020400000000000000" pitchFamily="18" charset="-128"/>
                <a:cs typeface="Arial" panose="020B0604020202020204" pitchFamily="34" charset="0"/>
              </a:rPr>
              <a:t>Pucher</a:t>
            </a:r>
            <a:r>
              <a:rPr lang="en-US" sz="1800" dirty="0">
                <a:effectLst/>
                <a:latin typeface="Times New Roman" panose="02020603050405020304" pitchFamily="18" charset="0"/>
                <a:ea typeface="Yu Mincho" panose="02020400000000000000" pitchFamily="18" charset="-128"/>
                <a:cs typeface="Arial" panose="020B0604020202020204" pitchFamily="34" charset="0"/>
              </a:rPr>
              <a:t>, John, and Ralph Buehler. "Cycling for Everyone: Lessons from Europe." Transportation Research Record, vol. 2074, </a:t>
            </a:r>
          </a:p>
          <a:p>
            <a:pPr algn="just">
              <a:tabLst>
                <a:tab pos="269875" algn="l"/>
              </a:tabLst>
            </a:pPr>
            <a:r>
              <a:rPr lang="en-US" dirty="0">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no. 1, 2008, pp. 58-65.</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3. Shaw, Jonathan, et al. "Health Benefits of Cycling: A Systematic Review." Scandinavian Journal of Medicine &amp; Science in </a:t>
            </a:r>
          </a:p>
          <a:p>
            <a:pPr algn="just">
              <a:tabLst>
                <a:tab pos="269875" algn="l"/>
              </a:tabLst>
            </a:pPr>
            <a:r>
              <a:rPr lang="en-US" dirty="0">
                <a:latin typeface="Times New Roman" panose="02020603050405020304" pitchFamily="18" charset="0"/>
                <a:ea typeface="Yu Mincho" panose="02020400000000000000" pitchFamily="18" charset="-128"/>
                <a:cs typeface="Arial" panose="020B060402020202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Sports, vol. 23, no. 4, 2013, pp. 374-388.</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4. Fishman, Elliot, et al. "Bikeshare: A Review of Recent Literature." Transport Reviews, vol. 36, no. 1, 2016, pp. 92-113.</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gn="ct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r>
              <a:rPr lang="en-IN" sz="1800" dirty="0">
                <a:effectLst/>
                <a:latin typeface="Times New Roman" panose="02020603050405020304" pitchFamily="18" charset="0"/>
                <a:ea typeface="Yu Mincho" panose="02020400000000000000" pitchFamily="18" charset="-128"/>
                <a:cs typeface="Arial" panose="020B0604020202020204" pitchFamily="34" charset="0"/>
              </a:rPr>
              <a:t>LINKS:-</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r>
              <a:rPr lang="en-IN"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sz="18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1. </a:t>
            </a:r>
            <a:r>
              <a:rPr lang="en-US" sz="1800" u="sng"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hlinkClick r:id="rId2"/>
              </a:rPr>
              <a:t>https://www.herocycles.com/store-locator/</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gn="just"/>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endParaRPr>
          </a:p>
          <a:p>
            <a:pPr lvl="0" algn="just">
              <a:tabLst>
                <a:tab pos="269875" algn="l"/>
              </a:tabLst>
            </a:pPr>
            <a:r>
              <a:rPr lang="en-US" sz="18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2. </a:t>
            </a:r>
            <a:r>
              <a:rPr lang="en-US" sz="18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hlinkClick r:id="rId3"/>
              </a:rPr>
              <a:t>.</a:t>
            </a:r>
            <a:r>
              <a:rPr lang="en-US" sz="1800" u="sng"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hlinkClick r:id="rId3"/>
              </a:rPr>
              <a:t>https://youtu.be/vpAJ0s5S2t0?si=lCxKiIUao41-cfcB</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gn="just"/>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lvl="0" algn="just">
              <a:tabLst>
                <a:tab pos="269875" algn="l"/>
              </a:tabLst>
            </a:pPr>
            <a:r>
              <a:rPr lang="en-US" dirty="0">
                <a:solidFill>
                  <a:srgbClr val="000000"/>
                </a:solidFill>
                <a:latin typeface="Times New Roman" panose="02020603050405020304" pitchFamily="18" charset="0"/>
                <a:ea typeface="Yu Mincho" panose="02020400000000000000" pitchFamily="18" charset="-128"/>
                <a:cs typeface="Arial" panose="020B0604020202020204" pitchFamily="34" charset="0"/>
              </a:rPr>
              <a:t>3. </a:t>
            </a:r>
            <a:r>
              <a:rPr lang="en-US" u="sng" dirty="0">
                <a:solidFill>
                  <a:srgbClr val="000000"/>
                </a:solidFill>
                <a:latin typeface="Times New Roman" panose="02020603050405020304" pitchFamily="18" charset="0"/>
                <a:ea typeface="Yu Mincho" panose="02020400000000000000" pitchFamily="18" charset="-128"/>
                <a:cs typeface="Arial" panose="020B0604020202020204" pitchFamily="34" charset="0"/>
                <a:hlinkClick r:id="rId4"/>
              </a:rPr>
              <a:t>https://youtu.be/BsDoLVMnmZs?si=_jRcvbXZWkogIa8g</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gn="just"/>
            <a:r>
              <a:rPr lang="en-US" sz="1800" u="sng"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u="sng" dirty="0">
              <a:effectLst/>
              <a:latin typeface="Calibri" panose="020F0502020204030204" pitchFamily="34" charset="0"/>
              <a:ea typeface="Yu Mincho" panose="02020400000000000000" pitchFamily="18" charset="-128"/>
              <a:cs typeface="Arial" panose="020B0604020202020204" pitchFamily="34" charset="0"/>
            </a:endParaRPr>
          </a:p>
          <a:p>
            <a:pPr lvl="0" algn="just">
              <a:spcAft>
                <a:spcPts val="1000"/>
              </a:spcAft>
              <a:tabLst>
                <a:tab pos="269875" algn="l"/>
              </a:tabLst>
            </a:pPr>
            <a:r>
              <a:rPr lang="en-US" sz="1800" dirty="0">
                <a:effectLst/>
                <a:latin typeface="Times New Roman" panose="02020603050405020304" pitchFamily="18" charset="0"/>
                <a:ea typeface="Yu Mincho" panose="02020400000000000000" pitchFamily="18" charset="-128"/>
                <a:cs typeface="Arial" panose="020B0604020202020204" pitchFamily="34" charset="0"/>
              </a:rPr>
              <a:t>4. https://youtu.be/hKB-YGF14SY?si=72xzuktaqHHuErAs</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algn="just">
              <a:lnSpc>
                <a:spcPct val="107000"/>
              </a:lnSpc>
              <a:spcAft>
                <a:spcPts val="800"/>
              </a:spcAft>
            </a:pP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IN" sz="1800" dirty="0">
              <a:effectLst/>
              <a:latin typeface="Calibri" panose="020F0502020204030204" pitchFamily="34" charset="0"/>
              <a:ea typeface="Yu Mincho" panose="02020400000000000000" pitchFamily="18" charset="-128"/>
              <a:cs typeface="Arial" panose="020B0604020202020204" pitchFamily="34" charset="0"/>
            </a:endParaRPr>
          </a:p>
          <a:p>
            <a:pPr marL="457200">
              <a:lnSpc>
                <a:spcPct val="115000"/>
              </a:lnSpc>
            </a:pPr>
            <a:endParaRPr lang="en-IN" sz="1200" dirty="0">
              <a:effectLst/>
              <a:latin typeface="Calibri" panose="020F0502020204030204" pitchFamily="34" charset="0"/>
              <a:ea typeface="Yu Mincho" panose="02020400000000000000" pitchFamily="18" charset="-128"/>
              <a:cs typeface="Arial" panose="020B0604020202020204" pitchFamily="34" charset="0"/>
            </a:endParaRPr>
          </a:p>
        </p:txBody>
      </p:sp>
    </p:spTree>
    <p:extLst>
      <p:ext uri="{BB962C8B-B14F-4D97-AF65-F5344CB8AC3E}">
        <p14:creationId xmlns:p14="http://schemas.microsoft.com/office/powerpoint/2010/main" val="3872019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08E81C-B549-4DCB-8C3C-66B963679540}"/>
              </a:ext>
            </a:extLst>
          </p:cNvPr>
          <p:cNvSpPr txBox="1"/>
          <p:nvPr/>
        </p:nvSpPr>
        <p:spPr>
          <a:xfrm>
            <a:off x="3048000" y="3246324"/>
            <a:ext cx="6096000" cy="1216423"/>
          </a:xfrm>
          <a:prstGeom prst="rect">
            <a:avLst/>
          </a:prstGeom>
          <a:noFill/>
        </p:spPr>
        <p:txBody>
          <a:bodyPr wrap="square">
            <a:spAutoFit/>
          </a:bodyPr>
          <a:lstStyle/>
          <a:p>
            <a:pPr algn="ctr">
              <a:lnSpc>
                <a:spcPct val="107000"/>
              </a:lnSpc>
              <a:spcAft>
                <a:spcPts val="800"/>
              </a:spcAft>
            </a:pPr>
            <a:r>
              <a:rPr lang="en-IN" sz="7200" kern="100" dirty="0">
                <a:effectLst/>
                <a:latin typeface="Berlin Sans FB Demi" panose="020E0802020502020306" pitchFamily="34" charset="0"/>
                <a:ea typeface="Calibri" panose="020F0502020204030204" pitchFamily="34" charset="0"/>
                <a:cs typeface="Times New Roman" panose="02020603050405020304" pitchFamily="18" charset="0"/>
              </a:rPr>
              <a:t>THANK YOU</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1518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1045089-A387-1E1E-B60A-F8A3F58FE073}"/>
              </a:ext>
            </a:extLst>
          </p:cNvPr>
          <p:cNvGraphicFramePr>
            <a:graphicFrameLocks noGrp="1"/>
          </p:cNvGraphicFramePr>
          <p:nvPr>
            <p:extLst>
              <p:ext uri="{D42A27DB-BD31-4B8C-83A1-F6EECF244321}">
                <p14:modId xmlns:p14="http://schemas.microsoft.com/office/powerpoint/2010/main" val="538948216"/>
              </p:ext>
            </p:extLst>
          </p:nvPr>
        </p:nvGraphicFramePr>
        <p:xfrm>
          <a:off x="1673942" y="2061600"/>
          <a:ext cx="9233535" cy="3769995"/>
        </p:xfrm>
        <a:graphic>
          <a:graphicData uri="http://schemas.openxmlformats.org/drawingml/2006/table">
            <a:tbl>
              <a:tblPr firstRow="1" firstCol="1" bandRow="1">
                <a:tableStyleId>{F2DE63D5-997A-4646-A377-4702673A728D}</a:tableStyleId>
              </a:tblPr>
              <a:tblGrid>
                <a:gridCol w="2342515">
                  <a:extLst>
                    <a:ext uri="{9D8B030D-6E8A-4147-A177-3AD203B41FA5}">
                      <a16:colId xmlns:a16="http://schemas.microsoft.com/office/drawing/2014/main" val="3498467314"/>
                    </a:ext>
                  </a:extLst>
                </a:gridCol>
                <a:gridCol w="6891020">
                  <a:extLst>
                    <a:ext uri="{9D8B030D-6E8A-4147-A177-3AD203B41FA5}">
                      <a16:colId xmlns:a16="http://schemas.microsoft.com/office/drawing/2014/main" val="495029891"/>
                    </a:ext>
                  </a:extLst>
                </a:gridCol>
              </a:tblGrid>
              <a:tr h="387985">
                <a:tc>
                  <a:txBody>
                    <a:bodyPr/>
                    <a:lstStyle/>
                    <a:p>
                      <a:pPr algn="ctr">
                        <a:lnSpc>
                          <a:spcPct val="107000"/>
                        </a:lnSpc>
                        <a:spcAft>
                          <a:spcPts val="800"/>
                        </a:spcAft>
                      </a:pPr>
                      <a:r>
                        <a:rPr lang="en-IN" sz="2000" kern="100" dirty="0">
                          <a:effectLst/>
                        </a:rPr>
                        <a:t>SR NO.</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2000" kern="100">
                          <a:effectLst/>
                        </a:rPr>
                        <a:t>TOPIC</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6462350"/>
                  </a:ext>
                </a:extLst>
              </a:tr>
              <a:tr h="304800">
                <a:tc>
                  <a:txBody>
                    <a:bodyPr/>
                    <a:lstStyle/>
                    <a:p>
                      <a:pPr algn="ctr">
                        <a:lnSpc>
                          <a:spcPct val="107000"/>
                        </a:lnSpc>
                        <a:spcAft>
                          <a:spcPts val="800"/>
                        </a:spcAft>
                      </a:pPr>
                      <a:r>
                        <a:rPr lang="en-IN" sz="1600" kern="100" dirty="0">
                          <a:effectLst/>
                        </a:rPr>
                        <a:t>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ABSTRACT</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65514530"/>
                  </a:ext>
                </a:extLst>
              </a:tr>
              <a:tr h="319405">
                <a:tc>
                  <a:txBody>
                    <a:bodyPr/>
                    <a:lstStyle/>
                    <a:p>
                      <a:pPr algn="ctr">
                        <a:lnSpc>
                          <a:spcPct val="107000"/>
                        </a:lnSpc>
                        <a:spcAft>
                          <a:spcPts val="800"/>
                        </a:spcAft>
                      </a:pPr>
                      <a:r>
                        <a:rPr lang="en-IN" sz="1600" kern="100">
                          <a:effectLst/>
                        </a:rPr>
                        <a:t>02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INTRODUCTION</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2275477"/>
                  </a:ext>
                </a:extLst>
              </a:tr>
              <a:tr h="304800">
                <a:tc>
                  <a:txBody>
                    <a:bodyPr/>
                    <a:lstStyle/>
                    <a:p>
                      <a:pPr algn="ctr">
                        <a:lnSpc>
                          <a:spcPct val="107000"/>
                        </a:lnSpc>
                        <a:spcAft>
                          <a:spcPts val="800"/>
                        </a:spcAft>
                      </a:pPr>
                      <a:r>
                        <a:rPr lang="en-IN" sz="1600" kern="100">
                          <a:effectLst/>
                        </a:rPr>
                        <a:t>03</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OBJECTIVES</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792363"/>
                  </a:ext>
                </a:extLst>
              </a:tr>
              <a:tr h="304800">
                <a:tc>
                  <a:txBody>
                    <a:bodyPr/>
                    <a:lstStyle/>
                    <a:p>
                      <a:pPr algn="ctr">
                        <a:lnSpc>
                          <a:spcPct val="107000"/>
                        </a:lnSpc>
                        <a:spcAft>
                          <a:spcPts val="800"/>
                        </a:spcAft>
                      </a:pPr>
                      <a:r>
                        <a:rPr lang="en-IN" sz="1600" kern="100">
                          <a:effectLst/>
                        </a:rPr>
                        <a:t>04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ADVANTAGES AND DISADVANTAGES</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48198359"/>
                  </a:ext>
                </a:extLst>
              </a:tr>
              <a:tr h="304800">
                <a:tc>
                  <a:txBody>
                    <a:bodyPr/>
                    <a:lstStyle/>
                    <a:p>
                      <a:pPr algn="ctr">
                        <a:lnSpc>
                          <a:spcPct val="107000"/>
                        </a:lnSpc>
                        <a:spcAft>
                          <a:spcPts val="800"/>
                        </a:spcAft>
                      </a:pPr>
                      <a:r>
                        <a:rPr lang="en-IN" sz="1600" kern="100">
                          <a:effectLst/>
                        </a:rPr>
                        <a:t>05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LANGUAGES</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5024592"/>
                  </a:ext>
                </a:extLst>
              </a:tr>
              <a:tr h="304800">
                <a:tc>
                  <a:txBody>
                    <a:bodyPr/>
                    <a:lstStyle/>
                    <a:p>
                      <a:pPr algn="ctr">
                        <a:lnSpc>
                          <a:spcPct val="107000"/>
                        </a:lnSpc>
                        <a:spcAft>
                          <a:spcPts val="800"/>
                        </a:spcAft>
                      </a:pPr>
                      <a:r>
                        <a:rPr lang="en-IN" sz="1600" kern="100">
                          <a:effectLst/>
                        </a:rPr>
                        <a:t>06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BENEFITS</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5278025"/>
                  </a:ext>
                </a:extLst>
              </a:tr>
              <a:tr h="304800">
                <a:tc>
                  <a:txBody>
                    <a:bodyPr/>
                    <a:lstStyle/>
                    <a:p>
                      <a:pPr algn="ctr">
                        <a:lnSpc>
                          <a:spcPct val="107000"/>
                        </a:lnSpc>
                        <a:spcAft>
                          <a:spcPts val="800"/>
                        </a:spcAft>
                      </a:pPr>
                      <a:r>
                        <a:rPr lang="en-IN" sz="1600" kern="100">
                          <a:effectLst/>
                        </a:rPr>
                        <a:t>07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USER INTERFACE</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97429565"/>
                  </a:ext>
                </a:extLst>
              </a:tr>
              <a:tr h="304800">
                <a:tc>
                  <a:txBody>
                    <a:bodyPr/>
                    <a:lstStyle/>
                    <a:p>
                      <a:pPr algn="ctr">
                        <a:lnSpc>
                          <a:spcPct val="107000"/>
                        </a:lnSpc>
                        <a:spcAft>
                          <a:spcPts val="800"/>
                        </a:spcAft>
                      </a:pPr>
                      <a:r>
                        <a:rPr lang="en-IN" sz="1600" kern="100">
                          <a:effectLst/>
                        </a:rPr>
                        <a:t>08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IMPLEMENTATION</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3062516"/>
                  </a:ext>
                </a:extLst>
              </a:tr>
              <a:tr h="304800">
                <a:tc>
                  <a:txBody>
                    <a:bodyPr/>
                    <a:lstStyle/>
                    <a:p>
                      <a:pPr algn="ctr">
                        <a:lnSpc>
                          <a:spcPct val="107000"/>
                        </a:lnSpc>
                        <a:spcAft>
                          <a:spcPts val="800"/>
                        </a:spcAft>
                      </a:pPr>
                      <a:r>
                        <a:rPr lang="en-IN" sz="1600" kern="100">
                          <a:effectLst/>
                        </a:rPr>
                        <a:t>09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CONCLUSION</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3769152"/>
                  </a:ext>
                </a:extLst>
              </a:tr>
              <a:tr h="319405">
                <a:tc>
                  <a:txBody>
                    <a:bodyPr/>
                    <a:lstStyle/>
                    <a:p>
                      <a:pPr algn="ctr">
                        <a:lnSpc>
                          <a:spcPct val="107000"/>
                        </a:lnSpc>
                        <a:spcAft>
                          <a:spcPts val="800"/>
                        </a:spcAft>
                      </a:pPr>
                      <a:r>
                        <a:rPr lang="en-IN" sz="1600" kern="100">
                          <a:effectLst/>
                        </a:rPr>
                        <a:t>10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FUTURE SCOPE</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9362551"/>
                  </a:ext>
                </a:extLst>
              </a:tr>
              <a:tr h="304800">
                <a:tc>
                  <a:txBody>
                    <a:bodyPr/>
                    <a:lstStyle/>
                    <a:p>
                      <a:pPr algn="ctr">
                        <a:lnSpc>
                          <a:spcPct val="107000"/>
                        </a:lnSpc>
                        <a:spcAft>
                          <a:spcPts val="800"/>
                        </a:spcAft>
                      </a:pPr>
                      <a:r>
                        <a:rPr lang="en-IN" sz="1600" kern="100">
                          <a:effectLst/>
                        </a:rPr>
                        <a:t>11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Aft>
                          <a:spcPts val="800"/>
                        </a:spcAft>
                      </a:pPr>
                      <a:r>
                        <a:rPr lang="en-IN" sz="1600" kern="100" dirty="0">
                          <a:effectLst/>
                          <a:latin typeface="Rockwell" panose="02060603020205020403" pitchFamily="18" charset="0"/>
                        </a:rPr>
                        <a:t>BIBLIOGRAPHY</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51946910"/>
                  </a:ext>
                </a:extLst>
              </a:tr>
            </a:tbl>
          </a:graphicData>
        </a:graphic>
      </p:graphicFrame>
      <p:sp>
        <p:nvSpPr>
          <p:cNvPr id="6" name="TextBox 5">
            <a:extLst>
              <a:ext uri="{FF2B5EF4-FFF2-40B4-BE49-F238E27FC236}">
                <a16:creationId xmlns:a16="http://schemas.microsoft.com/office/drawing/2014/main" id="{3C011219-3F3E-A5EC-D5A6-10FFA06C5DC9}"/>
              </a:ext>
            </a:extLst>
          </p:cNvPr>
          <p:cNvSpPr txBox="1"/>
          <p:nvPr/>
        </p:nvSpPr>
        <p:spPr>
          <a:xfrm>
            <a:off x="3048000" y="1026405"/>
            <a:ext cx="6096000" cy="58477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3857625" algn="l"/>
              </a:tabLst>
            </a:pPr>
            <a:r>
              <a:rPr kumimoji="0" lang="en-US" altLang="en-US" sz="3200" b="0" i="0" u="none" strike="noStrike" cap="none" normalizeH="0" baseline="0" dirty="0">
                <a:ln>
                  <a:noFill/>
                </a:ln>
                <a:effectLst/>
                <a:latin typeface="Algerian" panose="04020705040A02060702" pitchFamily="82" charset="0"/>
              </a:rPr>
              <a:t>Index</a:t>
            </a:r>
          </a:p>
        </p:txBody>
      </p:sp>
    </p:spTree>
    <p:extLst>
      <p:ext uri="{BB962C8B-B14F-4D97-AF65-F5344CB8AC3E}">
        <p14:creationId xmlns:p14="http://schemas.microsoft.com/office/powerpoint/2010/main" val="3157693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1F1C6C-9DF6-4BC2-D3D7-144ADF8BAAF1}"/>
              </a:ext>
            </a:extLst>
          </p:cNvPr>
          <p:cNvSpPr txBox="1"/>
          <p:nvPr/>
        </p:nvSpPr>
        <p:spPr>
          <a:xfrm>
            <a:off x="1098884" y="1069040"/>
            <a:ext cx="9994232" cy="4425635"/>
          </a:xfrm>
          <a:prstGeom prst="rect">
            <a:avLst/>
          </a:prstGeom>
          <a:noFill/>
        </p:spPr>
        <p:txBody>
          <a:bodyPr wrap="square">
            <a:spAutoFit/>
          </a:bodyPr>
          <a:lstStyle/>
          <a:p>
            <a:pPr algn="ctr">
              <a:lnSpc>
                <a:spcPct val="107000"/>
              </a:lnSpc>
              <a:spcAft>
                <a:spcPts val="800"/>
              </a:spcAft>
            </a:pP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1) ABSTRACT</a:t>
            </a:r>
            <a:r>
              <a:rPr lang="en-IN" sz="2400" kern="100" dirty="0">
                <a:solidFill>
                  <a:srgbClr val="FFFFFF"/>
                </a:solidFill>
                <a:effectLst/>
                <a:latin typeface="Algerian" panose="04020705040A02060702" pitchFamily="82" charset="0"/>
                <a:ea typeface="Calibri" panose="020F0502020204030204" pitchFamily="34" charset="0"/>
                <a:cs typeface="Times New Roman" panose="02020603050405020304" pitchFamily="18" charset="0"/>
              </a:rPr>
              <a:t>I</a:t>
            </a:r>
            <a:endParaRPr lang="en-IN" sz="1050" kern="100" dirty="0">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rgbClr val="FFFFFF"/>
                </a:solidFill>
                <a:effectLst/>
                <a:latin typeface="Berlin Sans FB Demi" panose="020E0802020502020306"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IN" sz="1800" kern="100" dirty="0">
                <a:solidFill>
                  <a:srgbClr val="FFFFFF"/>
                </a:solidFill>
                <a:effectLst/>
                <a:latin typeface="Berlin Sans FB Demi" panose="020E0802020502020306" pitchFamily="34"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This website aims at providing a seamless and efficient platform for buying cycles.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err="1">
                <a:effectLst/>
                <a:latin typeface="Rockwell" panose="02060603020205020403" pitchFamily="18" charset="0"/>
                <a:ea typeface="Calibri" panose="020F0502020204030204" pitchFamily="34" charset="0"/>
                <a:cs typeface="Times New Roman" panose="02020603050405020304" pitchFamily="18" charset="0"/>
              </a:rPr>
              <a:t>Spincity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Cycles website incorporates advanced search functionalities, intuitive user interfaces</a:t>
            </a:r>
            <a:r>
              <a:rPr lang="en-IN" kern="100" dirty="0">
                <a:latin typeface="Rockwell" panose="02060603020205020403" pitchFamily="18" charset="0"/>
                <a:ea typeface="Calibri" panose="020F0502020204030204" pitchFamily="34" charset="0"/>
                <a:cs typeface="Times New Roman" panose="02020603050405020304" pitchFamily="18" charset="0"/>
              </a:rPr>
              <a:t> </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to enhance the overall user experience.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Key features include real-time cycle purchase and integrated customer support mechanisms.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The website ensures ease of navigation and accessibility across various devices.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This website strives to set a new standard in the industry by prioritizing user satisfaction and technological innovation.</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br>
              <a:rPr lang="en-IN" dirty="0">
                <a:effectLst/>
              </a:rPr>
            </a:b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038944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4C5A0A-0DF2-D653-15FA-EE60D3E6B066}"/>
              </a:ext>
            </a:extLst>
          </p:cNvPr>
          <p:cNvSpPr txBox="1"/>
          <p:nvPr/>
        </p:nvSpPr>
        <p:spPr>
          <a:xfrm>
            <a:off x="1091381" y="619431"/>
            <a:ext cx="10353367" cy="4213526"/>
          </a:xfrm>
          <a:prstGeom prst="rect">
            <a:avLst/>
          </a:prstGeom>
          <a:noFill/>
        </p:spPr>
        <p:txBody>
          <a:bodyPr wrap="square">
            <a:spAutoFit/>
          </a:bodyPr>
          <a:lstStyle/>
          <a:p>
            <a:pPr algn="ctr">
              <a:lnSpc>
                <a:spcPct val="107000"/>
              </a:lnSpc>
              <a:spcAft>
                <a:spcPts val="800"/>
              </a:spcAft>
            </a:pP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2) INTRODUCTION</a:t>
            </a:r>
            <a:endParaRPr lang="en-IN" sz="1100" kern="100" dirty="0">
              <a:effectLst/>
              <a:latin typeface="Algerian" panose="04020705040A02060702" pitchFamily="82"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sz="18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endParaRPr lang="en-IN" kern="100" dirty="0">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err="1">
                <a:effectLst/>
                <a:latin typeface="Rockwell" panose="02060603020205020403" pitchFamily="18" charset="0"/>
                <a:ea typeface="Calibri" panose="020F0502020204030204" pitchFamily="34" charset="0"/>
                <a:cs typeface="Times New Roman" panose="02020603050405020304" pitchFamily="18" charset="0"/>
              </a:rPr>
              <a:t>Spincity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Cycles website is a software system where the process of buying cycles is computerized.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Th</a:t>
            </a:r>
            <a:r>
              <a:rPr lang="en-IN" kern="100" dirty="0">
                <a:latin typeface="Rockwell" panose="02060603020205020403" pitchFamily="18" charset="0"/>
                <a:ea typeface="Calibri" panose="020F0502020204030204" pitchFamily="34" charset="0"/>
                <a:cs typeface="Times New Roman" panose="02020603050405020304" pitchFamily="18" charset="0"/>
              </a:rPr>
              <a:t>is website </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is designed using HTML and CSS language.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In this project the customer </a:t>
            </a:r>
            <a:r>
              <a:rPr lang="en-IN" kern="100" dirty="0">
                <a:latin typeface="Rockwell" panose="02060603020205020403" pitchFamily="18" charset="0"/>
                <a:ea typeface="Calibri" panose="020F0502020204030204" pitchFamily="34" charset="0"/>
                <a:cs typeface="Times New Roman" panose="02020603050405020304" pitchFamily="18" charset="0"/>
              </a:rPr>
              <a:t>details are maintained </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and  buying process of cycle by the customers are computerized and the management is done without any difficulty.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Users can access these platforms from any location with an internet connection, making renting more accessible to a global audience.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050" kern="100" dirty="0">
                <a:effectLst/>
                <a:latin typeface="Calibri" panose="020F0502020204030204" pitchFamily="34" charset="0"/>
                <a:ea typeface="Calibri" panose="020F0502020204030204" pitchFamily="34" charset="0"/>
                <a:cs typeface="Times New Roman" panose="02020603050405020304" pitchFamily="18" charset="0"/>
              </a:rPr>
              <a:t> </a:t>
            </a:r>
          </a:p>
          <a:p>
            <a:pPr algn="just">
              <a:lnSpc>
                <a:spcPct val="107000"/>
              </a:lnSpc>
              <a:spcAft>
                <a:spcPts val="800"/>
              </a:spcAft>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To </a:t>
            </a:r>
            <a:r>
              <a:rPr lang="en-IN" sz="1800" kern="100" dirty="0" err="1">
                <a:effectLst/>
                <a:latin typeface="Rockwell" panose="02060603020205020403" pitchFamily="18" charset="0"/>
                <a:ea typeface="Calibri" panose="020F0502020204030204" pitchFamily="34" charset="0"/>
                <a:cs typeface="Times New Roman" panose="02020603050405020304" pitchFamily="18" charset="0"/>
              </a:rPr>
              <a:t>enroll</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into the website, customer has to register on the portal. The web application is user-friendly and easy to use. There is Login-screen if a customer had already register.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81868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86BEF5C-557F-1C9C-EFBD-92D3663E8DEA}"/>
              </a:ext>
            </a:extLst>
          </p:cNvPr>
          <p:cNvSpPr txBox="1"/>
          <p:nvPr/>
        </p:nvSpPr>
        <p:spPr>
          <a:xfrm>
            <a:off x="1155032" y="692430"/>
            <a:ext cx="9192126" cy="4027577"/>
          </a:xfrm>
          <a:prstGeom prst="rect">
            <a:avLst/>
          </a:prstGeom>
          <a:noFill/>
        </p:spPr>
        <p:txBody>
          <a:bodyPr wrap="square">
            <a:spAutoFit/>
          </a:bodyPr>
          <a:lstStyle/>
          <a:p>
            <a:pPr algn="ctr">
              <a:lnSpc>
                <a:spcPct val="107000"/>
              </a:lnSpc>
              <a:spcAft>
                <a:spcPts val="800"/>
              </a:spcAft>
            </a:pPr>
            <a:r>
              <a:rPr lang="en-IN" sz="2200" kern="100" dirty="0">
                <a:latin typeface="Algerian" panose="04020705040A02060702" pitchFamily="82" charset="0"/>
                <a:ea typeface="Calibri" panose="020F0502020204030204" pitchFamily="34" charset="0"/>
                <a:cs typeface="Times New Roman" panose="02020603050405020304" pitchFamily="18" charset="0"/>
              </a:rPr>
              <a:t>3</a:t>
            </a:r>
            <a:r>
              <a:rPr lang="en-IN" sz="2200" kern="100" dirty="0">
                <a:effectLst/>
                <a:latin typeface="Algerian" panose="04020705040A02060702" pitchFamily="82" charset="0"/>
                <a:ea typeface="Calibri" panose="020F0502020204030204" pitchFamily="34" charset="0"/>
                <a:cs typeface="Times New Roman" panose="02020603050405020304" pitchFamily="18" charset="0"/>
              </a:rPr>
              <a:t>) OBJECTIVES</a:t>
            </a:r>
            <a:endParaRPr lang="en-IN" sz="1100" kern="100" dirty="0">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Provide Access to Quality Products</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The primary goal of our Cycle Shop website is to offer a diverse and carefully curated selection of bicycles and apparel from leading brands in the cycling industry.</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Promote Sustainability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r>
              <a:rPr lang="en-IN" sz="1800" kern="100" dirty="0" err="1">
                <a:effectLst/>
                <a:latin typeface="Rockwell" panose="02060603020205020403" pitchFamily="18" charset="0"/>
                <a:ea typeface="Calibri" panose="020F0502020204030204" pitchFamily="34" charset="0"/>
                <a:cs typeface="Times New Roman" panose="02020603050405020304" pitchFamily="18" charset="0"/>
              </a:rPr>
              <a:t>Spincity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Cycles website is committed to raise awareness about the environmental benefits of cycling as a sustainable mode of transportation and lifestyle choice.</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4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Deliver Exceptional User Experience</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Our goal is to provide users with a user-friendly interface, easy navigation, and efficient search functionality, allowing them to find and purchase products quickly and effortlessly.</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2075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5211D1D-9FC0-8292-8BDD-D873084CDD57}"/>
              </a:ext>
            </a:extLst>
          </p:cNvPr>
          <p:cNvSpPr txBox="1"/>
          <p:nvPr/>
        </p:nvSpPr>
        <p:spPr>
          <a:xfrm>
            <a:off x="283779" y="478424"/>
            <a:ext cx="11351172" cy="4968861"/>
          </a:xfrm>
          <a:prstGeom prst="rect">
            <a:avLst/>
          </a:prstGeom>
          <a:noFill/>
        </p:spPr>
        <p:txBody>
          <a:bodyPr wrap="square">
            <a:spAutoFit/>
          </a:bodyPr>
          <a:lstStyle/>
          <a:p>
            <a:pPr algn="ctr">
              <a:lnSpc>
                <a:spcPct val="107000"/>
              </a:lnSpc>
              <a:spcAft>
                <a:spcPts val="800"/>
              </a:spcAft>
            </a:pPr>
            <a:r>
              <a:rPr lang="en-IN" sz="2000" kern="100" dirty="0">
                <a:latin typeface="Rockwell" panose="02060603020205020403" pitchFamily="18" charset="0"/>
                <a:ea typeface="Calibri" panose="020F0502020204030204" pitchFamily="34" charset="0"/>
                <a:cs typeface="Times New Roman" panose="02020603050405020304" pitchFamily="18" charset="0"/>
              </a:rPr>
              <a:t>4</a:t>
            </a:r>
            <a:r>
              <a:rPr lang="en-IN" sz="2000" kern="100" dirty="0">
                <a:effectLst/>
                <a:latin typeface="Rockwell" panose="02060603020205020403" pitchFamily="18" charset="0"/>
                <a:ea typeface="Calibri" panose="020F0502020204030204" pitchFamily="34" charset="0"/>
                <a:cs typeface="Times New Roman" panose="02020603050405020304" pitchFamily="18" charset="0"/>
              </a:rPr>
              <a:t>) ADVANTAGES</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100" kern="100" dirty="0">
                <a:effectLst/>
                <a:latin typeface="Rockwell" panose="02060603020205020403" pitchFamily="18" charset="0"/>
                <a:ea typeface="Calibri" panose="020F0502020204030204" pitchFamily="34" charset="0"/>
                <a:cs typeface="Times New Roman" panose="02020603050405020304" pitchFamily="18" charset="0"/>
              </a:rPr>
              <a:t> </a:t>
            </a:r>
          </a:p>
          <a:p>
            <a:pPr>
              <a:lnSpc>
                <a:spcPct val="107000"/>
              </a:lnSpc>
              <a:spcAft>
                <a:spcPts val="800"/>
              </a:spcAft>
            </a:pPr>
            <a:r>
              <a:rPr lang="en-IN" sz="14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E-commerce Functionality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r>
              <a:rPr lang="en-IN" sz="1800" kern="100" dirty="0" err="1">
                <a:effectLst/>
                <a:latin typeface="Rockwell" panose="02060603020205020403" pitchFamily="18" charset="0"/>
                <a:ea typeface="Calibri" panose="020F0502020204030204" pitchFamily="34" charset="0"/>
                <a:cs typeface="Times New Roman" panose="02020603050405020304" pitchFamily="18" charset="0"/>
              </a:rPr>
              <a:t>Spincity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Cycles website will provide a platform for users to purchase a wide range of bicycles</a:t>
            </a:r>
            <a:r>
              <a:rPr lang="en-IN" kern="100" dirty="0">
                <a:latin typeface="Rockwell" panose="02060603020205020403" pitchFamily="18" charset="0"/>
                <a:ea typeface="Calibri" panose="020F0502020204030204" pitchFamily="34" charset="0"/>
                <a:cs typeface="Times New Roman" panose="02020603050405020304" pitchFamily="18" charset="0"/>
              </a:rPr>
              <a:t> </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online.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Device Compatibility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The website will be optimized for desktop to ensure a seamless browsing and shopping experience for users accessing the site from computers and laptops.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endParaRPr lang="en-IN" sz="1800" u="sng"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Convenience and Accessibility</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Customers can shop anytime, anywhere, eliminating the need to visit physical stores. The 24/7 accessibility enhances convenience, particularly for busy individuals or those with tight schedules.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Customer Reviews </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Access to customer reviews allows potential buyers to gauge the quality and performance of products, contributing to a more transparent and trustworthy shopping environment.</a:t>
            </a:r>
            <a:endParaRPr lang="en-IN" sz="1100" kern="100" dirty="0">
              <a:effectLst/>
              <a:latin typeface="Rockwell" panose="020606030202050204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100" kern="100" dirty="0">
                <a:effectLst/>
                <a:latin typeface="Rockwell" panose="02060603020205020403" pitchFamily="18"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187328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633C02-A854-9EAE-FC7E-73CE6B242AF8}"/>
              </a:ext>
            </a:extLst>
          </p:cNvPr>
          <p:cNvSpPr txBox="1"/>
          <p:nvPr/>
        </p:nvSpPr>
        <p:spPr>
          <a:xfrm>
            <a:off x="802105" y="955473"/>
            <a:ext cx="10026316" cy="4060471"/>
          </a:xfrm>
          <a:prstGeom prst="rect">
            <a:avLst/>
          </a:prstGeom>
          <a:noFill/>
        </p:spPr>
        <p:txBody>
          <a:bodyPr wrap="square">
            <a:spAutoFit/>
          </a:bodyPr>
          <a:lstStyle/>
          <a:p>
            <a:pPr algn="ctr">
              <a:lnSpc>
                <a:spcPct val="107000"/>
              </a:lnSpc>
              <a:spcAft>
                <a:spcPts val="800"/>
              </a:spcAft>
            </a:pPr>
            <a:r>
              <a:rPr lang="en-IN" sz="2000" kern="100" dirty="0">
                <a:effectLst/>
                <a:latin typeface="Algerian" panose="04020705040A02060702" pitchFamily="82" charset="0"/>
                <a:ea typeface="Calibri" panose="020F0502020204030204" pitchFamily="34" charset="0"/>
                <a:cs typeface="Times New Roman" panose="02020603050405020304" pitchFamily="18" charset="0"/>
              </a:rPr>
              <a:t>DISADVANTAGES</a:t>
            </a:r>
            <a:endParaRPr lang="en-IN" sz="1050" kern="100" dirty="0">
              <a:effectLst/>
              <a:latin typeface="Algerian" panose="04020705040A02060702" pitchFamily="82"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Limited Physical Inspection</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Customers cannot physically examine bicycles before purchasing, potentially leading to dissatisfaction if the product doesn't meet their expectations. </a:t>
            </a:r>
            <a:endParaRPr lang="en-IN" sz="105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05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Sizing Challenges</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Choosing the right size online can be tricky, increasing the likelihood of discomfort or inconvenience if the bicycle doesn't fit the customer properly. </a:t>
            </a:r>
            <a:endParaRPr lang="en-IN" sz="1050" kern="100" dirty="0">
              <a:effectLst/>
              <a:latin typeface="Rockwell" panose="02060603020205020403" pitchFamily="18" charset="0"/>
              <a:ea typeface="Calibri" panose="020F0502020204030204" pitchFamily="34" charset="0"/>
              <a:cs typeface="Times New Roman" panose="02020603050405020304" pitchFamily="18" charset="0"/>
            </a:endParaRPr>
          </a:p>
          <a:p>
            <a:pPr marL="457200" algn="just">
              <a:lnSpc>
                <a:spcPct val="107000"/>
              </a:lnSpc>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a:t>
            </a:r>
            <a:endParaRPr lang="en-IN" sz="105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sz="1800" u="sng" kern="100" dirty="0">
                <a:effectLst/>
                <a:latin typeface="Rockwell" panose="02060603020205020403" pitchFamily="18" charset="0"/>
                <a:ea typeface="Calibri" panose="020F0502020204030204" pitchFamily="34" charset="0"/>
                <a:cs typeface="Times New Roman" panose="02020603050405020304" pitchFamily="18" charset="0"/>
              </a:rPr>
              <a:t>Lack of Test Rides</a:t>
            </a: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 Online shops often don't offer the option for test rides, making it challenging for customers to experience the feel of the bicycle before making a purchase decision.</a:t>
            </a:r>
            <a:endParaRPr lang="en-IN" sz="1050" kern="100" dirty="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7690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27E6A4-70F6-5361-6248-7A40B5EE39DF}"/>
              </a:ext>
            </a:extLst>
          </p:cNvPr>
          <p:cNvSpPr txBox="1"/>
          <p:nvPr/>
        </p:nvSpPr>
        <p:spPr>
          <a:xfrm>
            <a:off x="3015915" y="1203157"/>
            <a:ext cx="6801853" cy="3664529"/>
          </a:xfrm>
          <a:prstGeom prst="rect">
            <a:avLst/>
          </a:prstGeom>
          <a:noFill/>
        </p:spPr>
        <p:txBody>
          <a:bodyPr wrap="square">
            <a:spAutoFit/>
          </a:bodyPr>
          <a:lstStyle/>
          <a:p>
            <a:pPr algn="ctr">
              <a:lnSpc>
                <a:spcPct val="107000"/>
              </a:lnSpc>
              <a:spcAft>
                <a:spcPts val="800"/>
              </a:spcAft>
            </a:pPr>
            <a:r>
              <a:rPr lang="en-IN" sz="2400" kern="100" dirty="0">
                <a:latin typeface="Algerian" panose="04020705040A02060702" pitchFamily="82" charset="0"/>
                <a:ea typeface="Calibri" panose="020F0502020204030204" pitchFamily="34" charset="0"/>
                <a:cs typeface="Times New Roman" panose="02020603050405020304" pitchFamily="18" charset="0"/>
              </a:rPr>
              <a:t>5</a:t>
            </a: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 LANGUAGE</a:t>
            </a:r>
            <a:r>
              <a:rPr lang="en-IN" sz="2400" kern="100" dirty="0">
                <a:latin typeface="Algerian" panose="04020705040A02060702" pitchFamily="82" charset="0"/>
                <a:ea typeface="Calibri" panose="020F0502020204030204" pitchFamily="34" charset="0"/>
                <a:cs typeface="Times New Roman" panose="02020603050405020304" pitchFamily="18" charset="0"/>
              </a:rPr>
              <a:t>S USED</a:t>
            </a:r>
            <a:r>
              <a:rPr lang="en-IN" sz="2400" kern="100" dirty="0">
                <a:effectLst/>
                <a:latin typeface="Algerian" panose="04020705040A02060702" pitchFamily="82" charset="0"/>
                <a:ea typeface="Calibri" panose="020F0502020204030204" pitchFamily="34" charset="0"/>
                <a:cs typeface="Times New Roman" panose="02020603050405020304" pitchFamily="18" charset="0"/>
              </a:rPr>
              <a:t>:</a:t>
            </a:r>
            <a:endParaRPr lang="en-IN" sz="1600" kern="100" dirty="0">
              <a:effectLst/>
              <a:latin typeface="Algerian" panose="04020705040A02060702" pitchFamily="82" charset="0"/>
              <a:ea typeface="Calibri" panose="020F0502020204030204" pitchFamily="34" charset="0"/>
              <a:cs typeface="Times New Roman" panose="02020603050405020304" pitchFamily="18" charset="0"/>
            </a:endParaRP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HTML</a:t>
            </a:r>
            <a:endParaRPr lang="en-IN" sz="12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endParaRPr lang="en-IN" sz="18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CSS</a:t>
            </a:r>
            <a:endParaRPr lang="en-IN" sz="12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endParaRPr lang="en-IN" sz="18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JAVASCRIPT</a:t>
            </a:r>
            <a:endParaRPr lang="en-IN" sz="12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endParaRPr lang="en-IN" sz="1800" kern="100" dirty="0">
              <a:effectLst/>
              <a:latin typeface="Rockwell" panose="02060603020205020403" pitchFamily="18" charset="0"/>
              <a:ea typeface="Calibri" panose="020F0502020204030204" pitchFamily="34" charset="0"/>
              <a:cs typeface="Times New Roman" panose="02020603050405020304" pitchFamily="18" charset="0"/>
            </a:endParaRPr>
          </a:p>
          <a:p>
            <a:pPr marL="342900" indent="-342900">
              <a:spcAft>
                <a:spcPts val="800"/>
              </a:spcAft>
              <a:buFont typeface="+mj-lt"/>
              <a:buAutoNum type="arabicPeriod"/>
            </a:pPr>
            <a:r>
              <a:rPr lang="en-IN" sz="1800" kern="100" dirty="0">
                <a:effectLst/>
                <a:latin typeface="Rockwell" panose="02060603020205020403" pitchFamily="18" charset="0"/>
                <a:ea typeface="Calibri" panose="020F0502020204030204" pitchFamily="34" charset="0"/>
                <a:cs typeface="Times New Roman" panose="02020603050405020304" pitchFamily="18" charset="0"/>
              </a:rPr>
              <a:t>BOOTSTRAP</a:t>
            </a:r>
            <a:endParaRPr lang="en-IN" sz="1200" kern="100" dirty="0">
              <a:effectLst/>
              <a:latin typeface="Rockwell" panose="020606030202050204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1192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64480E0-8782-D8A3-9BF6-1B2431ECA0A3}"/>
              </a:ext>
            </a:extLst>
          </p:cNvPr>
          <p:cNvSpPr txBox="1"/>
          <p:nvPr/>
        </p:nvSpPr>
        <p:spPr>
          <a:xfrm>
            <a:off x="93147" y="1720840"/>
            <a:ext cx="12000530" cy="4278094"/>
          </a:xfrm>
          <a:prstGeom prst="rect">
            <a:avLst/>
          </a:prstGeom>
          <a:noFill/>
        </p:spPr>
        <p:txBody>
          <a:bodyPr wrap="square">
            <a:spAutoFit/>
          </a:bodyPr>
          <a:lstStyle/>
          <a:p>
            <a:pPr marL="342900" indent="-342900" algn="just">
              <a:buAutoNum type="arabicPeriod"/>
            </a:pPr>
            <a:r>
              <a:rPr lang="en-IN" sz="1600" u="sng" dirty="0">
                <a:latin typeface="Rockwell" panose="02060603020205020403" pitchFamily="18" charset="0"/>
                <a:cs typeface="Times New Roman" panose="02020603050405020304" pitchFamily="18" charset="0"/>
              </a:rPr>
              <a:t>Increased Visibility</a:t>
            </a:r>
            <a:r>
              <a:rPr lang="en-IN" sz="1600" dirty="0">
                <a:latin typeface="Rockwell" panose="02060603020205020403" pitchFamily="18" charset="0"/>
                <a:cs typeface="Times New Roman" panose="02020603050405020304" pitchFamily="18" charset="0"/>
              </a:rPr>
              <a:t>: It provides a platform to showcase your products and services to a wider audience, potentially increasing your customer base.</a:t>
            </a:r>
          </a:p>
          <a:p>
            <a:pPr marL="342900" indent="-342900" algn="just">
              <a:buAutoNum type="arabicPeriod"/>
            </a:pPr>
            <a:endParaRPr lang="en-IN" sz="1600" dirty="0">
              <a:latin typeface="Rockwell" panose="02060603020205020403" pitchFamily="18" charset="0"/>
              <a:cs typeface="Times New Roman" panose="02020603050405020304" pitchFamily="18" charset="0"/>
            </a:endParaRPr>
          </a:p>
          <a:p>
            <a:pPr marL="342900" indent="-342900" algn="just">
              <a:buFont typeface="+mj-lt"/>
              <a:buAutoNum type="arabicPeriod"/>
            </a:pPr>
            <a:r>
              <a:rPr lang="en-IN" sz="1600" u="sng" dirty="0">
                <a:latin typeface="Rockwell" panose="02060603020205020403" pitchFamily="18" charset="0"/>
                <a:cs typeface="Times New Roman" panose="02020603050405020304" pitchFamily="18" charset="0"/>
              </a:rPr>
              <a:t> Convenience</a:t>
            </a:r>
            <a:r>
              <a:rPr lang="en-IN" sz="1600" dirty="0">
                <a:latin typeface="Rockwell" panose="02060603020205020403" pitchFamily="18" charset="0"/>
                <a:cs typeface="Times New Roman" panose="02020603050405020304" pitchFamily="18" charset="0"/>
              </a:rPr>
              <a:t>: Customers can browse and purchase products online, offering them convenience and flexibility in shopping.</a:t>
            </a:r>
          </a:p>
          <a:p>
            <a:pPr marL="342900" indent="-342900" algn="just">
              <a:buFont typeface="+mj-lt"/>
              <a:buAutoNum type="arabicPeriod"/>
            </a:pPr>
            <a:endParaRPr lang="en-IN" sz="1600" dirty="0">
              <a:latin typeface="Rockwell" panose="02060603020205020403" pitchFamily="18" charset="0"/>
              <a:cs typeface="Times New Roman" panose="02020603050405020304" pitchFamily="18" charset="0"/>
            </a:endParaRPr>
          </a:p>
          <a:p>
            <a:pPr marL="342900" indent="-342900" algn="just">
              <a:buAutoNum type="arabicPeriod"/>
            </a:pPr>
            <a:r>
              <a:rPr lang="en-IN" sz="1600" u="sng" dirty="0">
                <a:latin typeface="Rockwell" panose="02060603020205020403" pitchFamily="18" charset="0"/>
                <a:cs typeface="Times New Roman" panose="02020603050405020304" pitchFamily="18" charset="0"/>
              </a:rPr>
              <a:t>Information Accessibility</a:t>
            </a:r>
            <a:r>
              <a:rPr lang="en-IN" sz="1600" dirty="0">
                <a:latin typeface="Rockwell" panose="02060603020205020403" pitchFamily="18" charset="0"/>
                <a:cs typeface="Times New Roman" panose="02020603050405020304" pitchFamily="18" charset="0"/>
              </a:rPr>
              <a:t>: You can provide detailed information about your products, including specifications, reviews, and pricing, aiding customers in making informed purchasing decisions.</a:t>
            </a:r>
          </a:p>
          <a:p>
            <a:pPr marL="342900" indent="-342900" algn="just">
              <a:buAutoNum type="arabicPeriod"/>
            </a:pPr>
            <a:endParaRPr lang="en-IN" sz="1600" dirty="0">
              <a:latin typeface="Rockwell" panose="02060603020205020403" pitchFamily="18" charset="0"/>
              <a:cs typeface="Times New Roman" panose="02020603050405020304" pitchFamily="18" charset="0"/>
            </a:endParaRPr>
          </a:p>
          <a:p>
            <a:pPr marL="342900" indent="-342900" algn="just">
              <a:buAutoNum type="arabicPeriod"/>
            </a:pPr>
            <a:r>
              <a:rPr lang="en-IN" sz="1600" u="sng" dirty="0">
                <a:latin typeface="Rockwell" panose="02060603020205020403" pitchFamily="18" charset="0"/>
                <a:cs typeface="Times New Roman" panose="02020603050405020304" pitchFamily="18" charset="0"/>
              </a:rPr>
              <a:t>24/7 Availability</a:t>
            </a:r>
            <a:r>
              <a:rPr lang="en-IN" sz="1600" dirty="0">
                <a:latin typeface="Rockwell" panose="02060603020205020403" pitchFamily="18" charset="0"/>
                <a:cs typeface="Times New Roman" panose="02020603050405020304" pitchFamily="18" charset="0"/>
              </a:rPr>
              <a:t>: Unlike physical stores, your website is accessible round the clock, allowing customers to shop at any time that suits them.</a:t>
            </a:r>
          </a:p>
          <a:p>
            <a:pPr marL="342900" indent="-342900" algn="just">
              <a:buAutoNum type="arabicPeriod"/>
            </a:pPr>
            <a:endParaRPr lang="en-IN" sz="1600" dirty="0">
              <a:latin typeface="Rockwell" panose="02060603020205020403" pitchFamily="18" charset="0"/>
              <a:cs typeface="Times New Roman" panose="02020603050405020304" pitchFamily="18" charset="0"/>
            </a:endParaRPr>
          </a:p>
          <a:p>
            <a:pPr marL="342900" indent="-342900" algn="just">
              <a:buAutoNum type="arabicPeriod" startAt="5"/>
            </a:pPr>
            <a:r>
              <a:rPr lang="en-IN" sz="1600" u="sng" dirty="0">
                <a:latin typeface="Rockwell" panose="02060603020205020403" pitchFamily="18" charset="0"/>
                <a:cs typeface="Times New Roman" panose="02020603050405020304" pitchFamily="18" charset="0"/>
              </a:rPr>
              <a:t>Customer Engagement</a:t>
            </a:r>
            <a:r>
              <a:rPr lang="en-IN" sz="1600" dirty="0">
                <a:latin typeface="Rockwell" panose="02060603020205020403" pitchFamily="18" charset="0"/>
                <a:cs typeface="Times New Roman" panose="02020603050405020304" pitchFamily="18" charset="0"/>
              </a:rPr>
              <a:t>: Through features like live chat, you can engage with customers, address their queries, and provide valuable content related to cycling. </a:t>
            </a:r>
          </a:p>
          <a:p>
            <a:pPr marL="342900" indent="-342900" algn="just">
              <a:buAutoNum type="arabicPeriod" startAt="5"/>
            </a:pPr>
            <a:endParaRPr lang="en-IN" sz="1600" dirty="0">
              <a:latin typeface="Rockwell" panose="02060603020205020403" pitchFamily="18" charset="0"/>
              <a:cs typeface="Times New Roman" panose="02020603050405020304" pitchFamily="18" charset="0"/>
            </a:endParaRPr>
          </a:p>
          <a:p>
            <a:pPr algn="just"/>
            <a:r>
              <a:rPr lang="en-IN" sz="1600" dirty="0">
                <a:latin typeface="Rockwell" panose="02060603020205020403" pitchFamily="18" charset="0"/>
                <a:cs typeface="Times New Roman" panose="02020603050405020304" pitchFamily="18" charset="0"/>
              </a:rPr>
              <a:t>6.    </a:t>
            </a:r>
            <a:r>
              <a:rPr lang="en-IN" sz="1600" u="sng" dirty="0">
                <a:latin typeface="Rockwell" panose="02060603020205020403" pitchFamily="18" charset="0"/>
                <a:cs typeface="Times New Roman" panose="02020603050405020304" pitchFamily="18" charset="0"/>
              </a:rPr>
              <a:t>Competitive Advantage</a:t>
            </a:r>
            <a:r>
              <a:rPr lang="en-IN" sz="1600" dirty="0">
                <a:latin typeface="Rockwell" panose="02060603020205020403" pitchFamily="18" charset="0"/>
                <a:cs typeface="Times New Roman" panose="02020603050405020304" pitchFamily="18" charset="0"/>
              </a:rPr>
              <a:t>: Having a well-designed and user-friendly website can differentiate your cycle shop from</a:t>
            </a:r>
          </a:p>
          <a:p>
            <a:pPr algn="just"/>
            <a:r>
              <a:rPr lang="en-IN" sz="1600" dirty="0">
                <a:latin typeface="Rockwell" panose="02060603020205020403" pitchFamily="18" charset="0"/>
                <a:cs typeface="Times New Roman" panose="02020603050405020304" pitchFamily="18" charset="0"/>
              </a:rPr>
              <a:t>       competitors and position your brand as modern and professional.</a:t>
            </a:r>
          </a:p>
          <a:p>
            <a:endParaRPr lang="en-IN" sz="1600" dirty="0">
              <a:latin typeface="Rockwell" panose="02060603020205020403"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EABA35-D2D4-8132-FE25-BD32D07534A9}"/>
              </a:ext>
            </a:extLst>
          </p:cNvPr>
          <p:cNvSpPr txBox="1"/>
          <p:nvPr/>
        </p:nvSpPr>
        <p:spPr>
          <a:xfrm>
            <a:off x="4286865" y="442452"/>
            <a:ext cx="2969341" cy="400110"/>
          </a:xfrm>
          <a:prstGeom prst="rect">
            <a:avLst/>
          </a:prstGeom>
          <a:noFill/>
        </p:spPr>
        <p:txBody>
          <a:bodyPr wrap="square" rtlCol="0">
            <a:spAutoFit/>
          </a:bodyPr>
          <a:lstStyle/>
          <a:p>
            <a:pPr algn="ctr"/>
            <a:r>
              <a:rPr lang="en-IN" sz="2000" dirty="0">
                <a:latin typeface="Algerian" panose="04020705040A02060702" pitchFamily="82" charset="0"/>
              </a:rPr>
              <a:t>6) BENEFITS</a:t>
            </a:r>
          </a:p>
        </p:txBody>
      </p:sp>
    </p:spTree>
    <p:extLst>
      <p:ext uri="{BB962C8B-B14F-4D97-AF65-F5344CB8AC3E}">
        <p14:creationId xmlns:p14="http://schemas.microsoft.com/office/powerpoint/2010/main" val="199454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1267</Words>
  <Application>Microsoft Office PowerPoint</Application>
  <PresentationFormat>Widescreen</PresentationFormat>
  <Paragraphs>142</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Berlin Sans FB Demi</vt:lpstr>
      <vt:lpstr>Calibri</vt:lpstr>
      <vt:lpstr>Calibri Light</vt:lpstr>
      <vt:lpstr>Rockwell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Suryawanshi</dc:creator>
  <cp:lastModifiedBy>Shravani Suryawanshi</cp:lastModifiedBy>
  <cp:revision>2</cp:revision>
  <dcterms:created xsi:type="dcterms:W3CDTF">2024-04-01T18:55:19Z</dcterms:created>
  <dcterms:modified xsi:type="dcterms:W3CDTF">2024-04-15T04:15:58Z</dcterms:modified>
</cp:coreProperties>
</file>