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18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C5885-1509-457E-8E4B-D2E6C0AFB80E}" v="28" dt="2023-10-25T15:53:2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96"/>
  </p:normalViewPr>
  <p:slideViewPr>
    <p:cSldViewPr snapToGrid="0" snapToObjects="1">
      <p:cViewPr varScale="1">
        <p:scale>
          <a:sx n="63" d="100"/>
          <a:sy n="63" d="100"/>
        </p:scale>
        <p:origin x="73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25-10-2023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25-10-2023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                                                                        Program Name: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676400" y="2397528"/>
            <a:ext cx="999744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Prism Associate Developer Internship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0C746-0461-41CA-AC04-DD3DCA0EB429}"/>
              </a:ext>
            </a:extLst>
          </p:cNvPr>
          <p:cNvSpPr txBox="1"/>
          <p:nvPr/>
        </p:nvSpPr>
        <p:spPr>
          <a:xfrm>
            <a:off x="466530" y="5272529"/>
            <a:ext cx="11823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Presented By:</a:t>
            </a:r>
          </a:p>
          <a:p>
            <a:pPr marL="0" indent="0">
              <a:buNone/>
            </a:pPr>
            <a:r>
              <a:rPr lang="en-IN" dirty="0"/>
              <a:t>Sahil Negi – 20SCSE1180186</a:t>
            </a: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Centrix Data Solution Login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415312D-9C4B-8C07-A7FA-BDD6E23B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3" y="1593178"/>
            <a:ext cx="2731126" cy="3914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66FA5-8A4A-CAF5-825A-6343D59FC00F}"/>
              </a:ext>
            </a:extLst>
          </p:cNvPr>
          <p:cNvSpPr txBox="1"/>
          <p:nvPr/>
        </p:nvSpPr>
        <p:spPr>
          <a:xfrm>
            <a:off x="5237851" y="5641266"/>
            <a:ext cx="61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Login Centrix Data Solution Application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54F2AC-0DA1-8052-ABD5-A8CAB929A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729"/>
          <a:stretch/>
        </p:blipFill>
        <p:spPr>
          <a:xfrm>
            <a:off x="3320775" y="1273612"/>
            <a:ext cx="7837082" cy="431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E4664-697E-66AE-630D-44B9E67100FA}"/>
              </a:ext>
            </a:extLst>
          </p:cNvPr>
          <p:cNvSpPr txBox="1"/>
          <p:nvPr/>
        </p:nvSpPr>
        <p:spPr>
          <a:xfrm>
            <a:off x="713014" y="3995058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9E96F-16C5-F292-CD7F-C76CB40F19FF}"/>
              </a:ext>
            </a:extLst>
          </p:cNvPr>
          <p:cNvSpPr txBox="1"/>
          <p:nvPr/>
        </p:nvSpPr>
        <p:spPr>
          <a:xfrm>
            <a:off x="702853" y="4563180"/>
            <a:ext cx="131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AA8B1-103F-CEA7-5673-3496AFA769CF}"/>
              </a:ext>
            </a:extLst>
          </p:cNvPr>
          <p:cNvSpPr/>
          <p:nvPr/>
        </p:nvSpPr>
        <p:spPr>
          <a:xfrm>
            <a:off x="589280" y="3820160"/>
            <a:ext cx="2428240" cy="54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B5BE7E-2513-9E30-5ABD-8AEBB32C9CE5}"/>
              </a:ext>
            </a:extLst>
          </p:cNvPr>
          <p:cNvSpPr/>
          <p:nvPr/>
        </p:nvSpPr>
        <p:spPr>
          <a:xfrm>
            <a:off x="589280" y="4424931"/>
            <a:ext cx="2428240" cy="5442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Centrix Data Solution Login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42CD873-4A1B-1D23-29AF-978C7327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8" y="1350593"/>
            <a:ext cx="5965372" cy="41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Centrix Data Solution Close Operation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A3A0E5C-35B2-4502-F257-BD53CEE7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4" y="1704886"/>
            <a:ext cx="6845652" cy="3448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62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Developer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5B4FBC-F030-2CF9-C438-F5FC4238A51F}"/>
              </a:ext>
            </a:extLst>
          </p:cNvPr>
          <p:cNvSpPr/>
          <p:nvPr/>
        </p:nvSpPr>
        <p:spPr>
          <a:xfrm>
            <a:off x="3627451" y="2910225"/>
            <a:ext cx="52727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2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Tools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F9E3AE-C712-3D55-1F3C-50D07981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19" y="1047627"/>
            <a:ext cx="8007762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Process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098869D5-5A3A-9DE0-EFB7-59E96779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8" y="1377844"/>
            <a:ext cx="8439584" cy="4102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1AC0D-A986-7932-FD82-6B898927DEE9}"/>
              </a:ext>
            </a:extLst>
          </p:cNvPr>
          <p:cNvSpPr txBox="1"/>
          <p:nvPr/>
        </p:nvSpPr>
        <p:spPr>
          <a:xfrm>
            <a:off x="9255760" y="2794000"/>
            <a:ext cx="239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score will Add two Value and calculate the final values</a:t>
            </a:r>
          </a:p>
        </p:txBody>
      </p:sp>
    </p:spTree>
    <p:extLst>
      <p:ext uri="{BB962C8B-B14F-4D97-AF65-F5344CB8AC3E}">
        <p14:creationId xmlns:p14="http://schemas.microsoft.com/office/powerpoint/2010/main" val="214909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 Another page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201AC4C-FBED-2793-55F1-5092BE32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4" y="1273064"/>
            <a:ext cx="7620392" cy="43118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28034-9BC6-6285-68C4-B94B11DFEBAE}"/>
              </a:ext>
            </a:extLst>
          </p:cNvPr>
          <p:cNvSpPr txBox="1"/>
          <p:nvPr/>
        </p:nvSpPr>
        <p:spPr>
          <a:xfrm>
            <a:off x="8940800" y="2326640"/>
            <a:ext cx="281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Main Page :</a:t>
            </a:r>
          </a:p>
          <a:p>
            <a:r>
              <a:rPr lang="en-IN" dirty="0"/>
              <a:t>Start Function will </a:t>
            </a:r>
            <a:r>
              <a:rPr lang="en-IN" dirty="0" err="1"/>
              <a:t>goto</a:t>
            </a:r>
            <a:r>
              <a:rPr lang="en-IN" dirty="0"/>
              <a:t> page 1 and do some desire work </a:t>
            </a:r>
          </a:p>
          <a:p>
            <a:r>
              <a:rPr lang="en-IN" dirty="0"/>
              <a:t>then come back and then </a:t>
            </a:r>
            <a:r>
              <a:rPr lang="en-IN" dirty="0" err="1"/>
              <a:t>goto</a:t>
            </a:r>
            <a:r>
              <a:rPr lang="en-IN" dirty="0"/>
              <a:t> customer trial period page.</a:t>
            </a:r>
          </a:p>
        </p:txBody>
      </p:sp>
    </p:spTree>
    <p:extLst>
      <p:ext uri="{BB962C8B-B14F-4D97-AF65-F5344CB8AC3E}">
        <p14:creationId xmlns:p14="http://schemas.microsoft.com/office/powerpoint/2010/main" val="41834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484DAB-F55D-277C-3DB1-8BA4C685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46" y="1592684"/>
            <a:ext cx="7810901" cy="4267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43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Trial Period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8D446E6-10CB-7F28-A3E7-A98C90EA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91" y="1471267"/>
            <a:ext cx="7620392" cy="4388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3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Centrix Data Solution</a:t>
            </a:r>
          </a:p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8A13A9-CAE0-E590-6975-0AA633E16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33" y="1318330"/>
            <a:ext cx="8141609" cy="4483330"/>
          </a:xfrm>
          <a:prstGeom prst="rect">
            <a:avLst/>
          </a:prstGeom>
        </p:spPr>
      </p:pic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73E8F9B-DA81-66D7-4C08-DA0E12EA7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5" y="1505067"/>
            <a:ext cx="2684321" cy="38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Centrix Data Solution Main Page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2D666BE-FCE3-4EFC-D521-E853776B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5" y="1211230"/>
            <a:ext cx="2684321" cy="3847866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10CA5CD1-9D01-E3D3-1A73-72C0EA66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576" y="1211230"/>
            <a:ext cx="7810901" cy="4254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2728CB-D3E4-1FE2-27D2-7D283E14431C}"/>
              </a:ext>
            </a:extLst>
          </p:cNvPr>
          <p:cNvSpPr txBox="1"/>
          <p:nvPr/>
        </p:nvSpPr>
        <p:spPr>
          <a:xfrm>
            <a:off x="4623370" y="5562947"/>
            <a:ext cx="61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 will call launch, Login And Close function One By one</a:t>
            </a:r>
          </a:p>
        </p:txBody>
      </p:sp>
    </p:spTree>
    <p:extLst>
      <p:ext uri="{BB962C8B-B14F-4D97-AF65-F5344CB8AC3E}">
        <p14:creationId xmlns:p14="http://schemas.microsoft.com/office/powerpoint/2010/main" val="3895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Prism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Centrix Data Solution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2410DC9-41E5-8F43-A4CA-BC8689BE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3" y="1593178"/>
            <a:ext cx="2731126" cy="391495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263D48-F772-9B26-D720-DBE2CD5E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57" y="1593179"/>
            <a:ext cx="7957458" cy="3914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664C38-20DA-F95D-9908-F5C4E0CD73CC}"/>
              </a:ext>
            </a:extLst>
          </p:cNvPr>
          <p:cNvSpPr txBox="1"/>
          <p:nvPr/>
        </p:nvSpPr>
        <p:spPr>
          <a:xfrm>
            <a:off x="5237851" y="5641266"/>
            <a:ext cx="61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launch Centrix Data Solution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734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13" ma:contentTypeDescription="Create a new document." ma:contentTypeScope="" ma:versionID="f8d2ba6b7640dbcb5812aa306b5af92a">
  <xsd:schema xmlns:xsd="http://www.w3.org/2001/XMLSchema" xmlns:xs="http://www.w3.org/2001/XMLSchema" xmlns:p="http://schemas.microsoft.com/office/2006/metadata/properties" xmlns:ns2="9a5db21a-d35a-46ce-8c5f-f5d5fc28f889" xmlns:ns3="9835133f-5fd4-4b97-b5f4-cac45b4daea9" targetNamespace="http://schemas.microsoft.com/office/2006/metadata/properties" ma:root="true" ma:fieldsID="6e8d0a0ce100fb26b8e0f1f27c6e2d83" ns2:_="" ns3:_="">
    <xsd:import namespace="9a5db21a-d35a-46ce-8c5f-f5d5fc28f889"/>
    <xsd:import namespace="9835133f-5fd4-4b97-b5f4-cac45b4dae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5133f-5fd4-4b97-b5f4-cac45b4daea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72D4D4-2A73-46AD-9EB7-E1DF0312B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db21a-d35a-46ce-8c5f-f5d5fc28f889"/>
    <ds:schemaRef ds:uri="9835133f-5fd4-4b97-b5f4-cac45b4dae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5EACB4-B683-41D2-97B7-BB1D6214C7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33440C-E14D-4C57-A569-DF94ABDA339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9a5db21a-d35a-46ce-8c5f-f5d5fc28f889"/>
    <ds:schemaRef ds:uri="http://schemas.microsoft.com/office/2006/documentManagement/types"/>
    <ds:schemaRef ds:uri="9835133f-5fd4-4b97-b5f4-cac45b4daea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4254</TotalTime>
  <Words>247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Anil Taneja</dc:creator>
  <cp:lastModifiedBy>Sahil Negi</cp:lastModifiedBy>
  <cp:revision>310</cp:revision>
  <dcterms:created xsi:type="dcterms:W3CDTF">2020-05-05T09:43:45Z</dcterms:created>
  <dcterms:modified xsi:type="dcterms:W3CDTF">2023-10-25T15:56:18Z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