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9" r:id="rId4"/>
    <p:sldId id="276" r:id="rId5"/>
    <p:sldId id="277" r:id="rId6"/>
    <p:sldId id="279" r:id="rId7"/>
    <p:sldId id="260" r:id="rId8"/>
    <p:sldId id="261" r:id="rId9"/>
    <p:sldId id="267" r:id="rId10"/>
    <p:sldId id="262" r:id="rId11"/>
    <p:sldId id="268" r:id="rId12"/>
    <p:sldId id="263" r:id="rId13"/>
    <p:sldId id="269" r:id="rId14"/>
    <p:sldId id="264" r:id="rId15"/>
    <p:sldId id="270" r:id="rId16"/>
    <p:sldId id="266" r:id="rId17"/>
    <p:sldId id="271" r:id="rId18"/>
    <p:sldId id="265" r:id="rId19"/>
    <p:sldId id="272" r:id="rId20"/>
    <p:sldId id="274" r:id="rId21"/>
    <p:sldId id="275" r:id="rId22"/>
    <p:sldId id="281"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145136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F84D0-E9C1-4D89-A1C1-435D3E94FEBF}"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98119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38427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318596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346238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0F84D0-E9C1-4D89-A1C1-435D3E94FEBF}"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198795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0F84D0-E9C1-4D89-A1C1-435D3E94FEBF}" type="datetimeFigureOut">
              <a:rPr lang="en-IN" smtClean="0"/>
              <a:t>04-04-2022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2432553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3266222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355032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9330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F84D0-E9C1-4D89-A1C1-435D3E94FEBF}"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139653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0F84D0-E9C1-4D89-A1C1-435D3E94FEBF}"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407096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0F84D0-E9C1-4D89-A1C1-435D3E94FEBF}"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324672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0F84D0-E9C1-4D89-A1C1-435D3E94FEBF}"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309048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84D0-E9C1-4D89-A1C1-435D3E94FEBF}"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282280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F84D0-E9C1-4D89-A1C1-435D3E94FEBF}"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273051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F84D0-E9C1-4D89-A1C1-435D3E94FEBF}"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5A9AFE-8356-48A3-954D-B6A8D827FAE4}" type="slidenum">
              <a:rPr lang="en-IN" smtClean="0"/>
              <a:t>‹#›</a:t>
            </a:fld>
            <a:endParaRPr lang="en-IN"/>
          </a:p>
        </p:txBody>
      </p:sp>
    </p:spTree>
    <p:extLst>
      <p:ext uri="{BB962C8B-B14F-4D97-AF65-F5344CB8AC3E}">
        <p14:creationId xmlns:p14="http://schemas.microsoft.com/office/powerpoint/2010/main" val="249908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30F84D0-E9C1-4D89-A1C1-435D3E94FEBF}" type="datetimeFigureOut">
              <a:rPr lang="en-IN" smtClean="0"/>
              <a:t>04-04-2022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35A9AFE-8356-48A3-954D-B6A8D827FAE4}" type="slidenum">
              <a:rPr lang="en-IN" smtClean="0"/>
              <a:t>‹#›</a:t>
            </a:fld>
            <a:endParaRPr lang="en-IN"/>
          </a:p>
        </p:txBody>
      </p:sp>
    </p:spTree>
    <p:extLst>
      <p:ext uri="{BB962C8B-B14F-4D97-AF65-F5344CB8AC3E}">
        <p14:creationId xmlns:p14="http://schemas.microsoft.com/office/powerpoint/2010/main" val="21413502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835" y="1959125"/>
            <a:ext cx="9144000" cy="2387600"/>
          </a:xfrm>
        </p:spPr>
        <p:txBody>
          <a:bodyPr/>
          <a:lstStyle/>
          <a:p>
            <a:pPr algn="ctr"/>
            <a:r>
              <a:rPr lang="en-IN" sz="7200" b="1" dirty="0" smtClean="0">
                <a:ln w="6600">
                  <a:solidFill>
                    <a:schemeClr val="accent2"/>
                  </a:solidFill>
                  <a:prstDash val="solid"/>
                </a:ln>
                <a:solidFill>
                  <a:srgbClr val="FFFFFF"/>
                </a:solidFill>
                <a:effectLst>
                  <a:outerShdw dist="38100" dir="2700000" algn="tl" rotWithShape="0">
                    <a:schemeClr val="accent2"/>
                  </a:outerShdw>
                </a:effectLst>
              </a:rPr>
              <a:t>Welcome</a:t>
            </a:r>
            <a:endParaRPr lang="en-IN" sz="7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67068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Dashboard</a:t>
            </a:r>
            <a:endParaRPr lang="en-I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39707" y="2603500"/>
            <a:ext cx="6056898" cy="3416300"/>
          </a:xfrm>
        </p:spPr>
      </p:pic>
    </p:spTree>
    <p:extLst>
      <p:ext uri="{BB962C8B-B14F-4D97-AF65-F5344CB8AC3E}">
        <p14:creationId xmlns:p14="http://schemas.microsoft.com/office/powerpoint/2010/main" val="232149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Add Theatre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999" y="2603500"/>
            <a:ext cx="5346315" cy="3416300"/>
          </a:xfrm>
        </p:spPr>
      </p:pic>
    </p:spTree>
    <p:extLst>
      <p:ext uri="{BB962C8B-B14F-4D97-AF65-F5344CB8AC3E}">
        <p14:creationId xmlns:p14="http://schemas.microsoft.com/office/powerpoint/2010/main" val="358832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Theatre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421" y="2603500"/>
            <a:ext cx="6871470" cy="3416300"/>
          </a:xfrm>
        </p:spPr>
      </p:pic>
    </p:spTree>
    <p:extLst>
      <p:ext uri="{BB962C8B-B14F-4D97-AF65-F5344CB8AC3E}">
        <p14:creationId xmlns:p14="http://schemas.microsoft.com/office/powerpoint/2010/main" val="170519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Add Screen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985" y="2603500"/>
            <a:ext cx="3398342" cy="3416300"/>
          </a:xfrm>
        </p:spPr>
      </p:pic>
    </p:spTree>
    <p:extLst>
      <p:ext uri="{BB962C8B-B14F-4D97-AF65-F5344CB8AC3E}">
        <p14:creationId xmlns:p14="http://schemas.microsoft.com/office/powerpoint/2010/main" val="277835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Screen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0981" y="2603500"/>
            <a:ext cx="7034350" cy="3416300"/>
          </a:xfrm>
        </p:spPr>
      </p:pic>
    </p:spTree>
    <p:extLst>
      <p:ext uri="{BB962C8B-B14F-4D97-AF65-F5344CB8AC3E}">
        <p14:creationId xmlns:p14="http://schemas.microsoft.com/office/powerpoint/2010/main" val="358567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Add Shows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743" y="2603500"/>
            <a:ext cx="5656827" cy="3416300"/>
          </a:xfrm>
        </p:spPr>
      </p:pic>
    </p:spTree>
    <p:extLst>
      <p:ext uri="{BB962C8B-B14F-4D97-AF65-F5344CB8AC3E}">
        <p14:creationId xmlns:p14="http://schemas.microsoft.com/office/powerpoint/2010/main" val="397694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Shows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219" y="2603500"/>
            <a:ext cx="6977875" cy="3416300"/>
          </a:xfrm>
        </p:spPr>
      </p:pic>
    </p:spTree>
    <p:extLst>
      <p:ext uri="{BB962C8B-B14F-4D97-AF65-F5344CB8AC3E}">
        <p14:creationId xmlns:p14="http://schemas.microsoft.com/office/powerpoint/2010/main" val="311014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Add Seats</a:t>
            </a:r>
            <a:endParaRPr lang="en-I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08575" y="2603500"/>
            <a:ext cx="3719163" cy="3416300"/>
          </a:xfrm>
        </p:spPr>
      </p:pic>
    </p:spTree>
    <p:extLst>
      <p:ext uri="{BB962C8B-B14F-4D97-AF65-F5344CB8AC3E}">
        <p14:creationId xmlns:p14="http://schemas.microsoft.com/office/powerpoint/2010/main" val="3610418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Seats</a:t>
            </a:r>
            <a:endParaRPr lang="en-I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5142" y="2603500"/>
            <a:ext cx="6206029" cy="3416300"/>
          </a:xfrm>
        </p:spPr>
      </p:pic>
    </p:spTree>
    <p:extLst>
      <p:ext uri="{BB962C8B-B14F-4D97-AF65-F5344CB8AC3E}">
        <p14:creationId xmlns:p14="http://schemas.microsoft.com/office/powerpoint/2010/main" val="286806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User End</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116" y="2603500"/>
            <a:ext cx="6520081" cy="3416300"/>
          </a:xfrm>
        </p:spPr>
      </p:pic>
    </p:spTree>
    <p:extLst>
      <p:ext uri="{BB962C8B-B14F-4D97-AF65-F5344CB8AC3E}">
        <p14:creationId xmlns:p14="http://schemas.microsoft.com/office/powerpoint/2010/main" val="412145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2037" y="577970"/>
            <a:ext cx="9305026" cy="1500996"/>
          </a:xfrm>
        </p:spPr>
        <p:txBody>
          <a:bodyPr>
            <a:normAutofit fontScale="90000"/>
          </a:bodyPr>
          <a:lstStyle/>
          <a:p>
            <a:r>
              <a:rPr lang="en-IN" dirty="0" smtClean="0"/>
              <a:t>Project Name- Movie Ticket Booking Application</a:t>
            </a:r>
            <a:endParaRPr lang="en-IN" dirty="0"/>
          </a:p>
        </p:txBody>
      </p:sp>
      <p:sp>
        <p:nvSpPr>
          <p:cNvPr id="3" name="Subtitle 2"/>
          <p:cNvSpPr>
            <a:spLocks noGrp="1"/>
          </p:cNvSpPr>
          <p:nvPr>
            <p:ph type="subTitle" idx="1"/>
          </p:nvPr>
        </p:nvSpPr>
        <p:spPr>
          <a:xfrm>
            <a:off x="1524000" y="2691442"/>
            <a:ext cx="9144000" cy="3752489"/>
          </a:xfrm>
        </p:spPr>
        <p:txBody>
          <a:bodyPr>
            <a:normAutofit fontScale="85000" lnSpcReduction="20000"/>
          </a:bodyPr>
          <a:lstStyle/>
          <a:p>
            <a:pPr algn="l" fontAlgn="ctr"/>
            <a:r>
              <a:rPr lang="en-IN" b="1" dirty="0" smtClean="0"/>
              <a:t>Name -</a:t>
            </a:r>
          </a:p>
          <a:p>
            <a:pPr algn="l" fontAlgn="ctr"/>
            <a:r>
              <a:rPr lang="en-IN" b="1" dirty="0" smtClean="0"/>
              <a:t>Pranav </a:t>
            </a:r>
            <a:r>
              <a:rPr lang="en-IN" b="1" dirty="0" err="1" smtClean="0"/>
              <a:t>Suhas</a:t>
            </a:r>
            <a:r>
              <a:rPr lang="en-IN" b="1" dirty="0" smtClean="0"/>
              <a:t> </a:t>
            </a:r>
            <a:r>
              <a:rPr lang="en-IN" b="1" dirty="0" err="1" smtClean="0"/>
              <a:t>Pawar</a:t>
            </a:r>
            <a:endParaRPr lang="en-IN" b="1" dirty="0"/>
          </a:p>
          <a:p>
            <a:pPr algn="l" fontAlgn="ctr"/>
            <a:r>
              <a:rPr lang="en-IN" b="1" dirty="0" err="1"/>
              <a:t>Pravin</a:t>
            </a:r>
            <a:r>
              <a:rPr lang="en-IN" b="1" dirty="0"/>
              <a:t> </a:t>
            </a:r>
            <a:r>
              <a:rPr lang="en-IN" b="1" dirty="0" err="1"/>
              <a:t>Shyamlal</a:t>
            </a:r>
            <a:r>
              <a:rPr lang="en-IN" b="1" dirty="0"/>
              <a:t> Sharma</a:t>
            </a:r>
          </a:p>
          <a:p>
            <a:pPr algn="l" fontAlgn="ctr"/>
            <a:r>
              <a:rPr lang="en-IN" b="1" dirty="0" err="1"/>
              <a:t>Punugula</a:t>
            </a:r>
            <a:r>
              <a:rPr lang="en-IN" b="1" dirty="0"/>
              <a:t> </a:t>
            </a:r>
            <a:r>
              <a:rPr lang="en-IN" b="1" dirty="0" err="1"/>
              <a:t>Udaya</a:t>
            </a:r>
            <a:r>
              <a:rPr lang="en-IN" b="1" dirty="0"/>
              <a:t> Jaya Lakshmi</a:t>
            </a:r>
          </a:p>
          <a:p>
            <a:pPr algn="l" fontAlgn="ctr"/>
            <a:r>
              <a:rPr lang="en-IN" b="1" dirty="0" err="1"/>
              <a:t>Pushpak</a:t>
            </a:r>
            <a:r>
              <a:rPr lang="en-IN" b="1" dirty="0"/>
              <a:t> Sunil </a:t>
            </a:r>
            <a:r>
              <a:rPr lang="en-IN" b="1" dirty="0" err="1"/>
              <a:t>Chaudhari</a:t>
            </a:r>
            <a:endParaRPr lang="en-IN" b="1" dirty="0"/>
          </a:p>
          <a:p>
            <a:pPr algn="l" fontAlgn="ctr"/>
            <a:r>
              <a:rPr lang="en-IN" b="1" dirty="0" err="1"/>
              <a:t>Rakshitha</a:t>
            </a:r>
            <a:r>
              <a:rPr lang="en-IN" b="1" dirty="0"/>
              <a:t> G P</a:t>
            </a:r>
          </a:p>
          <a:p>
            <a:pPr algn="l" fontAlgn="ctr"/>
            <a:r>
              <a:rPr lang="en-IN" b="1" dirty="0"/>
              <a:t>Rohan </a:t>
            </a:r>
            <a:r>
              <a:rPr lang="en-IN" b="1" dirty="0" err="1"/>
              <a:t>Pradipkumar</a:t>
            </a:r>
            <a:r>
              <a:rPr lang="en-IN" b="1" dirty="0"/>
              <a:t> </a:t>
            </a:r>
            <a:r>
              <a:rPr lang="en-IN" b="1" dirty="0" err="1"/>
              <a:t>Murtizapurkar</a:t>
            </a:r>
            <a:endParaRPr lang="en-IN" b="1" dirty="0"/>
          </a:p>
          <a:p>
            <a:pPr algn="l" fontAlgn="ctr"/>
            <a:r>
              <a:rPr lang="en-IN" b="1" dirty="0" err="1"/>
              <a:t>Sagar</a:t>
            </a:r>
            <a:r>
              <a:rPr lang="en-IN" b="1" dirty="0"/>
              <a:t> </a:t>
            </a:r>
            <a:r>
              <a:rPr lang="en-IN" b="1" dirty="0" err="1"/>
              <a:t>Shaurya</a:t>
            </a:r>
            <a:r>
              <a:rPr lang="en-IN" b="1" dirty="0"/>
              <a:t> </a:t>
            </a:r>
            <a:r>
              <a:rPr lang="en-IN" b="1" dirty="0" err="1"/>
              <a:t>Barnwal</a:t>
            </a:r>
            <a:endParaRPr lang="en-IN" b="1" dirty="0"/>
          </a:p>
          <a:p>
            <a:pPr algn="l" fontAlgn="ctr"/>
            <a:r>
              <a:rPr lang="en-IN" b="1" dirty="0" err="1"/>
              <a:t>Sahana</a:t>
            </a:r>
            <a:r>
              <a:rPr lang="en-IN" b="1" dirty="0"/>
              <a:t> R</a:t>
            </a:r>
          </a:p>
          <a:p>
            <a:pPr algn="l" fontAlgn="ctr"/>
            <a:r>
              <a:rPr lang="en-IN" b="1" dirty="0" err="1"/>
              <a:t>Sahil</a:t>
            </a:r>
            <a:r>
              <a:rPr lang="en-IN" b="1" dirty="0"/>
              <a:t> Patel</a:t>
            </a:r>
          </a:p>
          <a:p>
            <a:pPr algn="l" fontAlgn="ctr"/>
            <a:r>
              <a:rPr lang="en-IN" b="1" dirty="0" err="1"/>
              <a:t>Sailaja</a:t>
            </a:r>
            <a:r>
              <a:rPr lang="en-IN" b="1" dirty="0"/>
              <a:t> </a:t>
            </a:r>
            <a:r>
              <a:rPr lang="en-IN" b="1" dirty="0" err="1"/>
              <a:t>Kusampudi</a:t>
            </a:r>
            <a:endParaRPr lang="en-IN" b="1" dirty="0"/>
          </a:p>
          <a:p>
            <a:pPr algn="l" fontAlgn="ctr"/>
            <a:r>
              <a:rPr lang="en-IN" b="1" dirty="0" err="1"/>
              <a:t>Sangavarapu</a:t>
            </a:r>
            <a:r>
              <a:rPr lang="en-IN" b="1" dirty="0"/>
              <a:t> </a:t>
            </a:r>
            <a:r>
              <a:rPr lang="en-IN" b="1" dirty="0" err="1"/>
              <a:t>Ramya</a:t>
            </a:r>
            <a:endParaRPr lang="en-IN" b="1" dirty="0"/>
          </a:p>
          <a:p>
            <a:endParaRPr lang="en-IN" dirty="0"/>
          </a:p>
        </p:txBody>
      </p:sp>
    </p:spTree>
    <p:extLst>
      <p:ext uri="{BB962C8B-B14F-4D97-AF65-F5344CB8AC3E}">
        <p14:creationId xmlns:p14="http://schemas.microsoft.com/office/powerpoint/2010/main" val="428374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Book Movie Dashboard</a:t>
            </a:r>
            <a:endParaRPr lang="en-I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67165" y="2603500"/>
            <a:ext cx="7401983" cy="3416300"/>
          </a:xfrm>
        </p:spPr>
      </p:pic>
    </p:spTree>
    <p:extLst>
      <p:ext uri="{BB962C8B-B14F-4D97-AF65-F5344CB8AC3E}">
        <p14:creationId xmlns:p14="http://schemas.microsoft.com/office/powerpoint/2010/main" val="31092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Booking </a:t>
            </a:r>
            <a:r>
              <a:rPr lang="en-IN" b="1" dirty="0" err="1" smtClean="0"/>
              <a:t>Deatails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854" y="2603500"/>
            <a:ext cx="6318604" cy="3416300"/>
          </a:xfrm>
        </p:spPr>
      </p:pic>
    </p:spTree>
    <p:extLst>
      <p:ext uri="{BB962C8B-B14F-4D97-AF65-F5344CB8AC3E}">
        <p14:creationId xmlns:p14="http://schemas.microsoft.com/office/powerpoint/2010/main" val="4165450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38355"/>
            <a:ext cx="8825658" cy="1276710"/>
          </a:xfrm>
        </p:spPr>
        <p:txBody>
          <a:bodyPr/>
          <a:lstStyle/>
          <a:p>
            <a:pPr algn="ctr"/>
            <a:r>
              <a:rPr lang="en-US" sz="3600" b="1" dirty="0">
                <a:solidFill>
                  <a:schemeClr val="bg1">
                    <a:lumMod val="85000"/>
                  </a:schemeClr>
                </a:solidFill>
              </a:rPr>
              <a:t>CONCLUSION</a:t>
            </a:r>
            <a:endParaRPr lang="en-IN" sz="3600" b="1" dirty="0">
              <a:solidFill>
                <a:schemeClr val="bg1">
                  <a:lumMod val="85000"/>
                </a:schemeClr>
              </a:solidFill>
            </a:endParaRPr>
          </a:p>
        </p:txBody>
      </p:sp>
      <p:sp>
        <p:nvSpPr>
          <p:cNvPr id="3" name="Subtitle 2"/>
          <p:cNvSpPr>
            <a:spLocks noGrp="1"/>
          </p:cNvSpPr>
          <p:nvPr>
            <p:ph type="subTitle" idx="1"/>
          </p:nvPr>
        </p:nvSpPr>
        <p:spPr>
          <a:xfrm>
            <a:off x="1241220" y="2562045"/>
            <a:ext cx="8825658" cy="3243532"/>
          </a:xfrm>
        </p:spPr>
        <p:txBody>
          <a:bodyPr/>
          <a:lstStyle/>
          <a:p>
            <a:r>
              <a:rPr lang="en-IN" dirty="0">
                <a:latin typeface="Times New Roman" pitchFamily="18" charset="0"/>
                <a:cs typeface="Times New Roman" pitchFamily="18" charset="0"/>
              </a:rPr>
              <a:t>User friendly menu driven interface has been provided to the user to interact with the system. Users can traverse through the website provided the users have the access right set. The users can register themselves through a registration form and then can use the services of the website.  </a:t>
            </a:r>
          </a:p>
          <a:p>
            <a:r>
              <a:rPr lang="en-IN" dirty="0">
                <a:latin typeface="Times New Roman" pitchFamily="18" charset="0"/>
                <a:cs typeface="Times New Roman" pitchFamily="18" charset="0"/>
              </a:rPr>
              <a:t>The system provides an integrated environment for the customers who are willing to watch movies currently running in the auditoriums in the theatres and can also enjoy combo packs while watching movie.   </a:t>
            </a:r>
          </a:p>
          <a:p>
            <a:endParaRPr lang="en-IN" dirty="0"/>
          </a:p>
        </p:txBody>
      </p:sp>
    </p:spTree>
    <p:extLst>
      <p:ext uri="{BB962C8B-B14F-4D97-AF65-F5344CB8AC3E}">
        <p14:creationId xmlns:p14="http://schemas.microsoft.com/office/powerpoint/2010/main" val="398914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645" y="659122"/>
            <a:ext cx="8825658" cy="1109293"/>
          </a:xfrm>
        </p:spPr>
        <p:txBody>
          <a:bodyPr/>
          <a:lstStyle/>
          <a:p>
            <a:r>
              <a:rPr lang="en-US" sz="3600" b="1" dirty="0">
                <a:solidFill>
                  <a:schemeClr val="bg1">
                    <a:lumMod val="85000"/>
                  </a:schemeClr>
                </a:solidFill>
              </a:rPr>
              <a:t>Limitation Of The Project</a:t>
            </a:r>
            <a:endParaRPr lang="en-IN" sz="3600" b="1" dirty="0">
              <a:solidFill>
                <a:schemeClr val="bg1">
                  <a:lumMod val="85000"/>
                </a:schemeClr>
              </a:solidFill>
            </a:endParaRPr>
          </a:p>
        </p:txBody>
      </p:sp>
      <p:sp>
        <p:nvSpPr>
          <p:cNvPr id="3" name="Subtitle 2"/>
          <p:cNvSpPr>
            <a:spLocks noGrp="1"/>
          </p:cNvSpPr>
          <p:nvPr>
            <p:ph type="subTitle" idx="1"/>
          </p:nvPr>
        </p:nvSpPr>
        <p:spPr>
          <a:xfrm>
            <a:off x="792645" y="2147977"/>
            <a:ext cx="9187968" cy="3490823"/>
          </a:xfrm>
        </p:spPr>
        <p:txBody>
          <a:bodyPr/>
          <a:lstStyle/>
          <a:p>
            <a:pPr>
              <a:defRPr/>
            </a:pPr>
            <a:r>
              <a:rPr lang="en-IN" dirty="0">
                <a:latin typeface="Times New Roman" panose="02020603050405020304" pitchFamily="18" charset="0"/>
                <a:cs typeface="Times New Roman" panose="02020603050405020304" pitchFamily="18" charset="0"/>
              </a:rPr>
              <a:t>The username and password provided to us is not encrypted properly. Any person that gets to know the username and password of a user can access his account. So keep your password safe. </a:t>
            </a:r>
          </a:p>
          <a:p>
            <a:pPr>
              <a:defRPr/>
            </a:pPr>
            <a:r>
              <a:rPr lang="en-IN" dirty="0">
                <a:latin typeface="Times New Roman" panose="02020603050405020304" pitchFamily="18" charset="0"/>
                <a:cs typeface="Times New Roman" panose="02020603050405020304" pitchFamily="18" charset="0"/>
              </a:rPr>
              <a:t>No Backup And Restore Utilities Are Incorporated</a:t>
            </a:r>
          </a:p>
          <a:p>
            <a:pPr>
              <a:defRPr/>
            </a:pPr>
            <a:r>
              <a:rPr lang="en-IN" dirty="0">
                <a:latin typeface="Times New Roman" panose="02020603050405020304" pitchFamily="18" charset="0"/>
                <a:cs typeface="Times New Roman" panose="02020603050405020304" pitchFamily="18" charset="0"/>
              </a:rPr>
              <a:t>In these times of uncertainties, incorporation of the facilities of backup and restoration of last details is necessary. Any computer can crash or become affected by a virus at any time. So it is imperative to take the backup of the data, but this software does not provide this utility.</a:t>
            </a:r>
            <a:endParaRPr lang="en-US" dirty="0"/>
          </a:p>
          <a:p>
            <a:endParaRPr lang="en-IN" dirty="0"/>
          </a:p>
        </p:txBody>
      </p:sp>
    </p:spTree>
    <p:extLst>
      <p:ext uri="{BB962C8B-B14F-4D97-AF65-F5344CB8AC3E}">
        <p14:creationId xmlns:p14="http://schemas.microsoft.com/office/powerpoint/2010/main" val="13465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902" y="2035835"/>
            <a:ext cx="9144000" cy="1526876"/>
          </a:xfrm>
        </p:spPr>
        <p:txBody>
          <a:bodyPr/>
          <a:lstStyle/>
          <a:p>
            <a:pPr algn="ctr"/>
            <a:r>
              <a:rPr lang="en-IN" b="1" dirty="0" smtClean="0">
                <a:ln w="6600">
                  <a:solidFill>
                    <a:schemeClr val="accent2"/>
                  </a:solidFill>
                  <a:prstDash val="solid"/>
                </a:ln>
                <a:solidFill>
                  <a:srgbClr val="FFFFFF"/>
                </a:solidFill>
                <a:effectLst>
                  <a:outerShdw dist="38100" dir="2700000" algn="tl" rotWithShape="0">
                    <a:schemeClr val="accent2"/>
                  </a:outerShdw>
                </a:effectLst>
              </a:rPr>
              <a:t>INTRODUCTION</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8515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736" y="898077"/>
            <a:ext cx="9144000" cy="939350"/>
          </a:xfrm>
        </p:spPr>
        <p:txBody>
          <a:bodyPr>
            <a:normAutofit/>
          </a:bodyPr>
          <a:lstStyle/>
          <a:p>
            <a:r>
              <a:rPr lang="en-US" b="1" dirty="0"/>
              <a:t>Tools and Technologies</a:t>
            </a:r>
            <a:r>
              <a:rPr lang="en-US" b="1" dirty="0" smtClean="0"/>
              <a:t>:</a:t>
            </a:r>
            <a:endParaRPr lang="en-IN" b="1" dirty="0"/>
          </a:p>
        </p:txBody>
      </p:sp>
      <p:sp>
        <p:nvSpPr>
          <p:cNvPr id="3" name="Subtitle 2"/>
          <p:cNvSpPr>
            <a:spLocks noGrp="1"/>
          </p:cNvSpPr>
          <p:nvPr>
            <p:ph type="subTitle" idx="1"/>
          </p:nvPr>
        </p:nvSpPr>
        <p:spPr>
          <a:xfrm>
            <a:off x="1104181" y="2234242"/>
            <a:ext cx="9563819" cy="3023558"/>
          </a:xfrm>
        </p:spPr>
        <p:txBody>
          <a:bodyPr/>
          <a:lstStyle/>
          <a:p>
            <a:pPr algn="l"/>
            <a:r>
              <a:rPr lang="en-US" dirty="0" smtClean="0"/>
              <a:t>• Front-End:  Angular</a:t>
            </a:r>
          </a:p>
          <a:p>
            <a:pPr algn="l"/>
            <a:r>
              <a:rPr lang="en-US" dirty="0" smtClean="0"/>
              <a:t>•Server-side: Spring Boot.</a:t>
            </a:r>
          </a:p>
          <a:p>
            <a:pPr algn="l"/>
            <a:r>
              <a:rPr lang="en-US" dirty="0" smtClean="0"/>
              <a:t>•Back-end: MYSQL, Hibernate.</a:t>
            </a:r>
          </a:p>
          <a:p>
            <a:pPr algn="l"/>
            <a:r>
              <a:rPr lang="en-US" dirty="0" smtClean="0"/>
              <a:t>•Server: Tomcat</a:t>
            </a:r>
            <a:endParaRPr lang="en-IN" dirty="0"/>
          </a:p>
        </p:txBody>
      </p:sp>
    </p:spTree>
    <p:extLst>
      <p:ext uri="{BB962C8B-B14F-4D97-AF65-F5344CB8AC3E}">
        <p14:creationId xmlns:p14="http://schemas.microsoft.com/office/powerpoint/2010/main" val="262084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41" y="914400"/>
            <a:ext cx="8825658" cy="983411"/>
          </a:xfrm>
        </p:spPr>
        <p:txBody>
          <a:bodyPr/>
          <a:lstStyle/>
          <a:p>
            <a:r>
              <a:rPr lang="en-US" b="1" dirty="0">
                <a:solidFill>
                  <a:schemeClr val="bg1">
                    <a:lumMod val="85000"/>
                  </a:schemeClr>
                </a:solidFill>
              </a:rPr>
              <a:t>System Design</a:t>
            </a:r>
            <a:endParaRPr lang="en-IN" b="1" dirty="0">
              <a:solidFill>
                <a:schemeClr val="bg1">
                  <a:lumMod val="85000"/>
                </a:schemeClr>
              </a:solidFill>
            </a:endParaRPr>
          </a:p>
        </p:txBody>
      </p:sp>
      <p:sp>
        <p:nvSpPr>
          <p:cNvPr id="3" name="Subtitle 2"/>
          <p:cNvSpPr>
            <a:spLocks noGrp="1"/>
          </p:cNvSpPr>
          <p:nvPr>
            <p:ph type="subTitle" idx="1"/>
          </p:nvPr>
        </p:nvSpPr>
        <p:spPr>
          <a:xfrm>
            <a:off x="1154955" y="2001328"/>
            <a:ext cx="10162902" cy="3637472"/>
          </a:xfrm>
        </p:spPr>
        <p:txBody>
          <a:bodyPr/>
          <a:lstStyle/>
          <a:p>
            <a:pPr>
              <a:buClr>
                <a:schemeClr val="accent2"/>
              </a:buClr>
              <a:buSzPct val="130000"/>
              <a:defRPr/>
            </a:pPr>
            <a:r>
              <a:rPr lang="en-US" dirty="0">
                <a:cs typeface="Times New Roman" pitchFamily="18" charset="0"/>
              </a:rPr>
              <a:t>System design is one of the activity </a:t>
            </a:r>
            <a:r>
              <a:rPr lang="en-US" dirty="0"/>
              <a:t>that is required to build and verify software. The designer’s goal is to produce a model or representation of an entity that will later be built. Design provides us with representations of software that can assess for quality. Design is the only way that we can accurately translate a customer’s view into a finished software product or system.</a:t>
            </a:r>
          </a:p>
          <a:p>
            <a:pPr>
              <a:buClr>
                <a:schemeClr val="accent2"/>
              </a:buClr>
              <a:buSzPct val="130000"/>
              <a:defRPr/>
            </a:pPr>
            <a:r>
              <a:rPr lang="en-US" dirty="0"/>
              <a:t>	There are two modules in this project:</a:t>
            </a:r>
          </a:p>
          <a:p>
            <a:pPr lvl="1" algn="just">
              <a:buFont typeface="Arial" pitchFamily="34" charset="0"/>
              <a:buChar char="•"/>
              <a:defRPr/>
            </a:pPr>
            <a:r>
              <a:rPr lang="en-US" b="1" dirty="0"/>
              <a:t>User</a:t>
            </a:r>
            <a:r>
              <a:rPr lang="en-US" dirty="0"/>
              <a:t>- who can book tickets </a:t>
            </a:r>
          </a:p>
          <a:p>
            <a:pPr lvl="1" algn="just">
              <a:buFont typeface="Arial" pitchFamily="34" charset="0"/>
              <a:buChar char="•"/>
              <a:defRPr/>
            </a:pPr>
            <a:r>
              <a:rPr lang="en-US" b="1" dirty="0"/>
              <a:t>Administrator</a:t>
            </a:r>
            <a:r>
              <a:rPr lang="en-US" dirty="0"/>
              <a:t>- who manages the movie information content</a:t>
            </a:r>
          </a:p>
          <a:p>
            <a:endParaRPr lang="en-US" dirty="0"/>
          </a:p>
          <a:p>
            <a:endParaRPr lang="en-IN" dirty="0"/>
          </a:p>
        </p:txBody>
      </p:sp>
    </p:spTree>
    <p:extLst>
      <p:ext uri="{BB962C8B-B14F-4D97-AF65-F5344CB8AC3E}">
        <p14:creationId xmlns:p14="http://schemas.microsoft.com/office/powerpoint/2010/main" val="340379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85000"/>
                  </a:schemeClr>
                </a:solidFill>
              </a:rPr>
              <a:t>Data Flow Diagrams – Admin </a:t>
            </a:r>
            <a:endParaRPr lang="en-IN" dirty="0"/>
          </a:p>
        </p:txBody>
      </p:sp>
      <p:pic>
        <p:nvPicPr>
          <p:cNvPr id="4" name="Content Placeholder 4" descr="clip_image002.jpg"/>
          <p:cNvPicPr>
            <a:picLocks noGrp="1" noChangeAspect="1"/>
          </p:cNvPicPr>
          <p:nvPr>
            <p:ph idx="1"/>
          </p:nvPr>
        </p:nvPicPr>
        <p:blipFill>
          <a:blip r:embed="rId2" cstate="print"/>
          <a:srcRect/>
          <a:stretch>
            <a:fillRect/>
          </a:stretch>
        </p:blipFill>
        <p:spPr>
          <a:xfrm>
            <a:off x="1897811" y="2655258"/>
            <a:ext cx="7185803" cy="3416300"/>
          </a:xfrm>
        </p:spPr>
      </p:pic>
    </p:spTree>
    <p:extLst>
      <p:ext uri="{BB962C8B-B14F-4D97-AF65-F5344CB8AC3E}">
        <p14:creationId xmlns:p14="http://schemas.microsoft.com/office/powerpoint/2010/main" val="46072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Sign Up &amp; Sign In Option</a:t>
            </a:r>
            <a:endParaRPr lang="en-IN"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70" y="2113472"/>
            <a:ext cx="5441613" cy="433363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336" y="2113472"/>
            <a:ext cx="5191663" cy="4382218"/>
          </a:xfrm>
          <a:prstGeom prst="rect">
            <a:avLst/>
          </a:prstGeom>
        </p:spPr>
      </p:pic>
    </p:spTree>
    <p:extLst>
      <p:ext uri="{BB962C8B-B14F-4D97-AF65-F5344CB8AC3E}">
        <p14:creationId xmlns:p14="http://schemas.microsoft.com/office/powerpoint/2010/main" val="192154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Home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559" y="2603500"/>
            <a:ext cx="6279194" cy="3416300"/>
          </a:xfrm>
        </p:spPr>
      </p:pic>
    </p:spTree>
    <p:extLst>
      <p:ext uri="{BB962C8B-B14F-4D97-AF65-F5344CB8AC3E}">
        <p14:creationId xmlns:p14="http://schemas.microsoft.com/office/powerpoint/2010/main" val="169879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Add Movie</a:t>
            </a:r>
            <a:endParaRPr lang="en-I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50622" y="2603500"/>
            <a:ext cx="4835069" cy="3416300"/>
          </a:xfrm>
        </p:spPr>
      </p:pic>
    </p:spTree>
    <p:extLst>
      <p:ext uri="{BB962C8B-B14F-4D97-AF65-F5344CB8AC3E}">
        <p14:creationId xmlns:p14="http://schemas.microsoft.com/office/powerpoint/2010/main" val="3393589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263</Words>
  <Application>Microsoft Office PowerPoint</Application>
  <PresentationFormat>Widescreen</PresentationFormat>
  <Paragraphs>48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Times New Roman</vt:lpstr>
      <vt:lpstr>Wingdings 3</vt:lpstr>
      <vt:lpstr>Ion Boardroom</vt:lpstr>
      <vt:lpstr>Welcome</vt:lpstr>
      <vt:lpstr>Project Name- Movie Ticket Booking Application</vt:lpstr>
      <vt:lpstr>INTRODUCTION</vt:lpstr>
      <vt:lpstr>Tools and Technologies:</vt:lpstr>
      <vt:lpstr>System Design</vt:lpstr>
      <vt:lpstr>Data Flow Diagrams – Admin </vt:lpstr>
      <vt:lpstr>Sign Up &amp; Sign In Option</vt:lpstr>
      <vt:lpstr>Home Page</vt:lpstr>
      <vt:lpstr>Add Movie</vt:lpstr>
      <vt:lpstr>Dashboard</vt:lpstr>
      <vt:lpstr>Add Theatre</vt:lpstr>
      <vt:lpstr>Theatre</vt:lpstr>
      <vt:lpstr>Add Screen</vt:lpstr>
      <vt:lpstr>Screen</vt:lpstr>
      <vt:lpstr>Add Shows</vt:lpstr>
      <vt:lpstr>Shows</vt:lpstr>
      <vt:lpstr>Add Seats</vt:lpstr>
      <vt:lpstr>Seats</vt:lpstr>
      <vt:lpstr>User End</vt:lpstr>
      <vt:lpstr>Book Movie Dashboard</vt:lpstr>
      <vt:lpstr>Booking Deatails</vt:lpstr>
      <vt:lpstr>CONCLUSION</vt:lpstr>
      <vt:lpstr>Limitation Of The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Windows User</dc:creator>
  <cp:lastModifiedBy>Windows User</cp:lastModifiedBy>
  <cp:revision>13</cp:revision>
  <dcterms:created xsi:type="dcterms:W3CDTF">2022-04-04T16:39:44Z</dcterms:created>
  <dcterms:modified xsi:type="dcterms:W3CDTF">2022-04-04T17:57:40Z</dcterms:modified>
</cp:coreProperties>
</file>