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Operational Revenue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Gross Margin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Gross Margin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Cost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Operating Income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of Op. Income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Expenses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waterfallChart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VAR Revenue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VAR Cost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VAR Expenses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basicShape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VAR  Income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VAR % of Income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369089c-ffc9-45e1-a1ab-1d330de1f08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6ed0b38affd49aa" /><Relationship Type="http://schemas.openxmlformats.org/officeDocument/2006/relationships/hyperlink" Target="https://app.powerbi.com/groups/me/reports/3369089c-ffc9-45e1-a1ab-1d330de1f080/ReportSection?pbi_source=PowerPoint" TargetMode="External" Id="RelId0" /><Relationship Type="http://schemas.openxmlformats.org/officeDocument/2006/relationships/image" Target="/ppt/media/image4.png" Id="imgId8691075" /><Relationship Type="http://schemas.openxmlformats.org/officeDocument/2006/relationships/notesSlide" Target="/ppt/notesSlides/notesSlide.xml" Id="R47e05a3cfcd44a5c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5ce7e3d2665483f" /><Relationship Type="http://schemas.openxmlformats.org/officeDocument/2006/relationships/hyperlink" Target="https://app.powerbi.com/groups/me/reports/3369089c-ffc9-45e1-a1ab-1d330de1f080/ReportSectiondbaa5b71acebc6d12b55?pbi_source=PowerPoint" TargetMode="External" Id="RelId1" /><Relationship Type="http://schemas.openxmlformats.org/officeDocument/2006/relationships/image" Target="/ppt/media/image5.png" Id="imgId8691076" /><Relationship Type="http://schemas.openxmlformats.org/officeDocument/2006/relationships/notesSlide" Target="/ppt/notesSlides/notesSlide2.xml" Id="R245d417a3207446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40d4f2848a24346" /><Relationship Type="http://schemas.openxmlformats.org/officeDocument/2006/relationships/hyperlink" Target="https://app.powerbi.com/groups/me/reports/3369089c-ffc9-45e1-a1ab-1d330de1f080/ReportSection12e369c3137f8efd5878?pbi_source=PowerPoint" TargetMode="External" Id="RelId2" /><Relationship Type="http://schemas.openxmlformats.org/officeDocument/2006/relationships/image" Target="/ppt/media/image6.png" Id="imgId8691077" /><Relationship Type="http://schemas.openxmlformats.org/officeDocument/2006/relationships/notesSlide" Target="/ppt/notesSlides/notesSlide3.xml" Id="Rc44c06ba283d41e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2c882419acc418d" /><Relationship Type="http://schemas.openxmlformats.org/officeDocument/2006/relationships/hyperlink" Target="https://app.powerbi.com/groups/me/reports/3369089c-ffc9-45e1-a1ab-1d330de1f080/ReportSection91c7cd1f1203a4497022?pbi_source=PowerPoint" TargetMode="External" Id="RelId3" /><Relationship Type="http://schemas.openxmlformats.org/officeDocument/2006/relationships/image" Target="/ppt/media/image7.png" Id="imgId8691078" /><Relationship Type="http://schemas.openxmlformats.org/officeDocument/2006/relationships/notesSlide" Target="/ppt/notesSlides/notesSlide4.xml" Id="R2522ba8ba4224c6a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revenve reports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30-06-2021 11:37:16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19-03-2021 07:46:52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rChart, Operational Revenue, pivotTable, areaChart, textbox, slicer, slicer, slicer, Gross Margin, % Gross Margin, areaChart, areaChart, image, image, image, basicShape, textbox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69107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Revenue &amp; Margin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, image, image, textbox, slicer, textbox, basicShape, Revenue, pivotTable, Cost, Operating Income, % of Op. Income, Expenses, waterfallChart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69107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Income Statement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, image, image, textbox, slicer, slicer, slicer, slicer, slicer, card, card, card, card, pivotTable, VAR Revenue, VAR Cost, VAR Expenses, textbox, textbox, textbox, textbox, textbox, textbox, basicShape, VAR  Income, VAR % of Income, card. Please refer to the notes on this slide for details.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69107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Financial Simulator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rChart. Please refer to the notes on this slide for details.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6910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0" y="2238375"/>
            <a:ext cx="3048000" cy="2381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TooltipTest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