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1" autoAdjust="0"/>
    <p:restoredTop sz="94660"/>
  </p:normalViewPr>
  <p:slideViewPr>
    <p:cSldViewPr snapToGrid="0">
      <p:cViewPr varScale="1">
        <p:scale>
          <a:sx n="113" d="100"/>
          <a:sy n="113" d="100"/>
        </p:scale>
        <p:origin x="4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3BE2-BAA3-428E-B6D1-8DCEBD3C88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43EDDF-38BA-4660-BEBE-0F8EF730B4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849640-CDF3-446C-8FE3-0A799754763F}"/>
              </a:ext>
            </a:extLst>
          </p:cNvPr>
          <p:cNvSpPr>
            <a:spLocks noGrp="1"/>
          </p:cNvSpPr>
          <p:nvPr>
            <p:ph type="dt" sz="half" idx="10"/>
          </p:nvPr>
        </p:nvSpPr>
        <p:spPr/>
        <p:txBody>
          <a:bodyPr/>
          <a:lstStyle/>
          <a:p>
            <a:fld id="{DFB111A6-1130-4DAA-A146-6AD06E34B9DB}" type="datetimeFigureOut">
              <a:rPr lang="en-US" smtClean="0"/>
              <a:t>1/27/2022</a:t>
            </a:fld>
            <a:endParaRPr lang="en-US"/>
          </a:p>
        </p:txBody>
      </p:sp>
      <p:sp>
        <p:nvSpPr>
          <p:cNvPr id="5" name="Footer Placeholder 4">
            <a:extLst>
              <a:ext uri="{FF2B5EF4-FFF2-40B4-BE49-F238E27FC236}">
                <a16:creationId xmlns:a16="http://schemas.microsoft.com/office/drawing/2014/main" id="{8B5A4E5A-9CF3-4499-9AC3-0F324976D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EE6C0-8503-43D0-B1C4-0E7A224D61DA}"/>
              </a:ext>
            </a:extLst>
          </p:cNvPr>
          <p:cNvSpPr>
            <a:spLocks noGrp="1"/>
          </p:cNvSpPr>
          <p:nvPr>
            <p:ph type="sldNum" sz="quarter" idx="12"/>
          </p:nvPr>
        </p:nvSpPr>
        <p:spPr/>
        <p:txBody>
          <a:bodyPr/>
          <a:lstStyle/>
          <a:p>
            <a:fld id="{96D73474-AFF6-43F2-89E5-910A48A926BB}" type="slidenum">
              <a:rPr lang="en-US" smtClean="0"/>
              <a:t>‹#›</a:t>
            </a:fld>
            <a:endParaRPr lang="en-US"/>
          </a:p>
        </p:txBody>
      </p:sp>
    </p:spTree>
    <p:extLst>
      <p:ext uri="{BB962C8B-B14F-4D97-AF65-F5344CB8AC3E}">
        <p14:creationId xmlns:p14="http://schemas.microsoft.com/office/powerpoint/2010/main" val="2395332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B46F-27E7-4ED6-865F-EBCB7FEC9A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67E0D0-DF30-435A-BF34-AA95A2F52F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1E868-33FD-4CA7-9A7A-FD461DD662AD}"/>
              </a:ext>
            </a:extLst>
          </p:cNvPr>
          <p:cNvSpPr>
            <a:spLocks noGrp="1"/>
          </p:cNvSpPr>
          <p:nvPr>
            <p:ph type="dt" sz="half" idx="10"/>
          </p:nvPr>
        </p:nvSpPr>
        <p:spPr/>
        <p:txBody>
          <a:bodyPr/>
          <a:lstStyle/>
          <a:p>
            <a:fld id="{DFB111A6-1130-4DAA-A146-6AD06E34B9DB}" type="datetimeFigureOut">
              <a:rPr lang="en-US" smtClean="0"/>
              <a:t>1/27/2022</a:t>
            </a:fld>
            <a:endParaRPr lang="en-US"/>
          </a:p>
        </p:txBody>
      </p:sp>
      <p:sp>
        <p:nvSpPr>
          <p:cNvPr id="5" name="Footer Placeholder 4">
            <a:extLst>
              <a:ext uri="{FF2B5EF4-FFF2-40B4-BE49-F238E27FC236}">
                <a16:creationId xmlns:a16="http://schemas.microsoft.com/office/drawing/2014/main" id="{FBD8DF33-496A-465E-876A-99242D2B2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C7F8E-47BC-4EEF-B1DD-C61830FE4D26}"/>
              </a:ext>
            </a:extLst>
          </p:cNvPr>
          <p:cNvSpPr>
            <a:spLocks noGrp="1"/>
          </p:cNvSpPr>
          <p:nvPr>
            <p:ph type="sldNum" sz="quarter" idx="12"/>
          </p:nvPr>
        </p:nvSpPr>
        <p:spPr/>
        <p:txBody>
          <a:bodyPr/>
          <a:lstStyle/>
          <a:p>
            <a:fld id="{96D73474-AFF6-43F2-89E5-910A48A926BB}" type="slidenum">
              <a:rPr lang="en-US" smtClean="0"/>
              <a:t>‹#›</a:t>
            </a:fld>
            <a:endParaRPr lang="en-US"/>
          </a:p>
        </p:txBody>
      </p:sp>
    </p:spTree>
    <p:extLst>
      <p:ext uri="{BB962C8B-B14F-4D97-AF65-F5344CB8AC3E}">
        <p14:creationId xmlns:p14="http://schemas.microsoft.com/office/powerpoint/2010/main" val="39237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E20A59-6F32-4417-8514-67FCA55398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04688D-3F31-47AB-BE6A-54BDB19C86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60222-817A-4D81-932D-A0598A704552}"/>
              </a:ext>
            </a:extLst>
          </p:cNvPr>
          <p:cNvSpPr>
            <a:spLocks noGrp="1"/>
          </p:cNvSpPr>
          <p:nvPr>
            <p:ph type="dt" sz="half" idx="10"/>
          </p:nvPr>
        </p:nvSpPr>
        <p:spPr/>
        <p:txBody>
          <a:bodyPr/>
          <a:lstStyle/>
          <a:p>
            <a:fld id="{DFB111A6-1130-4DAA-A146-6AD06E34B9DB}" type="datetimeFigureOut">
              <a:rPr lang="en-US" smtClean="0"/>
              <a:t>1/27/2022</a:t>
            </a:fld>
            <a:endParaRPr lang="en-US"/>
          </a:p>
        </p:txBody>
      </p:sp>
      <p:sp>
        <p:nvSpPr>
          <p:cNvPr id="5" name="Footer Placeholder 4">
            <a:extLst>
              <a:ext uri="{FF2B5EF4-FFF2-40B4-BE49-F238E27FC236}">
                <a16:creationId xmlns:a16="http://schemas.microsoft.com/office/drawing/2014/main" id="{99385DA6-2946-4B03-A20F-C6847D73E6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8138A-23BC-4938-953A-575FAC17DAA6}"/>
              </a:ext>
            </a:extLst>
          </p:cNvPr>
          <p:cNvSpPr>
            <a:spLocks noGrp="1"/>
          </p:cNvSpPr>
          <p:nvPr>
            <p:ph type="sldNum" sz="quarter" idx="12"/>
          </p:nvPr>
        </p:nvSpPr>
        <p:spPr/>
        <p:txBody>
          <a:bodyPr/>
          <a:lstStyle/>
          <a:p>
            <a:fld id="{96D73474-AFF6-43F2-89E5-910A48A926BB}" type="slidenum">
              <a:rPr lang="en-US" smtClean="0"/>
              <a:t>‹#›</a:t>
            </a:fld>
            <a:endParaRPr lang="en-US"/>
          </a:p>
        </p:txBody>
      </p:sp>
    </p:spTree>
    <p:extLst>
      <p:ext uri="{BB962C8B-B14F-4D97-AF65-F5344CB8AC3E}">
        <p14:creationId xmlns:p14="http://schemas.microsoft.com/office/powerpoint/2010/main" val="192034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59443-B74C-4AB1-B6E0-92EA61B3D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964D0E-9C06-4748-9C73-E99C1C36EE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33CB5-7A15-4801-85F0-012A236072AA}"/>
              </a:ext>
            </a:extLst>
          </p:cNvPr>
          <p:cNvSpPr>
            <a:spLocks noGrp="1"/>
          </p:cNvSpPr>
          <p:nvPr>
            <p:ph type="dt" sz="half" idx="10"/>
          </p:nvPr>
        </p:nvSpPr>
        <p:spPr/>
        <p:txBody>
          <a:bodyPr/>
          <a:lstStyle/>
          <a:p>
            <a:fld id="{DFB111A6-1130-4DAA-A146-6AD06E34B9DB}" type="datetimeFigureOut">
              <a:rPr lang="en-US" smtClean="0"/>
              <a:t>1/27/2022</a:t>
            </a:fld>
            <a:endParaRPr lang="en-US"/>
          </a:p>
        </p:txBody>
      </p:sp>
      <p:sp>
        <p:nvSpPr>
          <p:cNvPr id="5" name="Footer Placeholder 4">
            <a:extLst>
              <a:ext uri="{FF2B5EF4-FFF2-40B4-BE49-F238E27FC236}">
                <a16:creationId xmlns:a16="http://schemas.microsoft.com/office/drawing/2014/main" id="{F2E31ABD-BC14-4D67-A9DB-0E6F96876C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D48774-5EC2-44E9-910F-E79AAC0FB059}"/>
              </a:ext>
            </a:extLst>
          </p:cNvPr>
          <p:cNvSpPr>
            <a:spLocks noGrp="1"/>
          </p:cNvSpPr>
          <p:nvPr>
            <p:ph type="sldNum" sz="quarter" idx="12"/>
          </p:nvPr>
        </p:nvSpPr>
        <p:spPr/>
        <p:txBody>
          <a:bodyPr/>
          <a:lstStyle/>
          <a:p>
            <a:fld id="{96D73474-AFF6-43F2-89E5-910A48A926BB}" type="slidenum">
              <a:rPr lang="en-US" smtClean="0"/>
              <a:t>‹#›</a:t>
            </a:fld>
            <a:endParaRPr lang="en-US"/>
          </a:p>
        </p:txBody>
      </p:sp>
    </p:spTree>
    <p:extLst>
      <p:ext uri="{BB962C8B-B14F-4D97-AF65-F5344CB8AC3E}">
        <p14:creationId xmlns:p14="http://schemas.microsoft.com/office/powerpoint/2010/main" val="1255463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D27C-75AC-4BC8-AD39-8BB83A17F3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B5CF39-1F52-44B1-8394-7E7809379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70DD02-2E7C-4C42-9A2D-0F7BFC6F1891}"/>
              </a:ext>
            </a:extLst>
          </p:cNvPr>
          <p:cNvSpPr>
            <a:spLocks noGrp="1"/>
          </p:cNvSpPr>
          <p:nvPr>
            <p:ph type="dt" sz="half" idx="10"/>
          </p:nvPr>
        </p:nvSpPr>
        <p:spPr/>
        <p:txBody>
          <a:bodyPr/>
          <a:lstStyle/>
          <a:p>
            <a:fld id="{DFB111A6-1130-4DAA-A146-6AD06E34B9DB}" type="datetimeFigureOut">
              <a:rPr lang="en-US" smtClean="0"/>
              <a:t>1/27/2022</a:t>
            </a:fld>
            <a:endParaRPr lang="en-US"/>
          </a:p>
        </p:txBody>
      </p:sp>
      <p:sp>
        <p:nvSpPr>
          <p:cNvPr id="5" name="Footer Placeholder 4">
            <a:extLst>
              <a:ext uri="{FF2B5EF4-FFF2-40B4-BE49-F238E27FC236}">
                <a16:creationId xmlns:a16="http://schemas.microsoft.com/office/drawing/2014/main" id="{9BEE583A-B5DD-4943-B94D-D93C303A3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6828FF-5F23-4A8A-879F-BB958BEB0DEC}"/>
              </a:ext>
            </a:extLst>
          </p:cNvPr>
          <p:cNvSpPr>
            <a:spLocks noGrp="1"/>
          </p:cNvSpPr>
          <p:nvPr>
            <p:ph type="sldNum" sz="quarter" idx="12"/>
          </p:nvPr>
        </p:nvSpPr>
        <p:spPr/>
        <p:txBody>
          <a:bodyPr/>
          <a:lstStyle/>
          <a:p>
            <a:fld id="{96D73474-AFF6-43F2-89E5-910A48A926BB}" type="slidenum">
              <a:rPr lang="en-US" smtClean="0"/>
              <a:t>‹#›</a:t>
            </a:fld>
            <a:endParaRPr lang="en-US"/>
          </a:p>
        </p:txBody>
      </p:sp>
    </p:spTree>
    <p:extLst>
      <p:ext uri="{BB962C8B-B14F-4D97-AF65-F5344CB8AC3E}">
        <p14:creationId xmlns:p14="http://schemas.microsoft.com/office/powerpoint/2010/main" val="330801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1259-8C32-42DF-9C0A-6B01635560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8831B8-59F9-4BB0-BC39-AA3282FD8C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3F753D-5725-4C3B-8E2C-D775C4EA8D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7089C3-57B9-4B4D-98A7-E8D51E513886}"/>
              </a:ext>
            </a:extLst>
          </p:cNvPr>
          <p:cNvSpPr>
            <a:spLocks noGrp="1"/>
          </p:cNvSpPr>
          <p:nvPr>
            <p:ph type="dt" sz="half" idx="10"/>
          </p:nvPr>
        </p:nvSpPr>
        <p:spPr/>
        <p:txBody>
          <a:bodyPr/>
          <a:lstStyle/>
          <a:p>
            <a:fld id="{DFB111A6-1130-4DAA-A146-6AD06E34B9DB}" type="datetimeFigureOut">
              <a:rPr lang="en-US" smtClean="0"/>
              <a:t>1/27/2022</a:t>
            </a:fld>
            <a:endParaRPr lang="en-US"/>
          </a:p>
        </p:txBody>
      </p:sp>
      <p:sp>
        <p:nvSpPr>
          <p:cNvPr id="6" name="Footer Placeholder 5">
            <a:extLst>
              <a:ext uri="{FF2B5EF4-FFF2-40B4-BE49-F238E27FC236}">
                <a16:creationId xmlns:a16="http://schemas.microsoft.com/office/drawing/2014/main" id="{B42FE6A6-2DA1-4043-ADCC-C483C844FC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3489A-59CA-4831-B7F2-2DF7675D742E}"/>
              </a:ext>
            </a:extLst>
          </p:cNvPr>
          <p:cNvSpPr>
            <a:spLocks noGrp="1"/>
          </p:cNvSpPr>
          <p:nvPr>
            <p:ph type="sldNum" sz="quarter" idx="12"/>
          </p:nvPr>
        </p:nvSpPr>
        <p:spPr/>
        <p:txBody>
          <a:bodyPr/>
          <a:lstStyle/>
          <a:p>
            <a:fld id="{96D73474-AFF6-43F2-89E5-910A48A926BB}" type="slidenum">
              <a:rPr lang="en-US" smtClean="0"/>
              <a:t>‹#›</a:t>
            </a:fld>
            <a:endParaRPr lang="en-US"/>
          </a:p>
        </p:txBody>
      </p:sp>
    </p:spTree>
    <p:extLst>
      <p:ext uri="{BB962C8B-B14F-4D97-AF65-F5344CB8AC3E}">
        <p14:creationId xmlns:p14="http://schemas.microsoft.com/office/powerpoint/2010/main" val="2305436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C72E6-B0F0-4248-ADD2-169A3143D2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A0CECE-40F0-4EFD-BF69-4BF3EA4616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54951B-5DD2-4826-9754-2BBE0287EE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5D1A86-B546-40DC-91A2-5A0A7176E0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6C1154-8C08-4754-B757-8360F81F8B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BC5F1E-8957-4B9F-AFBC-DD591AD02B76}"/>
              </a:ext>
            </a:extLst>
          </p:cNvPr>
          <p:cNvSpPr>
            <a:spLocks noGrp="1"/>
          </p:cNvSpPr>
          <p:nvPr>
            <p:ph type="dt" sz="half" idx="10"/>
          </p:nvPr>
        </p:nvSpPr>
        <p:spPr/>
        <p:txBody>
          <a:bodyPr/>
          <a:lstStyle/>
          <a:p>
            <a:fld id="{DFB111A6-1130-4DAA-A146-6AD06E34B9DB}" type="datetimeFigureOut">
              <a:rPr lang="en-US" smtClean="0"/>
              <a:t>1/27/2022</a:t>
            </a:fld>
            <a:endParaRPr lang="en-US"/>
          </a:p>
        </p:txBody>
      </p:sp>
      <p:sp>
        <p:nvSpPr>
          <p:cNvPr id="8" name="Footer Placeholder 7">
            <a:extLst>
              <a:ext uri="{FF2B5EF4-FFF2-40B4-BE49-F238E27FC236}">
                <a16:creationId xmlns:a16="http://schemas.microsoft.com/office/drawing/2014/main" id="{1DABA3F4-B35B-4CCA-BA25-3A33287DE2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DA2A1C-ACC3-46E5-8859-5C9810BC300D}"/>
              </a:ext>
            </a:extLst>
          </p:cNvPr>
          <p:cNvSpPr>
            <a:spLocks noGrp="1"/>
          </p:cNvSpPr>
          <p:nvPr>
            <p:ph type="sldNum" sz="quarter" idx="12"/>
          </p:nvPr>
        </p:nvSpPr>
        <p:spPr/>
        <p:txBody>
          <a:bodyPr/>
          <a:lstStyle/>
          <a:p>
            <a:fld id="{96D73474-AFF6-43F2-89E5-910A48A926BB}" type="slidenum">
              <a:rPr lang="en-US" smtClean="0"/>
              <a:t>‹#›</a:t>
            </a:fld>
            <a:endParaRPr lang="en-US"/>
          </a:p>
        </p:txBody>
      </p:sp>
    </p:spTree>
    <p:extLst>
      <p:ext uri="{BB962C8B-B14F-4D97-AF65-F5344CB8AC3E}">
        <p14:creationId xmlns:p14="http://schemas.microsoft.com/office/powerpoint/2010/main" val="3120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CB575-20BC-4C85-B064-271C8E59E9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8124DF-0E81-444B-B37C-0D198C2A1EED}"/>
              </a:ext>
            </a:extLst>
          </p:cNvPr>
          <p:cNvSpPr>
            <a:spLocks noGrp="1"/>
          </p:cNvSpPr>
          <p:nvPr>
            <p:ph type="dt" sz="half" idx="10"/>
          </p:nvPr>
        </p:nvSpPr>
        <p:spPr/>
        <p:txBody>
          <a:bodyPr/>
          <a:lstStyle/>
          <a:p>
            <a:fld id="{DFB111A6-1130-4DAA-A146-6AD06E34B9DB}" type="datetimeFigureOut">
              <a:rPr lang="en-US" smtClean="0"/>
              <a:t>1/27/2022</a:t>
            </a:fld>
            <a:endParaRPr lang="en-US"/>
          </a:p>
        </p:txBody>
      </p:sp>
      <p:sp>
        <p:nvSpPr>
          <p:cNvPr id="4" name="Footer Placeholder 3">
            <a:extLst>
              <a:ext uri="{FF2B5EF4-FFF2-40B4-BE49-F238E27FC236}">
                <a16:creationId xmlns:a16="http://schemas.microsoft.com/office/drawing/2014/main" id="{F177140A-4019-40DF-B6FE-1FA8E8E835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A7BACD-891F-4D1D-A2AA-608C5263B362}"/>
              </a:ext>
            </a:extLst>
          </p:cNvPr>
          <p:cNvSpPr>
            <a:spLocks noGrp="1"/>
          </p:cNvSpPr>
          <p:nvPr>
            <p:ph type="sldNum" sz="quarter" idx="12"/>
          </p:nvPr>
        </p:nvSpPr>
        <p:spPr/>
        <p:txBody>
          <a:bodyPr/>
          <a:lstStyle/>
          <a:p>
            <a:fld id="{96D73474-AFF6-43F2-89E5-910A48A926BB}" type="slidenum">
              <a:rPr lang="en-US" smtClean="0"/>
              <a:t>‹#›</a:t>
            </a:fld>
            <a:endParaRPr lang="en-US"/>
          </a:p>
        </p:txBody>
      </p:sp>
    </p:spTree>
    <p:extLst>
      <p:ext uri="{BB962C8B-B14F-4D97-AF65-F5344CB8AC3E}">
        <p14:creationId xmlns:p14="http://schemas.microsoft.com/office/powerpoint/2010/main" val="4287047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B07323-5FCF-45B9-AB80-C107C3F91625}"/>
              </a:ext>
            </a:extLst>
          </p:cNvPr>
          <p:cNvSpPr>
            <a:spLocks noGrp="1"/>
          </p:cNvSpPr>
          <p:nvPr>
            <p:ph type="dt" sz="half" idx="10"/>
          </p:nvPr>
        </p:nvSpPr>
        <p:spPr/>
        <p:txBody>
          <a:bodyPr/>
          <a:lstStyle/>
          <a:p>
            <a:fld id="{DFB111A6-1130-4DAA-A146-6AD06E34B9DB}" type="datetimeFigureOut">
              <a:rPr lang="en-US" smtClean="0"/>
              <a:t>1/27/2022</a:t>
            </a:fld>
            <a:endParaRPr lang="en-US"/>
          </a:p>
        </p:txBody>
      </p:sp>
      <p:sp>
        <p:nvSpPr>
          <p:cNvPr id="3" name="Footer Placeholder 2">
            <a:extLst>
              <a:ext uri="{FF2B5EF4-FFF2-40B4-BE49-F238E27FC236}">
                <a16:creationId xmlns:a16="http://schemas.microsoft.com/office/drawing/2014/main" id="{90533CD3-A8F4-420F-A9B5-093F308D46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E5B793-26C2-402B-8C40-E06186A541F6}"/>
              </a:ext>
            </a:extLst>
          </p:cNvPr>
          <p:cNvSpPr>
            <a:spLocks noGrp="1"/>
          </p:cNvSpPr>
          <p:nvPr>
            <p:ph type="sldNum" sz="quarter" idx="12"/>
          </p:nvPr>
        </p:nvSpPr>
        <p:spPr/>
        <p:txBody>
          <a:bodyPr/>
          <a:lstStyle/>
          <a:p>
            <a:fld id="{96D73474-AFF6-43F2-89E5-910A48A926BB}" type="slidenum">
              <a:rPr lang="en-US" smtClean="0"/>
              <a:t>‹#›</a:t>
            </a:fld>
            <a:endParaRPr lang="en-US"/>
          </a:p>
        </p:txBody>
      </p:sp>
    </p:spTree>
    <p:extLst>
      <p:ext uri="{BB962C8B-B14F-4D97-AF65-F5344CB8AC3E}">
        <p14:creationId xmlns:p14="http://schemas.microsoft.com/office/powerpoint/2010/main" val="381344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7E41C-67FF-481A-849E-B97E939D89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445D3E-F848-4240-9FC6-CA18C14C48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ABA410-3F15-4008-89C9-3D20353688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91EC62-1A33-4D4D-B396-7AE7310EC1AA}"/>
              </a:ext>
            </a:extLst>
          </p:cNvPr>
          <p:cNvSpPr>
            <a:spLocks noGrp="1"/>
          </p:cNvSpPr>
          <p:nvPr>
            <p:ph type="dt" sz="half" idx="10"/>
          </p:nvPr>
        </p:nvSpPr>
        <p:spPr/>
        <p:txBody>
          <a:bodyPr/>
          <a:lstStyle/>
          <a:p>
            <a:fld id="{DFB111A6-1130-4DAA-A146-6AD06E34B9DB}" type="datetimeFigureOut">
              <a:rPr lang="en-US" smtClean="0"/>
              <a:t>1/27/2022</a:t>
            </a:fld>
            <a:endParaRPr lang="en-US"/>
          </a:p>
        </p:txBody>
      </p:sp>
      <p:sp>
        <p:nvSpPr>
          <p:cNvPr id="6" name="Footer Placeholder 5">
            <a:extLst>
              <a:ext uri="{FF2B5EF4-FFF2-40B4-BE49-F238E27FC236}">
                <a16:creationId xmlns:a16="http://schemas.microsoft.com/office/drawing/2014/main" id="{2FE1013E-C0C3-4859-BAC1-55A3F195E3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B56880-C8AE-448A-BEC4-2CC0330060AE}"/>
              </a:ext>
            </a:extLst>
          </p:cNvPr>
          <p:cNvSpPr>
            <a:spLocks noGrp="1"/>
          </p:cNvSpPr>
          <p:nvPr>
            <p:ph type="sldNum" sz="quarter" idx="12"/>
          </p:nvPr>
        </p:nvSpPr>
        <p:spPr/>
        <p:txBody>
          <a:bodyPr/>
          <a:lstStyle/>
          <a:p>
            <a:fld id="{96D73474-AFF6-43F2-89E5-910A48A926BB}" type="slidenum">
              <a:rPr lang="en-US" smtClean="0"/>
              <a:t>‹#›</a:t>
            </a:fld>
            <a:endParaRPr lang="en-US"/>
          </a:p>
        </p:txBody>
      </p:sp>
    </p:spTree>
    <p:extLst>
      <p:ext uri="{BB962C8B-B14F-4D97-AF65-F5344CB8AC3E}">
        <p14:creationId xmlns:p14="http://schemas.microsoft.com/office/powerpoint/2010/main" val="2952054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BFF4-A25B-4A71-A593-DFFE717A0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D5A1A6-9D16-4F81-B90A-03083B62D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085A79-951D-4233-B39C-80601FFBE5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1E513C-F8E9-4BA3-BA1F-FB62B79D8DA6}"/>
              </a:ext>
            </a:extLst>
          </p:cNvPr>
          <p:cNvSpPr>
            <a:spLocks noGrp="1"/>
          </p:cNvSpPr>
          <p:nvPr>
            <p:ph type="dt" sz="half" idx="10"/>
          </p:nvPr>
        </p:nvSpPr>
        <p:spPr/>
        <p:txBody>
          <a:bodyPr/>
          <a:lstStyle/>
          <a:p>
            <a:fld id="{DFB111A6-1130-4DAA-A146-6AD06E34B9DB}" type="datetimeFigureOut">
              <a:rPr lang="en-US" smtClean="0"/>
              <a:t>1/27/2022</a:t>
            </a:fld>
            <a:endParaRPr lang="en-US"/>
          </a:p>
        </p:txBody>
      </p:sp>
      <p:sp>
        <p:nvSpPr>
          <p:cNvPr id="6" name="Footer Placeholder 5">
            <a:extLst>
              <a:ext uri="{FF2B5EF4-FFF2-40B4-BE49-F238E27FC236}">
                <a16:creationId xmlns:a16="http://schemas.microsoft.com/office/drawing/2014/main" id="{D33F2012-312C-4089-9012-C36AFE767A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6B7C5C-0862-435A-9B72-9F65EC651F6A}"/>
              </a:ext>
            </a:extLst>
          </p:cNvPr>
          <p:cNvSpPr>
            <a:spLocks noGrp="1"/>
          </p:cNvSpPr>
          <p:nvPr>
            <p:ph type="sldNum" sz="quarter" idx="12"/>
          </p:nvPr>
        </p:nvSpPr>
        <p:spPr/>
        <p:txBody>
          <a:bodyPr/>
          <a:lstStyle/>
          <a:p>
            <a:fld id="{96D73474-AFF6-43F2-89E5-910A48A926BB}" type="slidenum">
              <a:rPr lang="en-US" smtClean="0"/>
              <a:t>‹#›</a:t>
            </a:fld>
            <a:endParaRPr lang="en-US"/>
          </a:p>
        </p:txBody>
      </p:sp>
    </p:spTree>
    <p:extLst>
      <p:ext uri="{BB962C8B-B14F-4D97-AF65-F5344CB8AC3E}">
        <p14:creationId xmlns:p14="http://schemas.microsoft.com/office/powerpoint/2010/main" val="224954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A09281-2B6E-48CD-92CC-68721291C3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B63758-3B55-4B90-BF2F-D289BBDA1F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4F813-6B6F-4129-BB4B-AB25A6F490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B111A6-1130-4DAA-A146-6AD06E34B9DB}" type="datetimeFigureOut">
              <a:rPr lang="en-US" smtClean="0"/>
              <a:t>1/27/2022</a:t>
            </a:fld>
            <a:endParaRPr lang="en-US"/>
          </a:p>
        </p:txBody>
      </p:sp>
      <p:sp>
        <p:nvSpPr>
          <p:cNvPr id="5" name="Footer Placeholder 4">
            <a:extLst>
              <a:ext uri="{FF2B5EF4-FFF2-40B4-BE49-F238E27FC236}">
                <a16:creationId xmlns:a16="http://schemas.microsoft.com/office/drawing/2014/main" id="{395E59BE-1223-4097-807C-E10FD92E99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4A424F-75BC-4DBB-9EB0-95E0466BD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73474-AFF6-43F2-89E5-910A48A926BB}" type="slidenum">
              <a:rPr lang="en-US" smtClean="0"/>
              <a:t>‹#›</a:t>
            </a:fld>
            <a:endParaRPr lang="en-US"/>
          </a:p>
        </p:txBody>
      </p:sp>
      <p:sp>
        <p:nvSpPr>
          <p:cNvPr id="7" name="MSIPCMContentMarking" descr="{&quot;HashCode&quot;:-470601971,&quot;Placement&quot;:&quot;Footer&quot;,&quot;Top&quot;:519.343,&quot;Left&quot;:0.0,&quot;SlideWidth&quot;:960,&quot;SlideHeight&quot;:540}">
            <a:extLst>
              <a:ext uri="{FF2B5EF4-FFF2-40B4-BE49-F238E27FC236}">
                <a16:creationId xmlns:a16="http://schemas.microsoft.com/office/drawing/2014/main" id="{A311ED8B-29E3-4069-8AFF-3085A28FB29C}"/>
              </a:ext>
            </a:extLst>
          </p:cNvPr>
          <p:cNvSpPr txBox="1"/>
          <p:nvPr userDrawn="1"/>
        </p:nvSpPr>
        <p:spPr>
          <a:xfrm>
            <a:off x="0" y="6595656"/>
            <a:ext cx="1437012" cy="262344"/>
          </a:xfrm>
          <a:prstGeom prst="rect">
            <a:avLst/>
          </a:prstGeom>
          <a:noFill/>
        </p:spPr>
        <p:txBody>
          <a:bodyPr vert="horz" wrap="square" lIns="0" tIns="0" rIns="0" bIns="0" rtlCol="0" anchor="ctr" anchorCtr="1">
            <a:spAutoFit/>
          </a:bodyPr>
          <a:lstStyle/>
          <a:p>
            <a:pPr algn="l">
              <a:spcBef>
                <a:spcPts val="0"/>
              </a:spcBef>
              <a:spcAft>
                <a:spcPts val="0"/>
              </a:spcAft>
            </a:pPr>
            <a:r>
              <a:rPr lang="en-GB" sz="1000">
                <a:solidFill>
                  <a:srgbClr val="000000"/>
                </a:solidFill>
                <a:latin typeface="Calibri" panose="020F0502020204030204" pitchFamily="34" charset="0"/>
              </a:rPr>
              <a:t>Classification: Internal</a:t>
            </a:r>
          </a:p>
        </p:txBody>
      </p:sp>
    </p:spTree>
    <p:extLst>
      <p:ext uri="{BB962C8B-B14F-4D97-AF65-F5344CB8AC3E}">
        <p14:creationId xmlns:p14="http://schemas.microsoft.com/office/powerpoint/2010/main" val="3509563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0370-AF17-4639-A375-1F4D3277B750}"/>
              </a:ext>
            </a:extLst>
          </p:cNvPr>
          <p:cNvSpPr>
            <a:spLocks noGrp="1"/>
          </p:cNvSpPr>
          <p:nvPr>
            <p:ph type="title"/>
          </p:nvPr>
        </p:nvSpPr>
        <p:spPr/>
        <p:txBody>
          <a:bodyPr/>
          <a:lstStyle/>
          <a:p>
            <a:r>
              <a:rPr lang="en-US" dirty="0"/>
              <a:t>Business Case</a:t>
            </a:r>
          </a:p>
        </p:txBody>
      </p:sp>
      <p:sp>
        <p:nvSpPr>
          <p:cNvPr id="3" name="Content Placeholder 2">
            <a:extLst>
              <a:ext uri="{FF2B5EF4-FFF2-40B4-BE49-F238E27FC236}">
                <a16:creationId xmlns:a16="http://schemas.microsoft.com/office/drawing/2014/main" id="{61E8EF0D-E35C-4CE3-83D7-03C1748E5221}"/>
              </a:ext>
            </a:extLst>
          </p:cNvPr>
          <p:cNvSpPr>
            <a:spLocks noGrp="1"/>
          </p:cNvSpPr>
          <p:nvPr>
            <p:ph idx="1"/>
          </p:nvPr>
        </p:nvSpPr>
        <p:spPr/>
        <p:txBody>
          <a:bodyPr>
            <a:normAutofit lnSpcReduction="10000"/>
          </a:bodyPr>
          <a:lstStyle/>
          <a:p>
            <a:pPr marL="0" indent="0" algn="just">
              <a:lnSpc>
                <a:spcPct val="150000"/>
              </a:lnSpc>
              <a:buNone/>
            </a:pPr>
            <a:r>
              <a:rPr lang="en-US" dirty="0"/>
              <a:t>You have been a business analyst at coffee branch, Wild Bean Coffee. You’ve been assigned to analyze 4 UK coffee shops. The finance manager is asking you to prepare a Power BI report that answers 9 specific questions to understand business performance and identify opportunities for improvement. You will need to present your findings and explain how the report works during the presentation. Try to answer as many questions with your report as possible.</a:t>
            </a:r>
          </a:p>
        </p:txBody>
      </p:sp>
    </p:spTree>
    <p:extLst>
      <p:ext uri="{BB962C8B-B14F-4D97-AF65-F5344CB8AC3E}">
        <p14:creationId xmlns:p14="http://schemas.microsoft.com/office/powerpoint/2010/main" val="96528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0370-AF17-4639-A375-1F4D3277B750}"/>
              </a:ext>
            </a:extLst>
          </p:cNvPr>
          <p:cNvSpPr>
            <a:spLocks noGrp="1"/>
          </p:cNvSpPr>
          <p:nvPr>
            <p:ph type="title"/>
          </p:nvPr>
        </p:nvSpPr>
        <p:spPr/>
        <p:txBody>
          <a:bodyPr/>
          <a:lstStyle/>
          <a:p>
            <a:r>
              <a:rPr lang="en-US" dirty="0"/>
              <a:t>Source data</a:t>
            </a:r>
          </a:p>
        </p:txBody>
      </p:sp>
      <p:sp>
        <p:nvSpPr>
          <p:cNvPr id="3" name="Content Placeholder 2">
            <a:extLst>
              <a:ext uri="{FF2B5EF4-FFF2-40B4-BE49-F238E27FC236}">
                <a16:creationId xmlns:a16="http://schemas.microsoft.com/office/drawing/2014/main" id="{61E8EF0D-E35C-4CE3-83D7-03C1748E5221}"/>
              </a:ext>
            </a:extLst>
          </p:cNvPr>
          <p:cNvSpPr>
            <a:spLocks noGrp="1"/>
          </p:cNvSpPr>
          <p:nvPr>
            <p:ph idx="1"/>
          </p:nvPr>
        </p:nvSpPr>
        <p:spPr/>
        <p:txBody>
          <a:bodyPr/>
          <a:lstStyle/>
          <a:p>
            <a:pPr algn="just">
              <a:lnSpc>
                <a:spcPct val="100000"/>
              </a:lnSpc>
            </a:pPr>
            <a:r>
              <a:rPr lang="en-US" dirty="0"/>
              <a:t>“Wild Bean Coffee sales” </a:t>
            </a:r>
            <a:r>
              <a:rPr lang="en-US" i="1" dirty="0"/>
              <a:t>csv</a:t>
            </a:r>
            <a:r>
              <a:rPr lang="en-US" dirty="0"/>
              <a:t> – actual daily sales data from 2019-2021</a:t>
            </a:r>
          </a:p>
          <a:p>
            <a:pPr algn="just">
              <a:lnSpc>
                <a:spcPct val="100000"/>
              </a:lnSpc>
            </a:pPr>
            <a:r>
              <a:rPr lang="en-US" dirty="0"/>
              <a:t>“Wild Bean – Forecast” </a:t>
            </a:r>
            <a:r>
              <a:rPr lang="en-US" i="1" dirty="0"/>
              <a:t>xlsx</a:t>
            </a:r>
            <a:r>
              <a:rPr lang="en-US" dirty="0"/>
              <a:t> – monthly sales quantity and margin forecast 2021</a:t>
            </a:r>
          </a:p>
          <a:p>
            <a:pPr algn="just">
              <a:lnSpc>
                <a:spcPct val="100000"/>
              </a:lnSpc>
            </a:pPr>
            <a:r>
              <a:rPr lang="en-US" dirty="0"/>
              <a:t>“Salaries” </a:t>
            </a:r>
            <a:r>
              <a:rPr lang="en-US" i="1" dirty="0"/>
              <a:t>csv </a:t>
            </a:r>
            <a:r>
              <a:rPr lang="en-US" dirty="0"/>
              <a:t>– Hourly wage for each barista</a:t>
            </a:r>
          </a:p>
          <a:p>
            <a:pPr algn="just">
              <a:lnSpc>
                <a:spcPct val="100000"/>
              </a:lnSpc>
            </a:pPr>
            <a:r>
              <a:rPr lang="en-US" dirty="0"/>
              <a:t>“Staff schedule” </a:t>
            </a:r>
            <a:r>
              <a:rPr lang="en-US" i="1" dirty="0"/>
              <a:t>csv </a:t>
            </a:r>
            <a:r>
              <a:rPr lang="en-US" dirty="0"/>
              <a:t>– List of baristas on duty per location 2019-2021</a:t>
            </a:r>
          </a:p>
        </p:txBody>
      </p:sp>
      <p:graphicFrame>
        <p:nvGraphicFramePr>
          <p:cNvPr id="4" name="Object 3">
            <a:extLst>
              <a:ext uri="{FF2B5EF4-FFF2-40B4-BE49-F238E27FC236}">
                <a16:creationId xmlns:a16="http://schemas.microsoft.com/office/drawing/2014/main" id="{736EEC0B-C1DD-4608-93AE-D946F2FD1E86}"/>
              </a:ext>
            </a:extLst>
          </p:cNvPr>
          <p:cNvGraphicFramePr>
            <a:graphicFrameLocks noChangeAspect="1"/>
          </p:cNvGraphicFramePr>
          <p:nvPr>
            <p:extLst>
              <p:ext uri="{D42A27DB-BD31-4B8C-83A1-F6EECF244321}">
                <p14:modId xmlns:p14="http://schemas.microsoft.com/office/powerpoint/2010/main" val="2399662478"/>
              </p:ext>
            </p:extLst>
          </p:nvPr>
        </p:nvGraphicFramePr>
        <p:xfrm>
          <a:off x="1563688" y="5311775"/>
          <a:ext cx="1736725" cy="771525"/>
        </p:xfrm>
        <a:graphic>
          <a:graphicData uri="http://schemas.openxmlformats.org/presentationml/2006/ole">
            <mc:AlternateContent xmlns:mc="http://schemas.openxmlformats.org/markup-compatibility/2006">
              <mc:Choice xmlns:v="urn:schemas-microsoft-com:vml" Requires="v">
                <p:oleObj spid="_x0000_s1030" name="Packager Shell Object" showAsIcon="1" r:id="rId3" imgW="1737000" imgH="486000" progId="Package">
                  <p:embed/>
                </p:oleObj>
              </mc:Choice>
              <mc:Fallback>
                <p:oleObj name="Packager Shell Object" showAsIcon="1" r:id="rId3" imgW="1737000" imgH="486000" progId="Package">
                  <p:embed/>
                  <p:pic>
                    <p:nvPicPr>
                      <p:cNvPr id="4" name="Object 3">
                        <a:extLst>
                          <a:ext uri="{FF2B5EF4-FFF2-40B4-BE49-F238E27FC236}">
                            <a16:creationId xmlns:a16="http://schemas.microsoft.com/office/drawing/2014/main" id="{736EEC0B-C1DD-4608-93AE-D946F2FD1E86}"/>
                          </a:ext>
                        </a:extLst>
                      </p:cNvPr>
                      <p:cNvPicPr/>
                      <p:nvPr/>
                    </p:nvPicPr>
                    <p:blipFill>
                      <a:blip r:embed="rId4"/>
                      <a:stretch>
                        <a:fillRect/>
                      </a:stretch>
                    </p:blipFill>
                    <p:spPr>
                      <a:xfrm>
                        <a:off x="1563688" y="5311775"/>
                        <a:ext cx="1736725" cy="771525"/>
                      </a:xfrm>
                      <a:prstGeom prst="rect">
                        <a:avLst/>
                      </a:prstGeom>
                    </p:spPr>
                  </p:pic>
                </p:oleObj>
              </mc:Fallback>
            </mc:AlternateContent>
          </a:graphicData>
        </a:graphic>
      </p:graphicFrame>
    </p:spTree>
    <p:extLst>
      <p:ext uri="{BB962C8B-B14F-4D97-AF65-F5344CB8AC3E}">
        <p14:creationId xmlns:p14="http://schemas.microsoft.com/office/powerpoint/2010/main" val="480788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E6FE-C3BB-4A86-8483-9B55AEE4CFC5}"/>
              </a:ext>
            </a:extLst>
          </p:cNvPr>
          <p:cNvSpPr>
            <a:spLocks noGrp="1"/>
          </p:cNvSpPr>
          <p:nvPr>
            <p:ph type="title"/>
          </p:nvPr>
        </p:nvSpPr>
        <p:spPr/>
        <p:txBody>
          <a:bodyPr/>
          <a:lstStyle/>
          <a:p>
            <a:r>
              <a:rPr lang="en-US" dirty="0"/>
              <a:t>Questions</a:t>
            </a:r>
          </a:p>
        </p:txBody>
      </p:sp>
      <p:sp>
        <p:nvSpPr>
          <p:cNvPr id="5" name="Content Placeholder 2">
            <a:extLst>
              <a:ext uri="{FF2B5EF4-FFF2-40B4-BE49-F238E27FC236}">
                <a16:creationId xmlns:a16="http://schemas.microsoft.com/office/drawing/2014/main" id="{1184B99B-048E-4389-AA41-C0C25E15290F}"/>
              </a:ext>
            </a:extLst>
          </p:cNvPr>
          <p:cNvSpPr>
            <a:spLocks noGrp="1"/>
          </p:cNvSpPr>
          <p:nvPr>
            <p:ph idx="1"/>
          </p:nvPr>
        </p:nvSpPr>
        <p:spPr>
          <a:xfrm>
            <a:off x="838200" y="1541417"/>
            <a:ext cx="10630989" cy="4635546"/>
          </a:xfrm>
        </p:spPr>
        <p:txBody>
          <a:bodyPr>
            <a:normAutofit lnSpcReduction="10000"/>
          </a:bodyPr>
          <a:lstStyle/>
          <a:p>
            <a:pPr marL="514350" indent="-514350" algn="just">
              <a:lnSpc>
                <a:spcPct val="100000"/>
              </a:lnSpc>
              <a:buFont typeface="+mj-lt"/>
              <a:buAutoNum type="arabicPeriod"/>
            </a:pPr>
            <a:r>
              <a:rPr lang="en-US" sz="2000" dirty="0"/>
              <a:t>What’s the total sales amount in GBP by drink category and year?</a:t>
            </a:r>
          </a:p>
          <a:p>
            <a:pPr marL="514350" indent="-514350" algn="just">
              <a:lnSpc>
                <a:spcPct val="100000"/>
              </a:lnSpc>
              <a:buFont typeface="+mj-lt"/>
              <a:buAutoNum type="arabicPeriod"/>
            </a:pPr>
            <a:r>
              <a:rPr lang="en-US" sz="2000" dirty="0"/>
              <a:t>What are the top 2 products sold per location?</a:t>
            </a:r>
          </a:p>
          <a:p>
            <a:pPr marL="514350" indent="-514350" algn="just">
              <a:lnSpc>
                <a:spcPct val="100000"/>
              </a:lnSpc>
              <a:buFont typeface="+mj-lt"/>
              <a:buAutoNum type="arabicPeriod"/>
            </a:pPr>
            <a:r>
              <a:rPr lang="en-US" sz="2000" dirty="0"/>
              <a:t>Is there a difference in what products are sold in morning and afternoon periods?</a:t>
            </a:r>
          </a:p>
          <a:p>
            <a:pPr marL="514350" indent="-514350" algn="just">
              <a:lnSpc>
                <a:spcPct val="100000"/>
              </a:lnSpc>
              <a:buFont typeface="+mj-lt"/>
              <a:buAutoNum type="arabicPeriod"/>
            </a:pPr>
            <a:r>
              <a:rPr lang="en-US" sz="2000" dirty="0"/>
              <a:t>How did total sales margin and average unit margin change over time by drink category? (sales margin = (price-cost)*quantity and average unit margin is average margin/quantity)</a:t>
            </a:r>
          </a:p>
          <a:p>
            <a:pPr marL="514350" indent="-514350" algn="just">
              <a:lnSpc>
                <a:spcPct val="100000"/>
              </a:lnSpc>
              <a:buFont typeface="+mj-lt"/>
              <a:buAutoNum type="arabicPeriod"/>
            </a:pPr>
            <a:r>
              <a:rPr lang="en-US" sz="2000" dirty="0"/>
              <a:t>Show the above metrics in USD as well using the appropriate year-end average exchange rates</a:t>
            </a:r>
          </a:p>
          <a:p>
            <a:pPr marL="514350" indent="-514350" algn="just">
              <a:lnSpc>
                <a:spcPct val="100000"/>
              </a:lnSpc>
              <a:buFont typeface="+mj-lt"/>
              <a:buAutoNum type="arabicPeriod"/>
            </a:pPr>
            <a:r>
              <a:rPr lang="en-US" sz="2000" dirty="0"/>
              <a:t>Show a monthly trend of the above metrics, showing the absolute difference vs previous month and same month last year</a:t>
            </a:r>
          </a:p>
          <a:p>
            <a:pPr marL="514350" indent="-514350" algn="just">
              <a:lnSpc>
                <a:spcPct val="100000"/>
              </a:lnSpc>
              <a:buFont typeface="+mj-lt"/>
              <a:buAutoNum type="arabicPeriod"/>
            </a:pPr>
            <a:r>
              <a:rPr lang="en-US" sz="2000" dirty="0"/>
              <a:t>Comparing the 2021 actuals to the forecast, how did each location and drink category perform?</a:t>
            </a:r>
          </a:p>
          <a:p>
            <a:pPr marL="514350" indent="-514350" algn="just">
              <a:lnSpc>
                <a:spcPct val="100000"/>
              </a:lnSpc>
              <a:buFont typeface="+mj-lt"/>
              <a:buAutoNum type="arabicPeriod"/>
            </a:pPr>
            <a:r>
              <a:rPr lang="en-US" sz="2000" dirty="0"/>
              <a:t>Which barista worked most shifts each year?</a:t>
            </a:r>
          </a:p>
          <a:p>
            <a:pPr marL="514350" indent="-514350" algn="just">
              <a:lnSpc>
                <a:spcPct val="100000"/>
              </a:lnSpc>
              <a:buFont typeface="+mj-lt"/>
              <a:buAutoNum type="arabicPeriod"/>
            </a:pPr>
            <a:r>
              <a:rPr lang="en-US" sz="2000" dirty="0"/>
              <a:t>How did total salary costs change over the 3 years for the 4 locations? (stores are open from 7am to 7pm)</a:t>
            </a:r>
          </a:p>
        </p:txBody>
      </p:sp>
    </p:spTree>
    <p:extLst>
      <p:ext uri="{BB962C8B-B14F-4D97-AF65-F5344CB8AC3E}">
        <p14:creationId xmlns:p14="http://schemas.microsoft.com/office/powerpoint/2010/main" val="819493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TotalTime>
  <Words>295</Words>
  <Application>Microsoft Office PowerPoint</Application>
  <PresentationFormat>Widescreen</PresentationFormat>
  <Paragraphs>17</Paragraphs>
  <Slides>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8" baseType="lpstr">
      <vt:lpstr>Arial</vt:lpstr>
      <vt:lpstr>Calibri</vt:lpstr>
      <vt:lpstr>Calibri Light</vt:lpstr>
      <vt:lpstr>Office Theme</vt:lpstr>
      <vt:lpstr>Package</vt:lpstr>
      <vt:lpstr>Business Case</vt:lpstr>
      <vt:lpstr>Source data</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bp power bi challenge</dc:title>
  <dc:creator>Banu, Kristof</dc:creator>
  <cp:lastModifiedBy>sahil patni</cp:lastModifiedBy>
  <cp:revision>14</cp:revision>
  <dcterms:created xsi:type="dcterms:W3CDTF">2021-12-17T10:29:30Z</dcterms:created>
  <dcterms:modified xsi:type="dcterms:W3CDTF">2022-01-27T06:41:30Z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88c8a80-3a15-4016-b4c2-fc12516bfa38_Enabled">
    <vt:lpwstr>true</vt:lpwstr>
  </property>
  <property fmtid="{D5CDD505-2E9C-101B-9397-08002B2CF9AE}" pid="3" name="MSIP_Label_788c8a80-3a15-4016-b4c2-fc12516bfa38_SetDate">
    <vt:lpwstr>2021-12-17T13:13:01Z</vt:lpwstr>
  </property>
  <property fmtid="{D5CDD505-2E9C-101B-9397-08002B2CF9AE}" pid="4" name="MSIP_Label_788c8a80-3a15-4016-b4c2-fc12516bfa38_Method">
    <vt:lpwstr>Privileged</vt:lpwstr>
  </property>
  <property fmtid="{D5CDD505-2E9C-101B-9397-08002B2CF9AE}" pid="5" name="MSIP_Label_788c8a80-3a15-4016-b4c2-fc12516bfa38_Name">
    <vt:lpwstr>788c8a80-3a15-4016-b4c2-fc12516bfa38</vt:lpwstr>
  </property>
  <property fmtid="{D5CDD505-2E9C-101B-9397-08002B2CF9AE}" pid="6" name="MSIP_Label_788c8a80-3a15-4016-b4c2-fc12516bfa38_SiteId">
    <vt:lpwstr>ea80952e-a476-42d4-aaf4-5457852b0f7e</vt:lpwstr>
  </property>
  <property fmtid="{D5CDD505-2E9C-101B-9397-08002B2CF9AE}" pid="7" name="MSIP_Label_788c8a80-3a15-4016-b4c2-fc12516bfa38_ActionId">
    <vt:lpwstr>7ae4392a-e763-4d38-9b37-1db72f6926d2</vt:lpwstr>
  </property>
  <property fmtid="{D5CDD505-2E9C-101B-9397-08002B2CF9AE}" pid="8" name="MSIP_Label_788c8a80-3a15-4016-b4c2-fc12516bfa38_ContentBits">
    <vt:lpwstr>0</vt:lpwstr>
  </property>
  <property fmtid="{D5CDD505-2E9C-101B-9397-08002B2CF9AE}" pid="9" name="MSIP_Label_71bba39d-4745-4e9d-97db-0c1927b54242_Enabled">
    <vt:lpwstr>true</vt:lpwstr>
  </property>
  <property fmtid="{D5CDD505-2E9C-101B-9397-08002B2CF9AE}" pid="10" name="MSIP_Label_71bba39d-4745-4e9d-97db-0c1927b54242_SetDate">
    <vt:lpwstr>2022-01-26T03:45:16Z</vt:lpwstr>
  </property>
  <property fmtid="{D5CDD505-2E9C-101B-9397-08002B2CF9AE}" pid="11" name="MSIP_Label_71bba39d-4745-4e9d-97db-0c1927b54242_Method">
    <vt:lpwstr>Privileged</vt:lpwstr>
  </property>
  <property fmtid="{D5CDD505-2E9C-101B-9397-08002B2CF9AE}" pid="12" name="MSIP_Label_71bba39d-4745-4e9d-97db-0c1927b54242_Name">
    <vt:lpwstr>Internal</vt:lpwstr>
  </property>
  <property fmtid="{D5CDD505-2E9C-101B-9397-08002B2CF9AE}" pid="13" name="MSIP_Label_71bba39d-4745-4e9d-97db-0c1927b54242_SiteId">
    <vt:lpwstr>05d75c05-fa1a-42e7-9cf1-eb416c396f2d</vt:lpwstr>
  </property>
  <property fmtid="{D5CDD505-2E9C-101B-9397-08002B2CF9AE}" pid="14" name="MSIP_Label_71bba39d-4745-4e9d-97db-0c1927b54242_ActionId">
    <vt:lpwstr>6855fbad-0eeb-4297-8046-0086e3d4572d</vt:lpwstr>
  </property>
  <property fmtid="{D5CDD505-2E9C-101B-9397-08002B2CF9AE}" pid="15" name="MSIP_Label_71bba39d-4745-4e9d-97db-0c1927b54242_ContentBits">
    <vt:lpwstr>2</vt:lpwstr>
  </property>
</Properties>
</file>