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hafi Batla" userId="c81b4af4-7043-44dd-ace9-43d229c9c7b1" providerId="ADAL" clId="{0FECF754-9AF9-45A4-837F-8CBAAE00CA08}"/>
    <pc:docChg chg="modSld">
      <pc:chgData name="Daniel Shafi Batla" userId="c81b4af4-7043-44dd-ace9-43d229c9c7b1" providerId="ADAL" clId="{0FECF754-9AF9-45A4-837F-8CBAAE00CA08}" dt="2023-04-30T17:33:43.879" v="235" actId="1037"/>
      <pc:docMkLst>
        <pc:docMk/>
      </pc:docMkLst>
      <pc:sldChg chg="modSp mod">
        <pc:chgData name="Daniel Shafi Batla" userId="c81b4af4-7043-44dd-ace9-43d229c9c7b1" providerId="ADAL" clId="{0FECF754-9AF9-45A4-837F-8CBAAE00CA08}" dt="2023-04-30T17:33:43.879" v="235" actId="1037"/>
        <pc:sldMkLst>
          <pc:docMk/>
          <pc:sldMk cId="0" sldId="256"/>
        </pc:sldMkLst>
        <pc:picChg chg="mod">
          <ac:chgData name="Daniel Shafi Batla" userId="c81b4af4-7043-44dd-ace9-43d229c9c7b1" providerId="ADAL" clId="{0FECF754-9AF9-45A4-837F-8CBAAE00CA08}" dt="2023-04-30T17:33:43.879" v="235" actId="1037"/>
          <ac:picMkLst>
            <pc:docMk/>
            <pc:sldMk cId="0" sldId="256"/>
            <ac:picMk id="2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0.mp4"/><Relationship Id="rId1" Type="http://schemas.microsoft.com/office/2007/relationships/media" Target="../media/media10.mp4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1.mp4"/><Relationship Id="rId1" Type="http://schemas.microsoft.com/office/2007/relationships/media" Target="../media/media11.mp4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2.mp4"/><Relationship Id="rId1" Type="http://schemas.microsoft.com/office/2007/relationships/media" Target="../media/media12.mp4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3.mp4"/><Relationship Id="rId1" Type="http://schemas.microsoft.com/office/2007/relationships/media" Target="../media/media13.mp4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7.mp4"/><Relationship Id="rId1" Type="http://schemas.microsoft.com/office/2007/relationships/media" Target="../media/media7.mp4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8.mp4"/><Relationship Id="rId1" Type="http://schemas.microsoft.com/office/2007/relationships/media" Target="../media/media8.mp4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9.mp4"/><Relationship Id="rId1" Type="http://schemas.microsoft.com/office/2007/relationships/media" Target="../media/media9.mp4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413466013_2204717740_2028041078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672018281_2274857687_3916425387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672018281_1201314997_97185490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672018281_2993524827_2423381740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672018281_3267270074_1280608629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672018281_1830493881_357304915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45cc7b1cc964c83a2f8e95591f0fb2cabfd6e42b3d927bf655a0192313fb6ed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672018281_1905513113_162968366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672018281_1717950090_3074210069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672018281_712400413_2259897281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672018281_4247587875_1600315085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672018281_3601390837_1759312179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672018281_1194916517_2919035268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0</Words>
  <Application>Microsoft Office PowerPoint</Application>
  <PresentationFormat>Widescreen</PresentationFormat>
  <Paragraphs>0</Paragraphs>
  <Slides>13</Slides>
  <Notes>0</Notes>
  <HiddenSlides>0</HiddenSlides>
  <MMClips>13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Daniel Shafi Batla</cp:lastModifiedBy>
  <cp:revision>1</cp:revision>
  <dcterms:created xsi:type="dcterms:W3CDTF">2013-01-27T09:14:16Z</dcterms:created>
  <dcterms:modified xsi:type="dcterms:W3CDTF">2023-04-30T17:33:49Z</dcterms:modified>
  <cp:category/>
</cp:coreProperties>
</file>