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ena Gomez" userId="fd97982a4622659d" providerId="LiveId" clId="{47D88757-E78B-4B2D-9913-C44B59FD0373}"/>
    <pc:docChg chg="undo custSel addSld modSld sldOrd">
      <pc:chgData name="Serena Gomez" userId="fd97982a4622659d" providerId="LiveId" clId="{47D88757-E78B-4B2D-9913-C44B59FD0373}" dt="2020-10-29T18:00:46.171" v="398"/>
      <pc:docMkLst>
        <pc:docMk/>
      </pc:docMkLst>
      <pc:sldChg chg="addSp delSp modSp new mod modClrScheme chgLayout">
        <pc:chgData name="Serena Gomez" userId="fd97982a4622659d" providerId="LiveId" clId="{47D88757-E78B-4B2D-9913-C44B59FD0373}" dt="2020-10-29T17:58:46.323" v="367"/>
        <pc:sldMkLst>
          <pc:docMk/>
          <pc:sldMk cId="610052482" sldId="256"/>
        </pc:sldMkLst>
        <pc:spChg chg="mod ord">
          <ac:chgData name="Serena Gomez" userId="fd97982a4622659d" providerId="LiveId" clId="{47D88757-E78B-4B2D-9913-C44B59FD0373}" dt="2020-10-29T17:58:46.323" v="367"/>
          <ac:spMkLst>
            <pc:docMk/>
            <pc:sldMk cId="610052482" sldId="256"/>
            <ac:spMk id="2" creationId="{5E9EDBE9-1E1D-4302-91AD-A7D1E68ADC15}"/>
          </ac:spMkLst>
        </pc:spChg>
        <pc:spChg chg="del mod ord">
          <ac:chgData name="Serena Gomez" userId="fd97982a4622659d" providerId="LiveId" clId="{47D88757-E78B-4B2D-9913-C44B59FD0373}" dt="2020-10-29T17:33:05.793" v="230" actId="478"/>
          <ac:spMkLst>
            <pc:docMk/>
            <pc:sldMk cId="610052482" sldId="256"/>
            <ac:spMk id="3" creationId="{6323409B-0DF3-4D4D-80BB-2DBD51610BE3}"/>
          </ac:spMkLst>
        </pc:spChg>
        <pc:spChg chg="add del mod">
          <ac:chgData name="Serena Gomez" userId="fd97982a4622659d" providerId="LiveId" clId="{47D88757-E78B-4B2D-9913-C44B59FD0373}" dt="2020-10-29T17:22:08.418" v="94"/>
          <ac:spMkLst>
            <pc:docMk/>
            <pc:sldMk cId="610052482" sldId="256"/>
            <ac:spMk id="5" creationId="{93ACAA5C-4D88-483E-9825-68F0C3FD2718}"/>
          </ac:spMkLst>
        </pc:spChg>
        <pc:graphicFrameChg chg="add del mod">
          <ac:chgData name="Serena Gomez" userId="fd97982a4622659d" providerId="LiveId" clId="{47D88757-E78B-4B2D-9913-C44B59FD0373}" dt="2020-10-29T17:22:08.418" v="94"/>
          <ac:graphicFrameMkLst>
            <pc:docMk/>
            <pc:sldMk cId="610052482" sldId="256"/>
            <ac:graphicFrameMk id="4" creationId="{26C4FAEF-9B12-431E-A302-1647C4658277}"/>
          </ac:graphicFrameMkLst>
        </pc:graphicFrameChg>
        <pc:graphicFrameChg chg="add del mod">
          <ac:chgData name="Serena Gomez" userId="fd97982a4622659d" providerId="LiveId" clId="{47D88757-E78B-4B2D-9913-C44B59FD0373}" dt="2020-10-29T17:22:38.697" v="96"/>
          <ac:graphicFrameMkLst>
            <pc:docMk/>
            <pc:sldMk cId="610052482" sldId="256"/>
            <ac:graphicFrameMk id="6" creationId="{6E1F46E6-9AAF-4BFB-B49F-2F7FE1289BB7}"/>
          </ac:graphicFrameMkLst>
        </pc:graphicFrameChg>
      </pc:sldChg>
      <pc:sldChg chg="modSp new mod">
        <pc:chgData name="Serena Gomez" userId="fd97982a4622659d" providerId="LiveId" clId="{47D88757-E78B-4B2D-9913-C44B59FD0373}" dt="2020-10-29T17:58:46.323" v="367"/>
        <pc:sldMkLst>
          <pc:docMk/>
          <pc:sldMk cId="1296124277" sldId="257"/>
        </pc:sldMkLst>
        <pc:spChg chg="mod">
          <ac:chgData name="Serena Gomez" userId="fd97982a4622659d" providerId="LiveId" clId="{47D88757-E78B-4B2D-9913-C44B59FD0373}" dt="2020-10-29T17:58:46.323" v="367"/>
          <ac:spMkLst>
            <pc:docMk/>
            <pc:sldMk cId="1296124277" sldId="257"/>
            <ac:spMk id="2" creationId="{B8E13A1B-DC52-4AF0-8B97-8F2AFB2D4A36}"/>
          </ac:spMkLst>
        </pc:spChg>
        <pc:spChg chg="mod">
          <ac:chgData name="Serena Gomez" userId="fd97982a4622659d" providerId="LiveId" clId="{47D88757-E78B-4B2D-9913-C44B59FD0373}" dt="2020-10-29T17:58:46.323" v="367"/>
          <ac:spMkLst>
            <pc:docMk/>
            <pc:sldMk cId="1296124277" sldId="257"/>
            <ac:spMk id="3" creationId="{E43E8922-7B2B-4E0C-A0BD-EAB44101351B}"/>
          </ac:spMkLst>
        </pc:spChg>
      </pc:sldChg>
      <pc:sldChg chg="addSp delSp modSp new mod">
        <pc:chgData name="Serena Gomez" userId="fd97982a4622659d" providerId="LiveId" clId="{47D88757-E78B-4B2D-9913-C44B59FD0373}" dt="2020-10-29T17:59:39.483" v="375" actId="15"/>
        <pc:sldMkLst>
          <pc:docMk/>
          <pc:sldMk cId="138816435" sldId="258"/>
        </pc:sldMkLst>
        <pc:spChg chg="mod">
          <ac:chgData name="Serena Gomez" userId="fd97982a4622659d" providerId="LiveId" clId="{47D88757-E78B-4B2D-9913-C44B59FD0373}" dt="2020-10-29T17:58:46.323" v="367"/>
          <ac:spMkLst>
            <pc:docMk/>
            <pc:sldMk cId="138816435" sldId="258"/>
            <ac:spMk id="2" creationId="{4B5F5113-9817-4A02-9315-46AC9DB8AE8F}"/>
          </ac:spMkLst>
        </pc:spChg>
        <pc:spChg chg="mod">
          <ac:chgData name="Serena Gomez" userId="fd97982a4622659d" providerId="LiveId" clId="{47D88757-E78B-4B2D-9913-C44B59FD0373}" dt="2020-10-29T17:59:39.483" v="375" actId="15"/>
          <ac:spMkLst>
            <pc:docMk/>
            <pc:sldMk cId="138816435" sldId="258"/>
            <ac:spMk id="3" creationId="{70CC2523-99F7-47EF-89D5-E9BD41BA1F76}"/>
          </ac:spMkLst>
        </pc:spChg>
        <pc:spChg chg="add del">
          <ac:chgData name="Serena Gomez" userId="fd97982a4622659d" providerId="LiveId" clId="{47D88757-E78B-4B2D-9913-C44B59FD0373}" dt="2020-10-29T17:30:10.612" v="211"/>
          <ac:spMkLst>
            <pc:docMk/>
            <pc:sldMk cId="138816435" sldId="258"/>
            <ac:spMk id="4" creationId="{97BF5AEC-9D24-44FB-871D-D498D52DA2B3}"/>
          </ac:spMkLst>
        </pc:spChg>
        <pc:spChg chg="add del">
          <ac:chgData name="Serena Gomez" userId="fd97982a4622659d" providerId="LiveId" clId="{47D88757-E78B-4B2D-9913-C44B59FD0373}" dt="2020-10-29T17:30:10.612" v="211"/>
          <ac:spMkLst>
            <pc:docMk/>
            <pc:sldMk cId="138816435" sldId="258"/>
            <ac:spMk id="5" creationId="{6CC0505A-4438-4AC9-BA2D-669A388B9138}"/>
          </ac:spMkLst>
        </pc:spChg>
        <pc:spChg chg="add del">
          <ac:chgData name="Serena Gomez" userId="fd97982a4622659d" providerId="LiveId" clId="{47D88757-E78B-4B2D-9913-C44B59FD0373}" dt="2020-10-29T17:30:27.999" v="213"/>
          <ac:spMkLst>
            <pc:docMk/>
            <pc:sldMk cId="138816435" sldId="258"/>
            <ac:spMk id="6" creationId="{B286D2BB-4B41-4BCC-A5FC-A8E235154BC8}"/>
          </ac:spMkLst>
        </pc:spChg>
        <pc:spChg chg="add del">
          <ac:chgData name="Serena Gomez" userId="fd97982a4622659d" providerId="LiveId" clId="{47D88757-E78B-4B2D-9913-C44B59FD0373}" dt="2020-10-29T17:30:27.999" v="213"/>
          <ac:spMkLst>
            <pc:docMk/>
            <pc:sldMk cId="138816435" sldId="258"/>
            <ac:spMk id="7" creationId="{36608FFA-1088-42AC-9D92-FAFF536A68BE}"/>
          </ac:spMkLst>
        </pc:spChg>
        <pc:picChg chg="add mod">
          <ac:chgData name="Serena Gomez" userId="fd97982a4622659d" providerId="LiveId" clId="{47D88757-E78B-4B2D-9913-C44B59FD0373}" dt="2020-10-29T17:40:06.793" v="348" actId="14100"/>
          <ac:picMkLst>
            <pc:docMk/>
            <pc:sldMk cId="138816435" sldId="258"/>
            <ac:picMk id="10" creationId="{ABFC6023-18D6-4327-82BF-8DBA42670421}"/>
          </ac:picMkLst>
        </pc:picChg>
        <pc:picChg chg="add del">
          <ac:chgData name="Serena Gomez" userId="fd97982a4622659d" providerId="LiveId" clId="{47D88757-E78B-4B2D-9913-C44B59FD0373}" dt="2020-10-29T17:30:10.612" v="211"/>
          <ac:picMkLst>
            <pc:docMk/>
            <pc:sldMk cId="138816435" sldId="258"/>
            <ac:picMk id="2049" creationId="{885FE558-6D95-4188-937B-5BE76F8806B0}"/>
          </ac:picMkLst>
        </pc:picChg>
        <pc:picChg chg="add del">
          <ac:chgData name="Serena Gomez" userId="fd97982a4622659d" providerId="LiveId" clId="{47D88757-E78B-4B2D-9913-C44B59FD0373}" dt="2020-10-29T17:30:27.999" v="213"/>
          <ac:picMkLst>
            <pc:docMk/>
            <pc:sldMk cId="138816435" sldId="258"/>
            <ac:picMk id="2052" creationId="{63AEAAEE-895C-438E-A554-C5F7F1FCCB0F}"/>
          </ac:picMkLst>
        </pc:picChg>
      </pc:sldChg>
      <pc:sldChg chg="addSp delSp modSp new mod ord">
        <pc:chgData name="Serena Gomez" userId="fd97982a4622659d" providerId="LiveId" clId="{47D88757-E78B-4B2D-9913-C44B59FD0373}" dt="2020-10-29T18:00:46.171" v="398"/>
        <pc:sldMkLst>
          <pc:docMk/>
          <pc:sldMk cId="3059881825" sldId="259"/>
        </pc:sldMkLst>
        <pc:spChg chg="del">
          <ac:chgData name="Serena Gomez" userId="fd97982a4622659d" providerId="LiveId" clId="{47D88757-E78B-4B2D-9913-C44B59FD0373}" dt="2020-10-29T17:37:22.066" v="321" actId="478"/>
          <ac:spMkLst>
            <pc:docMk/>
            <pc:sldMk cId="3059881825" sldId="259"/>
            <ac:spMk id="2" creationId="{B869E2B9-DB56-4E52-931F-AC98BC48A847}"/>
          </ac:spMkLst>
        </pc:spChg>
        <pc:spChg chg="mod">
          <ac:chgData name="Serena Gomez" userId="fd97982a4622659d" providerId="LiveId" clId="{47D88757-E78B-4B2D-9913-C44B59FD0373}" dt="2020-10-29T18:00:46.171" v="398"/>
          <ac:spMkLst>
            <pc:docMk/>
            <pc:sldMk cId="3059881825" sldId="259"/>
            <ac:spMk id="3" creationId="{609AC668-0DC1-4317-8260-9333E9757F9F}"/>
          </ac:spMkLst>
        </pc:spChg>
        <pc:picChg chg="add mod">
          <ac:chgData name="Serena Gomez" userId="fd97982a4622659d" providerId="LiveId" clId="{47D88757-E78B-4B2D-9913-C44B59FD0373}" dt="2020-10-29T17:39:49.212" v="346" actId="1076"/>
          <ac:picMkLst>
            <pc:docMk/>
            <pc:sldMk cId="3059881825" sldId="259"/>
            <ac:picMk id="4" creationId="{81322983-FD23-4A1D-8A89-8428D3824F11}"/>
          </ac:picMkLst>
        </pc:picChg>
      </pc:sldChg>
      <pc:sldChg chg="addSp delSp modSp new mod modClrScheme chgLayout">
        <pc:chgData name="Serena Gomez" userId="fd97982a4622659d" providerId="LiveId" clId="{47D88757-E78B-4B2D-9913-C44B59FD0373}" dt="2020-10-29T17:58:46.323" v="367"/>
        <pc:sldMkLst>
          <pc:docMk/>
          <pc:sldMk cId="2996929480" sldId="260"/>
        </pc:sldMkLst>
        <pc:spChg chg="del mod ord">
          <ac:chgData name="Serena Gomez" userId="fd97982a4622659d" providerId="LiveId" clId="{47D88757-E78B-4B2D-9913-C44B59FD0373}" dt="2020-10-29T17:33:21.330" v="232" actId="700"/>
          <ac:spMkLst>
            <pc:docMk/>
            <pc:sldMk cId="2996929480" sldId="260"/>
            <ac:spMk id="2" creationId="{51224F69-86BC-4505-B3D8-9E8253732D61}"/>
          </ac:spMkLst>
        </pc:spChg>
        <pc:spChg chg="del mod ord">
          <ac:chgData name="Serena Gomez" userId="fd97982a4622659d" providerId="LiveId" clId="{47D88757-E78B-4B2D-9913-C44B59FD0373}" dt="2020-10-29T17:33:21.330" v="232" actId="700"/>
          <ac:spMkLst>
            <pc:docMk/>
            <pc:sldMk cId="2996929480" sldId="260"/>
            <ac:spMk id="3" creationId="{E9B8B4ED-231A-430C-A320-CBD485EF8AA0}"/>
          </ac:spMkLst>
        </pc:spChg>
        <pc:spChg chg="add del mod ord">
          <ac:chgData name="Serena Gomez" userId="fd97982a4622659d" providerId="LiveId" clId="{47D88757-E78B-4B2D-9913-C44B59FD0373}" dt="2020-10-29T17:33:39.972" v="233" actId="700"/>
          <ac:spMkLst>
            <pc:docMk/>
            <pc:sldMk cId="2996929480" sldId="260"/>
            <ac:spMk id="4" creationId="{99BEAF0B-2865-442A-A2DA-4600056DAEC7}"/>
          </ac:spMkLst>
        </pc:spChg>
        <pc:spChg chg="add del mod ord">
          <ac:chgData name="Serena Gomez" userId="fd97982a4622659d" providerId="LiveId" clId="{47D88757-E78B-4B2D-9913-C44B59FD0373}" dt="2020-10-29T17:33:39.972" v="233" actId="700"/>
          <ac:spMkLst>
            <pc:docMk/>
            <pc:sldMk cId="2996929480" sldId="260"/>
            <ac:spMk id="5" creationId="{9102F460-CE4E-4095-A87C-8D7053CF6EF1}"/>
          </ac:spMkLst>
        </pc:spChg>
        <pc:spChg chg="add del mod ord">
          <ac:chgData name="Serena Gomez" userId="fd97982a4622659d" providerId="LiveId" clId="{47D88757-E78B-4B2D-9913-C44B59FD0373}" dt="2020-10-29T17:33:52.078" v="234" actId="700"/>
          <ac:spMkLst>
            <pc:docMk/>
            <pc:sldMk cId="2996929480" sldId="260"/>
            <ac:spMk id="6" creationId="{E42DA2B8-194E-44E0-BDAF-DD7144F7D406}"/>
          </ac:spMkLst>
        </pc:spChg>
        <pc:spChg chg="add mod ord">
          <ac:chgData name="Serena Gomez" userId="fd97982a4622659d" providerId="LiveId" clId="{47D88757-E78B-4B2D-9913-C44B59FD0373}" dt="2020-10-29T17:58:46.323" v="367"/>
          <ac:spMkLst>
            <pc:docMk/>
            <pc:sldMk cId="2996929480" sldId="260"/>
            <ac:spMk id="7" creationId="{81E0A32C-6D3E-40F6-BC85-7C6EBB0380BF}"/>
          </ac:spMkLst>
        </pc:spChg>
        <pc:spChg chg="add mod ord">
          <ac:chgData name="Serena Gomez" userId="fd97982a4622659d" providerId="LiveId" clId="{47D88757-E78B-4B2D-9913-C44B59FD0373}" dt="2020-10-29T17:58:46.323" v="367"/>
          <ac:spMkLst>
            <pc:docMk/>
            <pc:sldMk cId="2996929480" sldId="260"/>
            <ac:spMk id="8" creationId="{111A84FE-BF27-4E97-B7D5-077DE6975E74}"/>
          </ac:spMkLst>
        </pc:spChg>
        <pc:graphicFrameChg chg="add mod modGraphic">
          <ac:chgData name="Serena Gomez" userId="fd97982a4622659d" providerId="LiveId" clId="{47D88757-E78B-4B2D-9913-C44B59FD0373}" dt="2020-10-29T17:36:18.483" v="314" actId="1076"/>
          <ac:graphicFrameMkLst>
            <pc:docMk/>
            <pc:sldMk cId="2996929480" sldId="260"/>
            <ac:graphicFrameMk id="9" creationId="{FBFBE3DF-1861-462B-9F4A-18228118C496}"/>
          </ac:graphicFrameMkLst>
        </pc:graphicFrameChg>
      </pc:sldChg>
      <pc:sldChg chg="addSp delSp modSp new mod modClrScheme chgLayout">
        <pc:chgData name="Serena Gomez" userId="fd97982a4622659d" providerId="LiveId" clId="{47D88757-E78B-4B2D-9913-C44B59FD0373}" dt="2020-10-29T17:59:07.860" v="368" actId="14100"/>
        <pc:sldMkLst>
          <pc:docMk/>
          <pc:sldMk cId="4158404142" sldId="261"/>
        </pc:sldMkLst>
        <pc:spChg chg="del mod ord">
          <ac:chgData name="Serena Gomez" userId="fd97982a4622659d" providerId="LiveId" clId="{47D88757-E78B-4B2D-9913-C44B59FD0373}" dt="2020-10-29T17:57:54.558" v="351" actId="700"/>
          <ac:spMkLst>
            <pc:docMk/>
            <pc:sldMk cId="4158404142" sldId="261"/>
            <ac:spMk id="2" creationId="{A3818CB6-0779-41CE-9A2F-0AC296F58372}"/>
          </ac:spMkLst>
        </pc:spChg>
        <pc:spChg chg="del mod">
          <ac:chgData name="Serena Gomez" userId="fd97982a4622659d" providerId="LiveId" clId="{47D88757-E78B-4B2D-9913-C44B59FD0373}" dt="2020-10-29T17:57:54.558" v="351" actId="700"/>
          <ac:spMkLst>
            <pc:docMk/>
            <pc:sldMk cId="4158404142" sldId="261"/>
            <ac:spMk id="3" creationId="{0C9282EB-2793-4016-82FB-FC23309BE70B}"/>
          </ac:spMkLst>
        </pc:spChg>
        <pc:spChg chg="add mod ord">
          <ac:chgData name="Serena Gomez" userId="fd97982a4622659d" providerId="LiveId" clId="{47D88757-E78B-4B2D-9913-C44B59FD0373}" dt="2020-10-29T17:59:07.860" v="368" actId="14100"/>
          <ac:spMkLst>
            <pc:docMk/>
            <pc:sldMk cId="4158404142" sldId="261"/>
            <ac:spMk id="4" creationId="{6EFA8CA8-E69F-4F4D-AD8B-A35957B1B4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2503-2304-43E0-9173-997059D69617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54C93-6800-4257-9F53-89908FA9E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7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4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18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5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2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3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6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0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F4DA56B-5A76-48B7-B757-46ABFA4462A8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DBE9-1E1D-4302-91AD-A7D1E68AD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WEB-TECH PROJECT</a:t>
            </a:r>
            <a:br>
              <a:rPr lang="en-IN" dirty="0"/>
            </a:br>
            <a:r>
              <a:rPr lang="en-IN" dirty="0"/>
              <a:t>(UE19CS204)</a:t>
            </a:r>
          </a:p>
        </p:txBody>
      </p:sp>
    </p:spTree>
    <p:extLst>
      <p:ext uri="{BB962C8B-B14F-4D97-AF65-F5344CB8AC3E}">
        <p14:creationId xmlns:p14="http://schemas.microsoft.com/office/powerpoint/2010/main" val="6100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E0A32C-6D3E-40F6-BC85-7C6EBB03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Community blog 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1A84FE-BF27-4E97-B7D5-077DE697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Submitted by:</a:t>
            </a:r>
          </a:p>
          <a:p>
            <a:pPr algn="ctr"/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BE3DF-1861-462B-9F4A-18228118C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70333"/>
              </p:ext>
            </p:extLst>
          </p:nvPr>
        </p:nvGraphicFramePr>
        <p:xfrm>
          <a:off x="2254703" y="2672152"/>
          <a:ext cx="7458257" cy="1910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5810">
                  <a:extLst>
                    <a:ext uri="{9D8B030D-6E8A-4147-A177-3AD203B41FA5}">
                      <a16:colId xmlns:a16="http://schemas.microsoft.com/office/drawing/2014/main" val="851308593"/>
                    </a:ext>
                  </a:extLst>
                </a:gridCol>
                <a:gridCol w="2485810">
                  <a:extLst>
                    <a:ext uri="{9D8B030D-6E8A-4147-A177-3AD203B41FA5}">
                      <a16:colId xmlns:a16="http://schemas.microsoft.com/office/drawing/2014/main" val="2827741794"/>
                    </a:ext>
                  </a:extLst>
                </a:gridCol>
                <a:gridCol w="2486637">
                  <a:extLst>
                    <a:ext uri="{9D8B030D-6E8A-4147-A177-3AD203B41FA5}">
                      <a16:colId xmlns:a16="http://schemas.microsoft.com/office/drawing/2014/main" val="3274421847"/>
                    </a:ext>
                  </a:extLst>
                </a:gridCol>
              </a:tblGrid>
              <a:tr h="4775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SRN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Section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751452"/>
                  </a:ext>
                </a:extLst>
              </a:tr>
              <a:tr h="477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Sahil Elton Lobo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PES2UG19CS348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363974"/>
                  </a:ext>
                </a:extLst>
              </a:tr>
              <a:tr h="477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Sinchan Samajdar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PES2UG19CS390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952198"/>
                  </a:ext>
                </a:extLst>
              </a:tr>
              <a:tr h="477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Serena A. Gomez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PES2UG19CS372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45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2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3A1B-DC52-4AF0-8B97-8F2AFB2D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8922-7B2B-4E0C-A0BD-EAB44101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Community blogs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predominantly websites where many authors can post journal entries on a single space and where people can respond by commenting on posts to the 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community blog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US" sz="1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is created with the intention of bringing like-minded bloggers together to create an active field of discussion.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you to submit your blog article which can then be reviewed and promoted by other users.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 can be done by either a voting system or by commenting on the post, or both!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post is submitted under predefined categories to make them easier to find.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12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5113-9817-4A02-9315-46AC9DB8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2523-99F7-47EF-89D5-E9BD41BA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Sign-in page: If the user already has an account. Similar to the image below: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Sign-up page: if the user wants to create a new account.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FC6023-18D6-4327-82BF-8DBA426704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51" y="2501174"/>
            <a:ext cx="5601109" cy="298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1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C668-0DC1-4317-8260-9333E975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18160"/>
            <a:ext cx="10058400" cy="5654040"/>
          </a:xfrm>
        </p:spPr>
        <p:txBody>
          <a:bodyPr/>
          <a:lstStyle/>
          <a:p>
            <a:pPr>
              <a:lnSpc>
                <a:spcPct val="107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page: consisting of the users’ info and posts.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page: consisting of the various categories of posts, and the top voted posts in each category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category will have a page of its own, consisting of posts under that category only.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post will have both a comment section and a voting system; a link to the bloggers article and its title, or just a random post.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will be similar to the image below: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22983-FD23-4A1D-8A89-8428D3824F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4" y="3195002"/>
            <a:ext cx="6513195" cy="2850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88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FA8CA8-E69F-4F4D-AD8B-A35957B1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63600"/>
            <a:ext cx="10058400" cy="4927600"/>
          </a:xfrm>
        </p:spPr>
        <p:txBody>
          <a:bodyPr/>
          <a:lstStyle/>
          <a:p>
            <a:pPr algn="ctr"/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158404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</TotalTime>
  <Words>260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Symbol</vt:lpstr>
      <vt:lpstr>Wingdings</vt:lpstr>
      <vt:lpstr>Wood Type</vt:lpstr>
      <vt:lpstr>WEB-TECH PROJECT (UE19CS204)</vt:lpstr>
      <vt:lpstr>Community blog space</vt:lpstr>
      <vt:lpstr>ABSTRACT OF THE PROJECT</vt:lpstr>
      <vt:lpstr>functionalities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WEB-TECH PROJECT (UE19CS204)</dc:title>
  <dc:creator>Serena Gomez</dc:creator>
  <cp:lastModifiedBy>Serena Gomez</cp:lastModifiedBy>
  <cp:revision>3</cp:revision>
  <dcterms:created xsi:type="dcterms:W3CDTF">2020-10-29T17:19:23Z</dcterms:created>
  <dcterms:modified xsi:type="dcterms:W3CDTF">2020-10-29T18:01:19Z</dcterms:modified>
</cp:coreProperties>
</file>