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1"/>
  </p:notesMasterIdLst>
  <p:sldIdLst>
    <p:sldId id="276" r:id="rId3"/>
    <p:sldId id="257" r:id="rId4"/>
    <p:sldId id="258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68" r:id="rId13"/>
    <p:sldId id="25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Gomez" userId="fd97982a4622659d" providerId="LiveId" clId="{47D88757-E78B-4B2D-9913-C44B59FD0373}"/>
    <pc:docChg chg="undo custSel addSld modSld sldOrd">
      <pc:chgData name="Serena Gomez" userId="fd97982a4622659d" providerId="LiveId" clId="{47D88757-E78B-4B2D-9913-C44B59FD0373}" dt="2020-10-29T18:00:46.171" v="398"/>
      <pc:docMkLst>
        <pc:docMk/>
      </pc:docMkLst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610052482" sldId="256"/>
        </pc:sldMkLst>
        <pc:spChg chg="mod ord">
          <ac:chgData name="Serena Gomez" userId="fd97982a4622659d" providerId="LiveId" clId="{47D88757-E78B-4B2D-9913-C44B59FD0373}" dt="2020-10-29T17:58:46.323" v="367"/>
          <ac:spMkLst>
            <pc:docMk/>
            <pc:sldMk cId="610052482" sldId="256"/>
            <ac:spMk id="2" creationId="{5E9EDBE9-1E1D-4302-91AD-A7D1E68ADC15}"/>
          </ac:spMkLst>
        </pc:spChg>
        <pc:spChg chg="del mod ord">
          <ac:chgData name="Serena Gomez" userId="fd97982a4622659d" providerId="LiveId" clId="{47D88757-E78B-4B2D-9913-C44B59FD0373}" dt="2020-10-29T17:33:05.793" v="230" actId="478"/>
          <ac:spMkLst>
            <pc:docMk/>
            <pc:sldMk cId="610052482" sldId="256"/>
            <ac:spMk id="3" creationId="{6323409B-0DF3-4D4D-80BB-2DBD51610BE3}"/>
          </ac:spMkLst>
        </pc:spChg>
        <pc:spChg chg="add del mod">
          <ac:chgData name="Serena Gomez" userId="fd97982a4622659d" providerId="LiveId" clId="{47D88757-E78B-4B2D-9913-C44B59FD0373}" dt="2020-10-29T17:22:08.418" v="94"/>
          <ac:spMkLst>
            <pc:docMk/>
            <pc:sldMk cId="610052482" sldId="256"/>
            <ac:spMk id="5" creationId="{93ACAA5C-4D88-483E-9825-68F0C3FD2718}"/>
          </ac:spMkLst>
        </pc:spChg>
        <pc:graphicFrameChg chg="add del mod">
          <ac:chgData name="Serena Gomez" userId="fd97982a4622659d" providerId="LiveId" clId="{47D88757-E78B-4B2D-9913-C44B59FD0373}" dt="2020-10-29T17:22:08.418" v="94"/>
          <ac:graphicFrameMkLst>
            <pc:docMk/>
            <pc:sldMk cId="610052482" sldId="256"/>
            <ac:graphicFrameMk id="4" creationId="{26C4FAEF-9B12-431E-A302-1647C4658277}"/>
          </ac:graphicFrameMkLst>
        </pc:graphicFrameChg>
        <pc:graphicFrameChg chg="add del mod">
          <ac:chgData name="Serena Gomez" userId="fd97982a4622659d" providerId="LiveId" clId="{47D88757-E78B-4B2D-9913-C44B59FD0373}" dt="2020-10-29T17:22:38.697" v="96"/>
          <ac:graphicFrameMkLst>
            <pc:docMk/>
            <pc:sldMk cId="610052482" sldId="256"/>
            <ac:graphicFrameMk id="6" creationId="{6E1F46E6-9AAF-4BFB-B49F-2F7FE1289BB7}"/>
          </ac:graphicFrameMkLst>
        </pc:graphicFrameChg>
      </pc:sldChg>
      <pc:sldChg chg="modSp new mod">
        <pc:chgData name="Serena Gomez" userId="fd97982a4622659d" providerId="LiveId" clId="{47D88757-E78B-4B2D-9913-C44B59FD0373}" dt="2020-10-29T17:58:46.323" v="367"/>
        <pc:sldMkLst>
          <pc:docMk/>
          <pc:sldMk cId="1296124277" sldId="257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2" creationId="{B8E13A1B-DC52-4AF0-8B97-8F2AFB2D4A36}"/>
          </ac:spMkLst>
        </pc:spChg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3" creationId="{E43E8922-7B2B-4E0C-A0BD-EAB44101351B}"/>
          </ac:spMkLst>
        </pc:spChg>
      </pc:sldChg>
      <pc:sldChg chg="addSp delSp modSp new mod">
        <pc:chgData name="Serena Gomez" userId="fd97982a4622659d" providerId="LiveId" clId="{47D88757-E78B-4B2D-9913-C44B59FD0373}" dt="2020-10-29T17:59:39.483" v="375" actId="15"/>
        <pc:sldMkLst>
          <pc:docMk/>
          <pc:sldMk cId="138816435" sldId="258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38816435" sldId="258"/>
            <ac:spMk id="2" creationId="{4B5F5113-9817-4A02-9315-46AC9DB8AE8F}"/>
          </ac:spMkLst>
        </pc:spChg>
        <pc:spChg chg="mod">
          <ac:chgData name="Serena Gomez" userId="fd97982a4622659d" providerId="LiveId" clId="{47D88757-E78B-4B2D-9913-C44B59FD0373}" dt="2020-10-29T17:59:39.483" v="375" actId="15"/>
          <ac:spMkLst>
            <pc:docMk/>
            <pc:sldMk cId="138816435" sldId="258"/>
            <ac:spMk id="3" creationId="{70CC2523-99F7-47EF-89D5-E9BD41BA1F76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4" creationId="{97BF5AEC-9D24-44FB-871D-D498D52DA2B3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5" creationId="{6CC0505A-4438-4AC9-BA2D-669A388B913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6" creationId="{B286D2BB-4B41-4BCC-A5FC-A8E235154BC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7" creationId="{36608FFA-1088-42AC-9D92-FAFF536A68BE}"/>
          </ac:spMkLst>
        </pc:spChg>
        <pc:picChg chg="add mod">
          <ac:chgData name="Serena Gomez" userId="fd97982a4622659d" providerId="LiveId" clId="{47D88757-E78B-4B2D-9913-C44B59FD0373}" dt="2020-10-29T17:40:06.793" v="348" actId="14100"/>
          <ac:picMkLst>
            <pc:docMk/>
            <pc:sldMk cId="138816435" sldId="258"/>
            <ac:picMk id="10" creationId="{ABFC6023-18D6-4327-82BF-8DBA42670421}"/>
          </ac:picMkLst>
        </pc:picChg>
        <pc:picChg chg="add del">
          <ac:chgData name="Serena Gomez" userId="fd97982a4622659d" providerId="LiveId" clId="{47D88757-E78B-4B2D-9913-C44B59FD0373}" dt="2020-10-29T17:30:10.612" v="211"/>
          <ac:picMkLst>
            <pc:docMk/>
            <pc:sldMk cId="138816435" sldId="258"/>
            <ac:picMk id="2049" creationId="{885FE558-6D95-4188-937B-5BE76F8806B0}"/>
          </ac:picMkLst>
        </pc:picChg>
        <pc:picChg chg="add del">
          <ac:chgData name="Serena Gomez" userId="fd97982a4622659d" providerId="LiveId" clId="{47D88757-E78B-4B2D-9913-C44B59FD0373}" dt="2020-10-29T17:30:27.999" v="213"/>
          <ac:picMkLst>
            <pc:docMk/>
            <pc:sldMk cId="138816435" sldId="258"/>
            <ac:picMk id="2052" creationId="{63AEAAEE-895C-438E-A554-C5F7F1FCCB0F}"/>
          </ac:picMkLst>
        </pc:picChg>
      </pc:sldChg>
      <pc:sldChg chg="addSp delSp modSp new mod ord">
        <pc:chgData name="Serena Gomez" userId="fd97982a4622659d" providerId="LiveId" clId="{47D88757-E78B-4B2D-9913-C44B59FD0373}" dt="2020-10-29T18:00:46.171" v="398"/>
        <pc:sldMkLst>
          <pc:docMk/>
          <pc:sldMk cId="3059881825" sldId="259"/>
        </pc:sldMkLst>
        <pc:spChg chg="del">
          <ac:chgData name="Serena Gomez" userId="fd97982a4622659d" providerId="LiveId" clId="{47D88757-E78B-4B2D-9913-C44B59FD0373}" dt="2020-10-29T17:37:22.066" v="321" actId="478"/>
          <ac:spMkLst>
            <pc:docMk/>
            <pc:sldMk cId="3059881825" sldId="259"/>
            <ac:spMk id="2" creationId="{B869E2B9-DB56-4E52-931F-AC98BC48A847}"/>
          </ac:spMkLst>
        </pc:spChg>
        <pc:spChg chg="mod">
          <ac:chgData name="Serena Gomez" userId="fd97982a4622659d" providerId="LiveId" clId="{47D88757-E78B-4B2D-9913-C44B59FD0373}" dt="2020-10-29T18:00:46.171" v="398"/>
          <ac:spMkLst>
            <pc:docMk/>
            <pc:sldMk cId="3059881825" sldId="259"/>
            <ac:spMk id="3" creationId="{609AC668-0DC1-4317-8260-9333E9757F9F}"/>
          </ac:spMkLst>
        </pc:spChg>
        <pc:picChg chg="add mod">
          <ac:chgData name="Serena Gomez" userId="fd97982a4622659d" providerId="LiveId" clId="{47D88757-E78B-4B2D-9913-C44B59FD0373}" dt="2020-10-29T17:39:49.212" v="346" actId="1076"/>
          <ac:picMkLst>
            <pc:docMk/>
            <pc:sldMk cId="3059881825" sldId="259"/>
            <ac:picMk id="4" creationId="{81322983-FD23-4A1D-8A89-8428D3824F11}"/>
          </ac:picMkLst>
        </pc:picChg>
      </pc:sldChg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2996929480" sldId="260"/>
        </pc:sldMkLst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2" creationId="{51224F69-86BC-4505-B3D8-9E8253732D61}"/>
          </ac:spMkLst>
        </pc:spChg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3" creationId="{E9B8B4ED-231A-430C-A320-CBD485EF8AA0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4" creationId="{99BEAF0B-2865-442A-A2DA-4600056DAEC7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5" creationId="{9102F460-CE4E-4095-A87C-8D7053CF6EF1}"/>
          </ac:spMkLst>
        </pc:spChg>
        <pc:spChg chg="add del mod ord">
          <ac:chgData name="Serena Gomez" userId="fd97982a4622659d" providerId="LiveId" clId="{47D88757-E78B-4B2D-9913-C44B59FD0373}" dt="2020-10-29T17:33:52.078" v="234" actId="700"/>
          <ac:spMkLst>
            <pc:docMk/>
            <pc:sldMk cId="2996929480" sldId="260"/>
            <ac:spMk id="6" creationId="{E42DA2B8-194E-44E0-BDAF-DD7144F7D406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7" creationId="{81E0A32C-6D3E-40F6-BC85-7C6EBB0380BF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8" creationId="{111A84FE-BF27-4E97-B7D5-077DE6975E74}"/>
          </ac:spMkLst>
        </pc:spChg>
        <pc:graphicFrameChg chg="add mod modGraphic">
          <ac:chgData name="Serena Gomez" userId="fd97982a4622659d" providerId="LiveId" clId="{47D88757-E78B-4B2D-9913-C44B59FD0373}" dt="2020-10-29T17:36:18.483" v="314" actId="1076"/>
          <ac:graphicFrameMkLst>
            <pc:docMk/>
            <pc:sldMk cId="2996929480" sldId="260"/>
            <ac:graphicFrameMk id="9" creationId="{FBFBE3DF-1861-462B-9F4A-18228118C496}"/>
          </ac:graphicFrameMkLst>
        </pc:graphicFrameChg>
      </pc:sldChg>
      <pc:sldChg chg="addSp delSp modSp new mod modClrScheme chgLayout">
        <pc:chgData name="Serena Gomez" userId="fd97982a4622659d" providerId="LiveId" clId="{47D88757-E78B-4B2D-9913-C44B59FD0373}" dt="2020-10-29T17:59:07.860" v="368" actId="14100"/>
        <pc:sldMkLst>
          <pc:docMk/>
          <pc:sldMk cId="4158404142" sldId="261"/>
        </pc:sldMkLst>
        <pc:spChg chg="del mod or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2" creationId="{A3818CB6-0779-41CE-9A2F-0AC296F58372}"/>
          </ac:spMkLst>
        </pc:spChg>
        <pc:spChg chg="del mo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3" creationId="{0C9282EB-2793-4016-82FB-FC23309BE70B}"/>
          </ac:spMkLst>
        </pc:spChg>
        <pc:spChg chg="add mod ord">
          <ac:chgData name="Serena Gomez" userId="fd97982a4622659d" providerId="LiveId" clId="{47D88757-E78B-4B2D-9913-C44B59FD0373}" dt="2020-10-29T17:59:07.860" v="368" actId="14100"/>
          <ac:spMkLst>
            <pc:docMk/>
            <pc:sldMk cId="4158404142" sldId="261"/>
            <ac:spMk id="4" creationId="{6EFA8CA8-E69F-4F4D-AD8B-A35957B1B4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2503-2304-43E0-9173-997059D69617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4C93-6800-4257-9F53-89908FA9E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7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4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8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5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7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0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2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9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1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81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03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23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23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0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4DA56B-5A76-48B7-B757-46ABFA4462A8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– F</a:t>
            </a:r>
          </a:p>
          <a:p>
            <a:r>
              <a:rPr lang="en-US" sz="2800" dirty="0"/>
              <a:t>Sahil Elton Lobo – PES2UG19CS348 </a:t>
            </a:r>
          </a:p>
          <a:p>
            <a:r>
              <a:rPr lang="en-US" sz="2800" dirty="0"/>
              <a:t>Serena A. Gomez – PES2UG19CS372</a:t>
            </a:r>
          </a:p>
          <a:p>
            <a:r>
              <a:rPr lang="en-US" sz="2800" dirty="0"/>
              <a:t>Sinchan Samajdar – PES2UG19CS390</a:t>
            </a:r>
          </a:p>
          <a:p>
            <a:endParaRPr lang="en-US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9" y="1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667000" y="60198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  <a:latin typeface="Calibri"/>
              </a:rPr>
              <a:t>GITHUB Link - https://github.com/sahilpesugit/CommBlogg </a:t>
            </a:r>
            <a:endParaRPr lang="en-GB" sz="28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9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Project Title – Community Blog Space </a:t>
            </a:r>
            <a:endParaRPr lang="en-GB" sz="3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ED8D5-C04C-446A-BB43-7CD54FED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74" y="939656"/>
            <a:ext cx="8211128" cy="3707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78EF1-182E-4464-8B11-E20612EB7659}"/>
              </a:ext>
            </a:extLst>
          </p:cNvPr>
          <p:cNvSpPr txBox="1"/>
          <p:nvPr/>
        </p:nvSpPr>
        <p:spPr>
          <a:xfrm>
            <a:off x="1052945" y="480291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9C30D-F791-4FDC-9ACD-94533B311858}"/>
              </a:ext>
            </a:extLst>
          </p:cNvPr>
          <p:cNvSpPr txBox="1"/>
          <p:nvPr/>
        </p:nvSpPr>
        <p:spPr>
          <a:xfrm>
            <a:off x="1136074" y="5107709"/>
            <a:ext cx="943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signing in successfully, the user will be redirected to the home page, which contains the blogs posted by all users of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can interact with these posts via the voting poll.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navigation bar, on signing in successfully, provides links to the user’s profile, create post, and log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97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6C5D-99B2-46D4-9068-EDC222F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75" y="495808"/>
            <a:ext cx="10058400" cy="4050792"/>
          </a:xfrm>
        </p:spPr>
        <p:txBody>
          <a:bodyPr/>
          <a:lstStyle/>
          <a:p>
            <a:r>
              <a:rPr lang="en-IN" dirty="0"/>
              <a:t>Profile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9877-96A1-466D-9A98-A53F3500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5" y="890627"/>
            <a:ext cx="8385048" cy="3776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DBA92-1087-4474-8338-C20705657D4E}"/>
              </a:ext>
            </a:extLst>
          </p:cNvPr>
          <p:cNvSpPr txBox="1"/>
          <p:nvPr/>
        </p:nvSpPr>
        <p:spPr>
          <a:xfrm>
            <a:off x="1183825" y="4978400"/>
            <a:ext cx="1016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profile page contains all the posts posted by the user currently logged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can delete their posts from this page. </a:t>
            </a:r>
          </a:p>
        </p:txBody>
      </p:sp>
    </p:spTree>
    <p:extLst>
      <p:ext uri="{BB962C8B-B14F-4D97-AF65-F5344CB8AC3E}">
        <p14:creationId xmlns:p14="http://schemas.microsoft.com/office/powerpoint/2010/main" val="315042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C668-0DC1-4317-8260-9333E975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8160"/>
            <a:ext cx="10058400" cy="5654040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Post:</a:t>
            </a:r>
          </a:p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ABE45-174B-4BE2-9303-D5A70F77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0" y="987369"/>
            <a:ext cx="7278254" cy="3305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88C97-A7F9-4247-8243-A6700A82016C}"/>
              </a:ext>
            </a:extLst>
          </p:cNvPr>
          <p:cNvSpPr txBox="1"/>
          <p:nvPr/>
        </p:nvSpPr>
        <p:spPr>
          <a:xfrm>
            <a:off x="1219200" y="4802909"/>
            <a:ext cx="1020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page allows the user to create a new post by filling out the fields—Title, body and an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‘Post!’ button, posts the content onto the blog.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fields are required to be filled before the user can post.</a:t>
            </a:r>
          </a:p>
        </p:txBody>
      </p:sp>
    </p:spTree>
    <p:extLst>
      <p:ext uri="{BB962C8B-B14F-4D97-AF65-F5344CB8AC3E}">
        <p14:creationId xmlns:p14="http://schemas.microsoft.com/office/powerpoint/2010/main" val="305988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60DB6-3A6E-4F22-87CA-2115505D4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60" y="477261"/>
            <a:ext cx="8050709" cy="3660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8955C-CF98-474A-8A23-8B32D3197654}"/>
              </a:ext>
            </a:extLst>
          </p:cNvPr>
          <p:cNvSpPr txBox="1"/>
          <p:nvPr/>
        </p:nvSpPr>
        <p:spPr>
          <a:xfrm>
            <a:off x="914400" y="4701309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successfully creating a new post, the post will appear on the home page of all other users, as well as the profile page of the current user.</a:t>
            </a:r>
          </a:p>
        </p:txBody>
      </p:sp>
    </p:spTree>
    <p:extLst>
      <p:ext uri="{BB962C8B-B14F-4D97-AF65-F5344CB8AC3E}">
        <p14:creationId xmlns:p14="http://schemas.microsoft.com/office/powerpoint/2010/main" val="27421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38FC8-2220-4466-82F5-B35C4957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1" y="273628"/>
            <a:ext cx="6913659" cy="4253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9F7CE-8B3C-436C-95AE-F0A371BD70B9}"/>
              </a:ext>
            </a:extLst>
          </p:cNvPr>
          <p:cNvSpPr txBox="1"/>
          <p:nvPr/>
        </p:nvSpPr>
        <p:spPr>
          <a:xfrm>
            <a:off x="983431" y="4996873"/>
            <a:ext cx="10229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database schema implemented using MongoDB.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details are stored in this database, which consists of two Ids: posted by (user id) and post 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also contains the image URL of the pictures uploaded by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images are stored on a cloud-based media management system called Cloudinary.</a:t>
            </a:r>
          </a:p>
        </p:txBody>
      </p:sp>
    </p:spTree>
    <p:extLst>
      <p:ext uri="{BB962C8B-B14F-4D97-AF65-F5344CB8AC3E}">
        <p14:creationId xmlns:p14="http://schemas.microsoft.com/office/powerpoint/2010/main" val="337944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38CC8-BAC1-4EF0-ABBB-3F6DDC519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58" y="329191"/>
            <a:ext cx="7156296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E6F6C-47CF-40B5-BE0B-B7349A1880FB}"/>
              </a:ext>
            </a:extLst>
          </p:cNvPr>
          <p:cNvSpPr txBox="1"/>
          <p:nvPr/>
        </p:nvSpPr>
        <p:spPr>
          <a:xfrm>
            <a:off x="731558" y="4710545"/>
            <a:ext cx="105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of Cloudinary, that contains the images posted by users.</a:t>
            </a:r>
          </a:p>
        </p:txBody>
      </p:sp>
    </p:spTree>
    <p:extLst>
      <p:ext uri="{BB962C8B-B14F-4D97-AF65-F5344CB8AC3E}">
        <p14:creationId xmlns:p14="http://schemas.microsoft.com/office/powerpoint/2010/main" val="3100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82B47F-DF33-4CE0-8C42-4B44D1E9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5" y="310666"/>
            <a:ext cx="6132302" cy="2862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69604-3A07-4549-9720-1651EC33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0" y="3601723"/>
            <a:ext cx="6058557" cy="2738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58449E-3F25-4CA1-8047-BF9C5624E1E6}"/>
              </a:ext>
            </a:extLst>
          </p:cNvPr>
          <p:cNvSpPr txBox="1"/>
          <p:nvPr/>
        </p:nvSpPr>
        <p:spPr>
          <a:xfrm>
            <a:off x="7389090" y="2690336"/>
            <a:ext cx="308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clicking the Logout button on the top right corner, logs the user out, and redirects them to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256922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EC923-4728-4B16-AA09-F9FFD42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3" y="629265"/>
            <a:ext cx="4099996" cy="4371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8A141-5879-4784-8A64-06C351F4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33" y="672710"/>
            <a:ext cx="4099997" cy="434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7E8A0-41CA-41FA-883C-F9688AD110D3}"/>
              </a:ext>
            </a:extLst>
          </p:cNvPr>
          <p:cNvSpPr txBox="1"/>
          <p:nvPr/>
        </p:nvSpPr>
        <p:spPr>
          <a:xfrm>
            <a:off x="10004655" y="2521527"/>
            <a:ext cx="39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Versatile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39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A8CA8-E69F-4F4D-AD8B-A35957B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63600"/>
            <a:ext cx="10058400" cy="4927600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584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A1B-DC52-4AF0-8B97-8F2AFB2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8922-7B2B-4E0C-A0BD-EAB44101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Community blogs are predominantly websites where many authors can post journal entries on a single space.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Our website is created with the intention of bringing like-minded bloggers together.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It allows you to submit your blog article which can then be reviewed and promoted by other users.</a:t>
            </a:r>
            <a:endParaRPr lang="en-IN" sz="1800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The review can be done by a voting system on the post.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5113-9817-4A02-9315-46AC9DB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2523-99F7-47EF-89D5-E9BD41B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Log-in page—If the user already has an account, a page similar to the image below will be seen to the user: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 are two fields on this page, one to enter an email and one to enter a password.</a:t>
            </a:r>
          </a:p>
          <a:p>
            <a:r>
              <a:rPr lang="en-IN" dirty="0"/>
              <a:t>These fields check the database for existing users.</a:t>
            </a:r>
          </a:p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2378F-7CE2-4721-9AAA-56060F3F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2" y="2708564"/>
            <a:ext cx="5273965" cy="2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1E17-079F-4AF6-BA18-9C81C27F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12" y="652826"/>
            <a:ext cx="10058400" cy="4050792"/>
          </a:xfrm>
        </p:spPr>
        <p:txBody>
          <a:bodyPr/>
          <a:lstStyle/>
          <a:p>
            <a:r>
              <a:rPr lang="en-IN" dirty="0"/>
              <a:t>If the entered details don’t belong to an existing user, he/she will have to create a new account via the Signup links in the navigation bar, which redirects them to a sign-up page.</a:t>
            </a:r>
          </a:p>
          <a:p>
            <a:r>
              <a:rPr lang="en-IN" dirty="0"/>
              <a:t>The page checks if both the required fields are filled and gives an indicator if they are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9FFA4-77AA-41B1-9FF4-C12AFB1C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549563"/>
            <a:ext cx="6991927" cy="28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C994B-1755-4B0C-8C0F-CDF94B13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52" y="439883"/>
            <a:ext cx="8690057" cy="3919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7E2D0-443C-4C05-AD7F-58AC91079911}"/>
              </a:ext>
            </a:extLst>
          </p:cNvPr>
          <p:cNvSpPr txBox="1"/>
          <p:nvPr/>
        </p:nvSpPr>
        <p:spPr>
          <a:xfrm>
            <a:off x="888052" y="4498109"/>
            <a:ext cx="1065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message pops up when the password entered for the email is incorrect, or when the email doesn’t exist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575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7DCC-C3F5-4923-8721-E268D4A3E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01" y="375735"/>
            <a:ext cx="10937425" cy="6163609"/>
          </a:xfrm>
        </p:spPr>
        <p:txBody>
          <a:bodyPr/>
          <a:lstStyle/>
          <a:p>
            <a:r>
              <a:rPr lang="en-IN" dirty="0"/>
              <a:t>Signup Page: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4132-6A08-4E55-9989-3FB63A2D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5" y="944274"/>
            <a:ext cx="6742546" cy="2788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91809-E811-48B0-8A3B-43C2385BDCE6}"/>
              </a:ext>
            </a:extLst>
          </p:cNvPr>
          <p:cNvSpPr txBox="1"/>
          <p:nvPr/>
        </p:nvSpPr>
        <p:spPr>
          <a:xfrm>
            <a:off x="868219" y="3953164"/>
            <a:ext cx="10243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fields on the signup page have a </a:t>
            </a:r>
            <a:r>
              <a:rPr lang="en-IN" dirty="0" err="1"/>
              <a:t>RegEx</a:t>
            </a:r>
            <a:r>
              <a:rPr lang="en-IN" dirty="0"/>
              <a:t> check to validate the entered email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entered password is masked.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entering all valid details and clicking on the ‘SIGNUP’ button, a new user will be registered.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81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6C5600-7A19-40C5-ACFE-2E7B18F7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08" y="430646"/>
            <a:ext cx="8305974" cy="363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DDB431-71B2-4F41-823E-4D3C48187C5F}"/>
              </a:ext>
            </a:extLst>
          </p:cNvPr>
          <p:cNvSpPr txBox="1"/>
          <p:nvPr/>
        </p:nvSpPr>
        <p:spPr>
          <a:xfrm>
            <a:off x="1068935" y="4719567"/>
            <a:ext cx="977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registering a new user successfully, you would be redirected to the login page where you can use your credentials to log in. </a:t>
            </a:r>
          </a:p>
        </p:txBody>
      </p:sp>
    </p:spTree>
    <p:extLst>
      <p:ext uri="{BB962C8B-B14F-4D97-AF65-F5344CB8AC3E}">
        <p14:creationId xmlns:p14="http://schemas.microsoft.com/office/powerpoint/2010/main" val="412202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CC21D-F4BE-473A-A180-F043C11C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32" y="440893"/>
            <a:ext cx="8575406" cy="388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11F58-A8F7-42FD-8A2E-385E74FCF34B}"/>
              </a:ext>
            </a:extLst>
          </p:cNvPr>
          <p:cNvSpPr txBox="1"/>
          <p:nvPr/>
        </p:nvSpPr>
        <p:spPr>
          <a:xfrm>
            <a:off x="831273" y="467360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message pops up while registering, if a pre-existing email id is entered.</a:t>
            </a:r>
          </a:p>
        </p:txBody>
      </p:sp>
    </p:spTree>
    <p:extLst>
      <p:ext uri="{BB962C8B-B14F-4D97-AF65-F5344CB8AC3E}">
        <p14:creationId xmlns:p14="http://schemas.microsoft.com/office/powerpoint/2010/main" val="2073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2D40B-EA6C-48E7-8672-530A7D713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36" y="367145"/>
            <a:ext cx="8239481" cy="4177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DC937-D95B-4CFF-BABF-69E9FB4B1DE3}"/>
              </a:ext>
            </a:extLst>
          </p:cNvPr>
          <p:cNvSpPr txBox="1"/>
          <p:nvPr/>
        </p:nvSpPr>
        <p:spPr>
          <a:xfrm>
            <a:off x="959936" y="4858327"/>
            <a:ext cx="1057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database schema implemented using MongoDB.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details are stored in this database, and the passwords are stored in a hashed method, ensuring user privacy.</a:t>
            </a:r>
          </a:p>
        </p:txBody>
      </p:sp>
    </p:spTree>
    <p:extLst>
      <p:ext uri="{BB962C8B-B14F-4D97-AF65-F5344CB8AC3E}">
        <p14:creationId xmlns:p14="http://schemas.microsoft.com/office/powerpoint/2010/main" val="183914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137</TotalTime>
  <Words>636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Symbol</vt:lpstr>
      <vt:lpstr>Wingdings</vt:lpstr>
      <vt:lpstr>Wood Type</vt:lpstr>
      <vt:lpstr>Office Theme</vt:lpstr>
      <vt:lpstr>UE19CS204 – Web Technologies Mini Project</vt:lpstr>
      <vt:lpstr>ABSTRACT OF THE PROJECT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 PROJECT (UE19CS204)</dc:title>
  <dc:creator>Serena Gomez</dc:creator>
  <cp:lastModifiedBy>Sinchan</cp:lastModifiedBy>
  <cp:revision>15</cp:revision>
  <dcterms:created xsi:type="dcterms:W3CDTF">2020-10-29T17:19:23Z</dcterms:created>
  <dcterms:modified xsi:type="dcterms:W3CDTF">2020-12-06T08:05:55Z</dcterms:modified>
</cp:coreProperties>
</file>