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Nunito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Nuni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Lato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02f1301f3_0_1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002f1301f3_0_1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002f1301f3_0_1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002f1301f3_0_1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02f1301f3_0_1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02f1301f3_0_1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02f1301f3_0_1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02f1301f3_0_1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002f1301f3_0_1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002f1301f3_0_1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02f1301f3_0_1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02f1301f3_0_1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02f1301f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02f1301f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02f1301f3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02f1301f3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02f1301f3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02f1301f3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02f1301f3_0_1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002f1301f3_0_1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02f1301f3_0_1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02f1301f3_0_1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02f1301f3_0_1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002f1301f3_0_1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02f1301f3_0_1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02f1301f3_0_1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0" y="-162175"/>
            <a:ext cx="8520600" cy="200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</a:t>
            </a:r>
            <a:r>
              <a:rPr lang="en-GB"/>
              <a:t>irtual Classroom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00" y="1745775"/>
            <a:ext cx="9144000" cy="339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Technical Requirements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Node.js version: 14.x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MongoDB version: 4.x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React version: 17.x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Redux version: 7.x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Material-UI version: 4.x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Development Roadmap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</a:t>
            </a:r>
            <a:r>
              <a:rPr lang="en-GB"/>
              <a:t> Setup project structure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Implement authentication, authorization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Develop class management features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Implement unit/session management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Develop discussion forum features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Integrate frontend, backend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Testing, debugging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 Criteria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Coding Practice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System Design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Functionality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Security and Privacy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Containerization and Virtualization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Virtual Classroom Platform offers a comprehensive solution for online learning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Meets requirements and evaluation criteria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Enhances online learning experience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"/>
            <a:ext cx="9144001" cy="4812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Self Introduction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Name : Sahil Raja</a:t>
            </a:r>
            <a:endParaRPr/>
          </a:p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609900" y="2571750"/>
            <a:ext cx="7924200" cy="1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 am a recent graduate with a Bachelor's degree in Electronics and Communication Engineering from Lakshmi Narain College of Technology. I am passionate about leveraging my technical skills in programming, web development, and robotics to contribute to innovative projects in the IT industry.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/>
              <a:t>Enhance Online Learning Experience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311700" y="1620700"/>
            <a:ext cx="8520600" cy="25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"Learn Anywhere, Anytime"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"Unlock Your Potential"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"Empowering Education, Enhancing Lives"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Difficulty in managing online 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Limited interaction between instructors and students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Need for a comprehensive virtual classroom solution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Virtual Classroom Platform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Features: Class management, unit/session management, discussion forum, authentication, authorization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The Virtual Classroom Platform is a comprehensive online learning solution that enhances the educational experience for instructors and students.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Class Management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Create, manage 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Add units, sessions, lectures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Manage enrolled students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Unit/Session Management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Add units (books) to 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Add sessions (chapters) to units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Manage lectures within sessions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Discussion Forum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Nested comments on lectures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Real-time updates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Authentication and Authorization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1297500" y="1567550"/>
            <a:ext cx="7038900" cy="15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JWT for authentication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Role-based access control (Instructor, Student)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