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5" r:id="rId5"/>
  </p:sldMasterIdLst>
  <p:notesMasterIdLst>
    <p:notesMasterId r:id="rId25"/>
  </p:notesMasterIdLst>
  <p:sldIdLst>
    <p:sldId id="2147376570" r:id="rId6"/>
    <p:sldId id="2147376571" r:id="rId7"/>
    <p:sldId id="2147376572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sha" initials="" lastIdx="3" clrIdx="0">
    <p:extLst>
      <p:ext uri="{19B8F6BF-5375-455C-9EA6-DF929625EA0E}">
        <p15:presenceInfo xmlns:p15="http://schemas.microsoft.com/office/powerpoint/2012/main" userId="S::elesha@kingshottconsulting.com::1e3f396e-fa3b-452f-8f34-8c3274cc32bc" providerId="AD"/>
      </p:ext>
    </p:extLst>
  </p:cmAuthor>
  <p:cmAuthor id="2" name="Sun-Eun Lee" initials="SL" lastIdx="2" clrIdx="1">
    <p:extLst>
      <p:ext uri="{19B8F6BF-5375-455C-9EA6-DF929625EA0E}">
        <p15:presenceInfo xmlns:p15="http://schemas.microsoft.com/office/powerpoint/2012/main" userId="S::sun-eun.lee@gatesfoundation.org::1ac940c5-6d89-4f19-9122-07957134bbc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A595C-6859-DBE5-601B-BEA656605E1D}" v="3" dt="2024-08-12T21:44:06.285"/>
    <p1510:client id="{B727B3E4-FF78-9040-A6D9-44A2751B711D}" v="99" dt="2024-08-13T12:53:24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9FED4-D8C9-4190-ACBF-5303427872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C326D1-C961-4C5D-9AC9-6A8DAEB65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Goals of the Working Group</a:t>
          </a:r>
          <a:endParaRPr lang="en-US" dirty="0"/>
        </a:p>
      </dgm:t>
    </dgm:pt>
    <dgm:pt modelId="{722C604D-FA12-4E45-B39F-6FCC5BC21BC8}" type="parTrans" cxnId="{71DA5AE5-FFAE-4AA8-9BB1-51D5E5D1086D}">
      <dgm:prSet/>
      <dgm:spPr/>
      <dgm:t>
        <a:bodyPr/>
        <a:lstStyle/>
        <a:p>
          <a:endParaRPr lang="en-US"/>
        </a:p>
      </dgm:t>
    </dgm:pt>
    <dgm:pt modelId="{819FB702-B031-4232-B44D-BCC392CC8B76}" type="sibTrans" cxnId="{71DA5AE5-FFAE-4AA8-9BB1-51D5E5D1086D}">
      <dgm:prSet/>
      <dgm:spPr/>
      <dgm:t>
        <a:bodyPr/>
        <a:lstStyle/>
        <a:p>
          <a:endParaRPr lang="en-US"/>
        </a:p>
      </dgm:t>
    </dgm:pt>
    <dgm:pt modelId="{CD1335C1-B28D-45A1-8029-A98173E1D9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/>
            <a:t>Finalize </a:t>
          </a:r>
          <a:r>
            <a:rPr lang="en-US" sz="1350">
              <a:latin typeface="Cambria"/>
            </a:rPr>
            <a:t>MOMI consortium-wide metabolomics work</a:t>
          </a:r>
          <a:endParaRPr lang="en-US" sz="1350" dirty="0"/>
        </a:p>
      </dgm:t>
    </dgm:pt>
    <dgm:pt modelId="{C50580DF-DA6E-4D72-BC8C-76A57A73FA3E}" type="parTrans" cxnId="{9B4A40B7-D9D5-4790-9EBE-AE9CB9AE2E9C}">
      <dgm:prSet/>
      <dgm:spPr/>
      <dgm:t>
        <a:bodyPr/>
        <a:lstStyle/>
        <a:p>
          <a:endParaRPr lang="en-US"/>
        </a:p>
      </dgm:t>
    </dgm:pt>
    <dgm:pt modelId="{6B32421F-663C-4585-BEBE-C107DA84FE53}" type="sibTrans" cxnId="{9B4A40B7-D9D5-4790-9EBE-AE9CB9AE2E9C}">
      <dgm:prSet/>
      <dgm:spPr/>
      <dgm:t>
        <a:bodyPr/>
        <a:lstStyle/>
        <a:p>
          <a:endParaRPr lang="en-US"/>
        </a:p>
      </dgm:t>
    </dgm:pt>
    <dgm:pt modelId="{BD718F17-7DF4-465F-811F-A9E9B881DD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/>
            <a:t>Publish articles on pooled analyses </a:t>
          </a:r>
        </a:p>
      </dgm:t>
    </dgm:pt>
    <dgm:pt modelId="{1B8B51A6-E564-483A-A5E9-776712D170E7}" type="parTrans" cxnId="{A57DAC1C-0093-444F-B5EF-8F313C465EFB}">
      <dgm:prSet/>
      <dgm:spPr/>
      <dgm:t>
        <a:bodyPr/>
        <a:lstStyle/>
        <a:p>
          <a:endParaRPr lang="en-US"/>
        </a:p>
      </dgm:t>
    </dgm:pt>
    <dgm:pt modelId="{CA20DC53-B100-4EB1-AFEA-4663F9A65FEC}" type="sibTrans" cxnId="{A57DAC1C-0093-444F-B5EF-8F313C465EFB}">
      <dgm:prSet/>
      <dgm:spPr/>
      <dgm:t>
        <a:bodyPr/>
        <a:lstStyle/>
        <a:p>
          <a:endParaRPr lang="en-US"/>
        </a:p>
      </dgm:t>
    </dgm:pt>
    <dgm:pt modelId="{3E5C996F-D693-455E-8C72-96C1178A17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>
              <a:solidFill>
                <a:srgbClr val="0070C0"/>
              </a:solidFill>
            </a:rPr>
            <a:t>Are these the right goals? Are there other goals we should consider? </a:t>
          </a:r>
        </a:p>
      </dgm:t>
    </dgm:pt>
    <dgm:pt modelId="{AB7C9179-0CE3-4B00-856A-C9F8A164F6AB}" type="parTrans" cxnId="{F3DEB512-FFB7-4549-A417-EA0BAB63225C}">
      <dgm:prSet/>
      <dgm:spPr/>
      <dgm:t>
        <a:bodyPr/>
        <a:lstStyle/>
        <a:p>
          <a:endParaRPr lang="en-US"/>
        </a:p>
      </dgm:t>
    </dgm:pt>
    <dgm:pt modelId="{339CCD48-54E2-4F80-9387-E0DB3FCF589E}" type="sibTrans" cxnId="{F3DEB512-FFB7-4549-A417-EA0BAB63225C}">
      <dgm:prSet/>
      <dgm:spPr/>
      <dgm:t>
        <a:bodyPr/>
        <a:lstStyle/>
        <a:p>
          <a:endParaRPr lang="en-US"/>
        </a:p>
      </dgm:t>
    </dgm:pt>
    <dgm:pt modelId="{04D86001-DC64-4C6C-80E8-7634523F0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Outputs</a:t>
          </a:r>
          <a:endParaRPr lang="en-US"/>
        </a:p>
      </dgm:t>
    </dgm:pt>
    <dgm:pt modelId="{7ABF1682-A963-4A45-B7C3-6F8369008BB9}" type="parTrans" cxnId="{A88E5906-6600-4992-91BA-19BF8904978A}">
      <dgm:prSet/>
      <dgm:spPr/>
      <dgm:t>
        <a:bodyPr/>
        <a:lstStyle/>
        <a:p>
          <a:endParaRPr lang="en-US"/>
        </a:p>
      </dgm:t>
    </dgm:pt>
    <dgm:pt modelId="{50A105C1-005E-4C46-BB73-25C3B39EFAC2}" type="sibTrans" cxnId="{A88E5906-6600-4992-91BA-19BF8904978A}">
      <dgm:prSet/>
      <dgm:spPr/>
      <dgm:t>
        <a:bodyPr/>
        <a:lstStyle/>
        <a:p>
          <a:endParaRPr lang="en-US"/>
        </a:p>
      </dgm:t>
    </dgm:pt>
    <dgm:pt modelId="{5D8579F3-4B4C-40CB-9C74-0AF2851940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/>
            <a:t>A final list of top metabolites to prioritize for Sapient to </a:t>
          </a:r>
          <a:r>
            <a:rPr lang="en-US" sz="1350">
              <a:latin typeface="Cambria"/>
            </a:rPr>
            <a:t>do molecule identification work</a:t>
          </a:r>
          <a:endParaRPr lang="en-US" sz="1350" dirty="0"/>
        </a:p>
      </dgm:t>
    </dgm:pt>
    <dgm:pt modelId="{91A3146B-D346-4569-B243-96764B4FE1CD}" type="parTrans" cxnId="{ED57F0AF-5489-4826-89BA-1DCFCECE7888}">
      <dgm:prSet/>
      <dgm:spPr/>
      <dgm:t>
        <a:bodyPr/>
        <a:lstStyle/>
        <a:p>
          <a:endParaRPr lang="en-US"/>
        </a:p>
      </dgm:t>
    </dgm:pt>
    <dgm:pt modelId="{0A6C2810-F9B7-4FB0-A674-9C1DBBC8656C}" type="sibTrans" cxnId="{ED57F0AF-5489-4826-89BA-1DCFCECE7888}">
      <dgm:prSet/>
      <dgm:spPr/>
      <dgm:t>
        <a:bodyPr/>
        <a:lstStyle/>
        <a:p>
          <a:endParaRPr lang="en-US"/>
        </a:p>
      </dgm:t>
    </dgm:pt>
    <dgm:pt modelId="{3D16AB20-8418-4E9F-858A-020D4509C5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/>
            <a:t>A publication plan</a:t>
          </a:r>
        </a:p>
      </dgm:t>
    </dgm:pt>
    <dgm:pt modelId="{0C2B01B6-4191-4F07-90A0-1C484A9EE022}" type="parTrans" cxnId="{CD443A5F-D146-4687-9909-7A186011E0DA}">
      <dgm:prSet/>
      <dgm:spPr/>
      <dgm:t>
        <a:bodyPr/>
        <a:lstStyle/>
        <a:p>
          <a:endParaRPr lang="en-US"/>
        </a:p>
      </dgm:t>
    </dgm:pt>
    <dgm:pt modelId="{94561241-3A85-4737-940E-28BF5D3467B3}" type="sibTrans" cxnId="{CD443A5F-D146-4687-9909-7A186011E0DA}">
      <dgm:prSet/>
      <dgm:spPr/>
      <dgm:t>
        <a:bodyPr/>
        <a:lstStyle/>
        <a:p>
          <a:endParaRPr lang="en-US"/>
        </a:p>
      </dgm:t>
    </dgm:pt>
    <dgm:pt modelId="{CF6E9F4D-B818-440C-BD97-C7ADECAEA1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>
              <a:solidFill>
                <a:srgbClr val="0070C0"/>
              </a:solidFill>
            </a:rPr>
            <a:t>Are these the right outputs? Are there additional outputs that this group should focus on?</a:t>
          </a:r>
        </a:p>
      </dgm:t>
    </dgm:pt>
    <dgm:pt modelId="{CDF65BF1-5BD3-41BF-8419-B47705B3FBCB}" type="parTrans" cxnId="{B420521F-F826-4D8B-8B11-17C6901832E8}">
      <dgm:prSet/>
      <dgm:spPr/>
      <dgm:t>
        <a:bodyPr/>
        <a:lstStyle/>
        <a:p>
          <a:endParaRPr lang="en-US"/>
        </a:p>
      </dgm:t>
    </dgm:pt>
    <dgm:pt modelId="{2D361672-F509-4E07-A2A2-9CD298FA360F}" type="sibTrans" cxnId="{B420521F-F826-4D8B-8B11-17C6901832E8}">
      <dgm:prSet/>
      <dgm:spPr/>
      <dgm:t>
        <a:bodyPr/>
        <a:lstStyle/>
        <a:p>
          <a:endParaRPr lang="en-US"/>
        </a:p>
      </dgm:t>
    </dgm:pt>
    <dgm:pt modelId="{63686BA7-A9F9-4783-9392-7A62A148A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Timelines</a:t>
          </a:r>
          <a:endParaRPr lang="en-US"/>
        </a:p>
      </dgm:t>
    </dgm:pt>
    <dgm:pt modelId="{873D9BE1-5529-4ACB-851C-D68C4C8B98CC}" type="parTrans" cxnId="{DD2B96F9-39D9-4401-9898-026FB7640038}">
      <dgm:prSet/>
      <dgm:spPr/>
      <dgm:t>
        <a:bodyPr/>
        <a:lstStyle/>
        <a:p>
          <a:endParaRPr lang="en-US"/>
        </a:p>
      </dgm:t>
    </dgm:pt>
    <dgm:pt modelId="{9EC51AAC-4B6E-4147-8955-B6C8823E2F45}" type="sibTrans" cxnId="{DD2B96F9-39D9-4401-9898-026FB7640038}">
      <dgm:prSet/>
      <dgm:spPr/>
      <dgm:t>
        <a:bodyPr/>
        <a:lstStyle/>
        <a:p>
          <a:endParaRPr lang="en-US"/>
        </a:p>
      </dgm:t>
    </dgm:pt>
    <dgm:pt modelId="{37C4272A-04ED-4138-B827-94658AD9D8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/>
            <a:t>What is realistic and feasible for this group to develop a finalized list of top metabolites for Sapient? </a:t>
          </a:r>
        </a:p>
        <a:p>
          <a:pPr>
            <a:lnSpc>
              <a:spcPct val="100000"/>
            </a:lnSpc>
          </a:pPr>
          <a:r>
            <a:rPr lang="en-US" sz="1350" dirty="0"/>
            <a:t>Please note that </a:t>
          </a:r>
          <a:r>
            <a:rPr lang="en-US" sz="1350" dirty="0" err="1"/>
            <a:t>Sapient’s</a:t>
          </a:r>
          <a:r>
            <a:rPr lang="en-US" sz="1350" dirty="0"/>
            <a:t> contract goes until December 2024.</a:t>
          </a:r>
          <a:r>
            <a:rPr lang="en-US" sz="1350" dirty="0">
              <a:highlight>
                <a:srgbClr val="FFFF00"/>
              </a:highlight>
            </a:rPr>
            <a:t> </a:t>
          </a:r>
        </a:p>
      </dgm:t>
    </dgm:pt>
    <dgm:pt modelId="{D0F00F56-8727-4F68-8C0B-74603AE2F81C}" type="parTrans" cxnId="{FA82DAFD-00B0-44C2-AE9C-F6B3C549C208}">
      <dgm:prSet/>
      <dgm:spPr/>
      <dgm:t>
        <a:bodyPr/>
        <a:lstStyle/>
        <a:p>
          <a:endParaRPr lang="en-US"/>
        </a:p>
      </dgm:t>
    </dgm:pt>
    <dgm:pt modelId="{F422C55A-DACD-4A5E-B0DB-71463A26E30A}" type="sibTrans" cxnId="{FA82DAFD-00B0-44C2-AE9C-F6B3C549C208}">
      <dgm:prSet/>
      <dgm:spPr/>
      <dgm:t>
        <a:bodyPr/>
        <a:lstStyle/>
        <a:p>
          <a:endParaRPr lang="en-US"/>
        </a:p>
      </dgm:t>
    </dgm:pt>
    <dgm:pt modelId="{D7BABA01-9CC8-49FA-98A4-D80ABCC195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>
              <a:solidFill>
                <a:srgbClr val="0070C0"/>
              </a:solidFill>
            </a:rPr>
            <a:t>What is a realistic and feasible timeline for publications? </a:t>
          </a:r>
        </a:p>
      </dgm:t>
    </dgm:pt>
    <dgm:pt modelId="{B004A12C-80C0-408D-8105-DB83CDB17686}" type="parTrans" cxnId="{C7BD0AD2-E19E-426E-9040-33DD45326C7D}">
      <dgm:prSet/>
      <dgm:spPr/>
      <dgm:t>
        <a:bodyPr/>
        <a:lstStyle/>
        <a:p>
          <a:endParaRPr lang="en-US"/>
        </a:p>
      </dgm:t>
    </dgm:pt>
    <dgm:pt modelId="{78B7529C-3512-4F15-94A7-420A399B49DB}" type="sibTrans" cxnId="{C7BD0AD2-E19E-426E-9040-33DD45326C7D}">
      <dgm:prSet/>
      <dgm:spPr/>
      <dgm:t>
        <a:bodyPr/>
        <a:lstStyle/>
        <a:p>
          <a:endParaRPr lang="en-US"/>
        </a:p>
      </dgm:t>
    </dgm:pt>
    <dgm:pt modelId="{3397976F-A80D-47E4-9290-E5138AA90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Cadence of meetings</a:t>
          </a:r>
          <a:endParaRPr lang="en-US"/>
        </a:p>
      </dgm:t>
    </dgm:pt>
    <dgm:pt modelId="{E6027E77-1E75-4A07-BBDB-20AB963F9468}" type="parTrans" cxnId="{C085EFCE-E9BC-4BD9-BBA0-4B1826823441}">
      <dgm:prSet/>
      <dgm:spPr/>
      <dgm:t>
        <a:bodyPr/>
        <a:lstStyle/>
        <a:p>
          <a:endParaRPr lang="en-US"/>
        </a:p>
      </dgm:t>
    </dgm:pt>
    <dgm:pt modelId="{257A6CA2-B817-4312-AF91-583A1728D5B7}" type="sibTrans" cxnId="{C085EFCE-E9BC-4BD9-BBA0-4B1826823441}">
      <dgm:prSet/>
      <dgm:spPr/>
      <dgm:t>
        <a:bodyPr/>
        <a:lstStyle/>
        <a:p>
          <a:endParaRPr lang="en-US"/>
        </a:p>
      </dgm:t>
    </dgm:pt>
    <dgm:pt modelId="{D564306E-D8E0-4327-8262-201AF0381A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>
              <a:solidFill>
                <a:srgbClr val="0070C0"/>
              </a:solidFill>
            </a:rPr>
            <a:t>What meeting cadence is necessary to meet to achieve the goals and outputs? </a:t>
          </a:r>
        </a:p>
      </dgm:t>
    </dgm:pt>
    <dgm:pt modelId="{42B19E3F-4732-4193-9BED-C0C2473A4739}" type="parTrans" cxnId="{3532D600-2BBC-449E-90A2-2E1586439697}">
      <dgm:prSet/>
      <dgm:spPr/>
      <dgm:t>
        <a:bodyPr/>
        <a:lstStyle/>
        <a:p>
          <a:endParaRPr lang="en-US"/>
        </a:p>
      </dgm:t>
    </dgm:pt>
    <dgm:pt modelId="{4A7CFC62-792A-4358-A942-C9A72A8D7B80}" type="sibTrans" cxnId="{3532D600-2BBC-449E-90A2-2E1586439697}">
      <dgm:prSet/>
      <dgm:spPr/>
      <dgm:t>
        <a:bodyPr/>
        <a:lstStyle/>
        <a:p>
          <a:endParaRPr lang="en-US"/>
        </a:p>
      </dgm:t>
    </dgm:pt>
    <dgm:pt modelId="{CE7E4889-3E65-4554-8A18-F77117B70C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Other logistics</a:t>
          </a:r>
          <a:endParaRPr lang="en-US"/>
        </a:p>
      </dgm:t>
    </dgm:pt>
    <dgm:pt modelId="{BC8227E5-FF1D-4E07-81A2-42924C35B2EA}" type="parTrans" cxnId="{F9FFB3CA-F0AF-4130-AB42-13E2C9B45D3A}">
      <dgm:prSet/>
      <dgm:spPr/>
      <dgm:t>
        <a:bodyPr/>
        <a:lstStyle/>
        <a:p>
          <a:endParaRPr lang="en-US"/>
        </a:p>
      </dgm:t>
    </dgm:pt>
    <dgm:pt modelId="{679E79E9-9240-43DA-A828-95BBC1C83CEF}" type="sibTrans" cxnId="{F9FFB3CA-F0AF-4130-AB42-13E2C9B45D3A}">
      <dgm:prSet/>
      <dgm:spPr/>
      <dgm:t>
        <a:bodyPr/>
        <a:lstStyle/>
        <a:p>
          <a:endParaRPr lang="en-US"/>
        </a:p>
      </dgm:t>
    </dgm:pt>
    <dgm:pt modelId="{AF3035E1-33C6-4E0B-A241-33B0303846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50" dirty="0">
              <a:solidFill>
                <a:srgbClr val="0070C0"/>
              </a:solidFill>
            </a:rPr>
            <a:t>Are there other logistics that the group would like to discuss?</a:t>
          </a:r>
        </a:p>
      </dgm:t>
    </dgm:pt>
    <dgm:pt modelId="{8B559C07-3705-4719-836C-6FE1D4C17BD1}" type="parTrans" cxnId="{657D4C26-8380-4B2D-9364-F5CA7C33FA65}">
      <dgm:prSet/>
      <dgm:spPr/>
      <dgm:t>
        <a:bodyPr/>
        <a:lstStyle/>
        <a:p>
          <a:endParaRPr lang="en-US"/>
        </a:p>
      </dgm:t>
    </dgm:pt>
    <dgm:pt modelId="{D0CFB67D-37E1-4FC7-B636-9476AEF30C00}" type="sibTrans" cxnId="{657D4C26-8380-4B2D-9364-F5CA7C33FA65}">
      <dgm:prSet/>
      <dgm:spPr/>
      <dgm:t>
        <a:bodyPr/>
        <a:lstStyle/>
        <a:p>
          <a:endParaRPr lang="en-US"/>
        </a:p>
      </dgm:t>
    </dgm:pt>
    <dgm:pt modelId="{05346D69-7787-42B0-A885-5E09D8EE8586}" type="pres">
      <dgm:prSet presAssocID="{0F19FED4-D8C9-4190-ACBF-53034278726D}" presName="root" presStyleCnt="0">
        <dgm:presLayoutVars>
          <dgm:dir/>
          <dgm:resizeHandles val="exact"/>
        </dgm:presLayoutVars>
      </dgm:prSet>
      <dgm:spPr/>
    </dgm:pt>
    <dgm:pt modelId="{D8E4C6CA-CC76-4CBB-8CD1-8EE9F972BD91}" type="pres">
      <dgm:prSet presAssocID="{29C326D1-C961-4C5D-9AC9-6A8DAEB65123}" presName="compNode" presStyleCnt="0"/>
      <dgm:spPr/>
    </dgm:pt>
    <dgm:pt modelId="{F58D4BD7-82F2-4A2D-826C-C18A4FB5BA89}" type="pres">
      <dgm:prSet presAssocID="{29C326D1-C961-4C5D-9AC9-6A8DAEB65123}" presName="bgRect" presStyleLbl="bgShp" presStyleIdx="0" presStyleCnt="5"/>
      <dgm:spPr>
        <a:solidFill>
          <a:schemeClr val="accent3">
            <a:lumMod val="20000"/>
            <a:lumOff val="80000"/>
          </a:schemeClr>
        </a:solidFill>
      </dgm:spPr>
    </dgm:pt>
    <dgm:pt modelId="{B18C7E67-F10F-4FA1-9E2F-4243E6BCBF0A}" type="pres">
      <dgm:prSet presAssocID="{29C326D1-C961-4C5D-9AC9-6A8DAEB651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C187DA-6211-40D2-B1A4-D8CCAE374346}" type="pres">
      <dgm:prSet presAssocID="{29C326D1-C961-4C5D-9AC9-6A8DAEB65123}" presName="spaceRect" presStyleCnt="0"/>
      <dgm:spPr/>
    </dgm:pt>
    <dgm:pt modelId="{D289B3DA-A7B9-40EB-ADEA-35C5B7233DCC}" type="pres">
      <dgm:prSet presAssocID="{29C326D1-C961-4C5D-9AC9-6A8DAEB65123}" presName="parTx" presStyleLbl="revTx" presStyleIdx="0" presStyleCnt="10">
        <dgm:presLayoutVars>
          <dgm:chMax val="0"/>
          <dgm:chPref val="0"/>
        </dgm:presLayoutVars>
      </dgm:prSet>
      <dgm:spPr/>
    </dgm:pt>
    <dgm:pt modelId="{BABC11CB-BB98-47DF-8517-E625FC8C0A45}" type="pres">
      <dgm:prSet presAssocID="{29C326D1-C961-4C5D-9AC9-6A8DAEB65123}" presName="desTx" presStyleLbl="revTx" presStyleIdx="1" presStyleCnt="10" custScaleX="168851">
        <dgm:presLayoutVars/>
      </dgm:prSet>
      <dgm:spPr/>
    </dgm:pt>
    <dgm:pt modelId="{F43385A2-2FE1-4E38-A729-055C908D1625}" type="pres">
      <dgm:prSet presAssocID="{819FB702-B031-4232-B44D-BCC392CC8B76}" presName="sibTrans" presStyleCnt="0"/>
      <dgm:spPr/>
    </dgm:pt>
    <dgm:pt modelId="{F0E2FE11-2B9D-47F6-BF10-ADFA6B9B6643}" type="pres">
      <dgm:prSet presAssocID="{04D86001-DC64-4C6C-80E8-7634523F0030}" presName="compNode" presStyleCnt="0"/>
      <dgm:spPr/>
    </dgm:pt>
    <dgm:pt modelId="{C283D38C-EE6C-4674-913F-C18A8AD73EF2}" type="pres">
      <dgm:prSet presAssocID="{04D86001-DC64-4C6C-80E8-7634523F0030}" presName="bgRect" presStyleLbl="bgShp" presStyleIdx="1" presStyleCnt="5"/>
      <dgm:spPr>
        <a:solidFill>
          <a:schemeClr val="accent3">
            <a:lumMod val="20000"/>
            <a:lumOff val="80000"/>
          </a:schemeClr>
        </a:solidFill>
      </dgm:spPr>
    </dgm:pt>
    <dgm:pt modelId="{197860DB-902E-426D-B270-5811006ED7F3}" type="pres">
      <dgm:prSet presAssocID="{04D86001-DC64-4C6C-80E8-7634523F00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E982ADF-CC38-4158-9BC5-D1B64FD308E6}" type="pres">
      <dgm:prSet presAssocID="{04D86001-DC64-4C6C-80E8-7634523F0030}" presName="spaceRect" presStyleCnt="0"/>
      <dgm:spPr/>
    </dgm:pt>
    <dgm:pt modelId="{708417F6-FF25-4AFB-9DA7-6D624D6D4070}" type="pres">
      <dgm:prSet presAssocID="{04D86001-DC64-4C6C-80E8-7634523F0030}" presName="parTx" presStyleLbl="revTx" presStyleIdx="2" presStyleCnt="10">
        <dgm:presLayoutVars>
          <dgm:chMax val="0"/>
          <dgm:chPref val="0"/>
        </dgm:presLayoutVars>
      </dgm:prSet>
      <dgm:spPr/>
    </dgm:pt>
    <dgm:pt modelId="{CD54568E-8BE6-4E06-8B28-4ABDF6D4015A}" type="pres">
      <dgm:prSet presAssocID="{04D86001-DC64-4C6C-80E8-7634523F0030}" presName="desTx" presStyleLbl="revTx" presStyleIdx="3" presStyleCnt="10" custScaleX="170335">
        <dgm:presLayoutVars/>
      </dgm:prSet>
      <dgm:spPr/>
    </dgm:pt>
    <dgm:pt modelId="{B6780E13-2FB2-4EE1-99BB-891F264CE038}" type="pres">
      <dgm:prSet presAssocID="{50A105C1-005E-4C46-BB73-25C3B39EFAC2}" presName="sibTrans" presStyleCnt="0"/>
      <dgm:spPr/>
    </dgm:pt>
    <dgm:pt modelId="{A48B7871-C7B2-4E64-AB0E-ECC53BAD12FE}" type="pres">
      <dgm:prSet presAssocID="{63686BA7-A9F9-4783-9392-7A62A148A40B}" presName="compNode" presStyleCnt="0"/>
      <dgm:spPr/>
    </dgm:pt>
    <dgm:pt modelId="{DA6A645F-F779-42E9-B7A6-EB471BE8867F}" type="pres">
      <dgm:prSet presAssocID="{63686BA7-A9F9-4783-9392-7A62A148A40B}" presName="bgRect" presStyleLbl="bgShp" presStyleIdx="2" presStyleCnt="5"/>
      <dgm:spPr>
        <a:solidFill>
          <a:schemeClr val="accent3">
            <a:lumMod val="20000"/>
            <a:lumOff val="80000"/>
          </a:schemeClr>
        </a:solidFill>
      </dgm:spPr>
    </dgm:pt>
    <dgm:pt modelId="{4A361512-8C76-4A92-BC9B-D362E1380D42}" type="pres">
      <dgm:prSet presAssocID="{63686BA7-A9F9-4783-9392-7A62A148A4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07F2304-6C3E-4C18-86C1-5FE0F68D8E7B}" type="pres">
      <dgm:prSet presAssocID="{63686BA7-A9F9-4783-9392-7A62A148A40B}" presName="spaceRect" presStyleCnt="0"/>
      <dgm:spPr/>
    </dgm:pt>
    <dgm:pt modelId="{5F681C4A-E2DB-41E7-9077-BEFC5F25F6F2}" type="pres">
      <dgm:prSet presAssocID="{63686BA7-A9F9-4783-9392-7A62A148A40B}" presName="parTx" presStyleLbl="revTx" presStyleIdx="4" presStyleCnt="10">
        <dgm:presLayoutVars>
          <dgm:chMax val="0"/>
          <dgm:chPref val="0"/>
        </dgm:presLayoutVars>
      </dgm:prSet>
      <dgm:spPr/>
    </dgm:pt>
    <dgm:pt modelId="{A63802F8-D811-4A34-B8AA-DA438F92340F}" type="pres">
      <dgm:prSet presAssocID="{63686BA7-A9F9-4783-9392-7A62A148A40B}" presName="desTx" presStyleLbl="revTx" presStyleIdx="5" presStyleCnt="10" custScaleX="135146" custScaleY="84849" custLinFactNeighborX="-16548" custLinFactNeighborY="11688">
        <dgm:presLayoutVars/>
      </dgm:prSet>
      <dgm:spPr/>
    </dgm:pt>
    <dgm:pt modelId="{E94B5B10-B0F1-4AE2-8F6E-174238980D73}" type="pres">
      <dgm:prSet presAssocID="{9EC51AAC-4B6E-4147-8955-B6C8823E2F45}" presName="sibTrans" presStyleCnt="0"/>
      <dgm:spPr/>
    </dgm:pt>
    <dgm:pt modelId="{FBDDE365-5D9F-4DCB-9AA0-8C18B6E0D8B4}" type="pres">
      <dgm:prSet presAssocID="{3397976F-A80D-47E4-9290-E5138AA9050D}" presName="compNode" presStyleCnt="0"/>
      <dgm:spPr/>
    </dgm:pt>
    <dgm:pt modelId="{16CBAE19-FE6E-4D8E-AFFB-C888ABBD16DE}" type="pres">
      <dgm:prSet presAssocID="{3397976F-A80D-47E4-9290-E5138AA9050D}" presName="bgRect" presStyleLbl="bgShp" presStyleIdx="3" presStyleCnt="5"/>
      <dgm:spPr>
        <a:solidFill>
          <a:schemeClr val="accent3">
            <a:lumMod val="20000"/>
            <a:lumOff val="80000"/>
          </a:schemeClr>
        </a:solidFill>
      </dgm:spPr>
    </dgm:pt>
    <dgm:pt modelId="{201C50AF-F473-4142-8048-E323AA6FC8BD}" type="pres">
      <dgm:prSet presAssocID="{3397976F-A80D-47E4-9290-E5138AA905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A614B66D-0429-4EA8-A0AD-A95111FCA7EF}" type="pres">
      <dgm:prSet presAssocID="{3397976F-A80D-47E4-9290-E5138AA9050D}" presName="spaceRect" presStyleCnt="0"/>
      <dgm:spPr/>
    </dgm:pt>
    <dgm:pt modelId="{992816CF-D2A1-49FC-9458-5F23B86B2F3A}" type="pres">
      <dgm:prSet presAssocID="{3397976F-A80D-47E4-9290-E5138AA9050D}" presName="parTx" presStyleLbl="revTx" presStyleIdx="6" presStyleCnt="10">
        <dgm:presLayoutVars>
          <dgm:chMax val="0"/>
          <dgm:chPref val="0"/>
        </dgm:presLayoutVars>
      </dgm:prSet>
      <dgm:spPr/>
    </dgm:pt>
    <dgm:pt modelId="{FE43DC05-80C5-4904-B375-43BBF0C697C6}" type="pres">
      <dgm:prSet presAssocID="{3397976F-A80D-47E4-9290-E5138AA9050D}" presName="desTx" presStyleLbl="revTx" presStyleIdx="7" presStyleCnt="10" custScaleX="158547" custLinFactNeighborX="-4481" custLinFactNeighborY="1630">
        <dgm:presLayoutVars/>
      </dgm:prSet>
      <dgm:spPr/>
    </dgm:pt>
    <dgm:pt modelId="{794E4C42-88B0-4277-A902-A06CC034FEA8}" type="pres">
      <dgm:prSet presAssocID="{257A6CA2-B817-4312-AF91-583A1728D5B7}" presName="sibTrans" presStyleCnt="0"/>
      <dgm:spPr/>
    </dgm:pt>
    <dgm:pt modelId="{8B7F39A9-3F95-4876-AFFE-D2872B94B83E}" type="pres">
      <dgm:prSet presAssocID="{CE7E4889-3E65-4554-8A18-F77117B70C41}" presName="compNode" presStyleCnt="0"/>
      <dgm:spPr/>
    </dgm:pt>
    <dgm:pt modelId="{9DFCD869-4DD0-4E03-8F4E-9E4F7BC4FF68}" type="pres">
      <dgm:prSet presAssocID="{CE7E4889-3E65-4554-8A18-F77117B70C41}" presName="bgRect" presStyleLbl="bgShp" presStyleIdx="4" presStyleCnt="5"/>
      <dgm:spPr>
        <a:solidFill>
          <a:schemeClr val="accent3">
            <a:lumMod val="20000"/>
            <a:lumOff val="80000"/>
          </a:schemeClr>
        </a:solidFill>
      </dgm:spPr>
    </dgm:pt>
    <dgm:pt modelId="{2CC0AD67-40E0-4611-8854-40CEEB4E9E9B}" type="pres">
      <dgm:prSet presAssocID="{CE7E4889-3E65-4554-8A18-F77117B70C4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7BF8D6B1-991A-434A-9332-5970A67597B0}" type="pres">
      <dgm:prSet presAssocID="{CE7E4889-3E65-4554-8A18-F77117B70C41}" presName="spaceRect" presStyleCnt="0"/>
      <dgm:spPr/>
    </dgm:pt>
    <dgm:pt modelId="{42FC1370-4D25-476B-AD38-E28C44A5D6F2}" type="pres">
      <dgm:prSet presAssocID="{CE7E4889-3E65-4554-8A18-F77117B70C41}" presName="parTx" presStyleLbl="revTx" presStyleIdx="8" presStyleCnt="10">
        <dgm:presLayoutVars>
          <dgm:chMax val="0"/>
          <dgm:chPref val="0"/>
        </dgm:presLayoutVars>
      </dgm:prSet>
      <dgm:spPr/>
    </dgm:pt>
    <dgm:pt modelId="{6C538BC8-D866-41F8-8F11-40145845A881}" type="pres">
      <dgm:prSet presAssocID="{CE7E4889-3E65-4554-8A18-F77117B70C41}" presName="desTx" presStyleLbl="revTx" presStyleIdx="9" presStyleCnt="10" custScaleX="167200" custLinFactNeighborX="472" custLinFactNeighborY="-3259">
        <dgm:presLayoutVars/>
      </dgm:prSet>
      <dgm:spPr/>
    </dgm:pt>
  </dgm:ptLst>
  <dgm:cxnLst>
    <dgm:cxn modelId="{3532D600-2BBC-449E-90A2-2E1586439697}" srcId="{3397976F-A80D-47E4-9290-E5138AA9050D}" destId="{D564306E-D8E0-4327-8262-201AF0381AF5}" srcOrd="0" destOrd="0" parTransId="{42B19E3F-4732-4193-9BED-C0C2473A4739}" sibTransId="{4A7CFC62-792A-4358-A942-C9A72A8D7B80}"/>
    <dgm:cxn modelId="{A88E5906-6600-4992-91BA-19BF8904978A}" srcId="{0F19FED4-D8C9-4190-ACBF-53034278726D}" destId="{04D86001-DC64-4C6C-80E8-7634523F0030}" srcOrd="1" destOrd="0" parTransId="{7ABF1682-A963-4A45-B7C3-6F8369008BB9}" sibTransId="{50A105C1-005E-4C46-BB73-25C3B39EFAC2}"/>
    <dgm:cxn modelId="{39BDA112-F8F6-4FFD-AB8F-9F65A488C1CB}" type="presOf" srcId="{37C4272A-04ED-4138-B827-94658AD9D809}" destId="{A63802F8-D811-4A34-B8AA-DA438F92340F}" srcOrd="0" destOrd="0" presId="urn:microsoft.com/office/officeart/2018/2/layout/IconVerticalSolidList"/>
    <dgm:cxn modelId="{F3DEB512-FFB7-4549-A417-EA0BAB63225C}" srcId="{29C326D1-C961-4C5D-9AC9-6A8DAEB65123}" destId="{3E5C996F-D693-455E-8C72-96C1178A1753}" srcOrd="2" destOrd="0" parTransId="{AB7C9179-0CE3-4B00-856A-C9F8A164F6AB}" sibTransId="{339CCD48-54E2-4F80-9387-E0DB3FCF589E}"/>
    <dgm:cxn modelId="{A57DAC1C-0093-444F-B5EF-8F313C465EFB}" srcId="{29C326D1-C961-4C5D-9AC9-6A8DAEB65123}" destId="{BD718F17-7DF4-465F-811F-A9E9B881DD0E}" srcOrd="1" destOrd="0" parTransId="{1B8B51A6-E564-483A-A5E9-776712D170E7}" sibTransId="{CA20DC53-B100-4EB1-AFEA-4663F9A65FEC}"/>
    <dgm:cxn modelId="{B420521F-F826-4D8B-8B11-17C6901832E8}" srcId="{04D86001-DC64-4C6C-80E8-7634523F0030}" destId="{CF6E9F4D-B818-440C-BD97-C7ADECAEA1A7}" srcOrd="2" destOrd="0" parTransId="{CDF65BF1-5BD3-41BF-8419-B47705B3FBCB}" sibTransId="{2D361672-F509-4E07-A2A2-9CD298FA360F}"/>
    <dgm:cxn modelId="{5AA0CA20-C2B6-48C5-B264-64B1190746F5}" type="presOf" srcId="{AF3035E1-33C6-4E0B-A241-33B030384634}" destId="{6C538BC8-D866-41F8-8F11-40145845A881}" srcOrd="0" destOrd="0" presId="urn:microsoft.com/office/officeart/2018/2/layout/IconVerticalSolidList"/>
    <dgm:cxn modelId="{657D4C26-8380-4B2D-9364-F5CA7C33FA65}" srcId="{CE7E4889-3E65-4554-8A18-F77117B70C41}" destId="{AF3035E1-33C6-4E0B-A241-33B030384634}" srcOrd="0" destOrd="0" parTransId="{8B559C07-3705-4719-836C-6FE1D4C17BD1}" sibTransId="{D0CFB67D-37E1-4FC7-B636-9476AEF30C00}"/>
    <dgm:cxn modelId="{78187926-FB47-44A5-8B85-903AEAD15650}" type="presOf" srcId="{D564306E-D8E0-4327-8262-201AF0381AF5}" destId="{FE43DC05-80C5-4904-B375-43BBF0C697C6}" srcOrd="0" destOrd="0" presId="urn:microsoft.com/office/officeart/2018/2/layout/IconVerticalSolidList"/>
    <dgm:cxn modelId="{7C894B46-4629-4CB7-9619-3D88ACEFD6FD}" type="presOf" srcId="{5D8579F3-4B4C-40CB-9C74-0AF2851940F8}" destId="{CD54568E-8BE6-4E06-8B28-4ABDF6D4015A}" srcOrd="0" destOrd="0" presId="urn:microsoft.com/office/officeart/2018/2/layout/IconVerticalSolidList"/>
    <dgm:cxn modelId="{D62B0051-4DD1-4C3D-BC1F-990DC548B203}" type="presOf" srcId="{D7BABA01-9CC8-49FA-98A4-D80ABCC195DA}" destId="{A63802F8-D811-4A34-B8AA-DA438F92340F}" srcOrd="0" destOrd="1" presId="urn:microsoft.com/office/officeart/2018/2/layout/IconVerticalSolidList"/>
    <dgm:cxn modelId="{000F4B59-7CCF-4F7A-B852-B4B824D9CD50}" type="presOf" srcId="{CD1335C1-B28D-45A1-8029-A98173E1D9A2}" destId="{BABC11CB-BB98-47DF-8517-E625FC8C0A45}" srcOrd="0" destOrd="0" presId="urn:microsoft.com/office/officeart/2018/2/layout/IconVerticalSolidList"/>
    <dgm:cxn modelId="{CDD4535C-18D5-4220-BCAD-85291DE8E25E}" type="presOf" srcId="{CE7E4889-3E65-4554-8A18-F77117B70C41}" destId="{42FC1370-4D25-476B-AD38-E28C44A5D6F2}" srcOrd="0" destOrd="0" presId="urn:microsoft.com/office/officeart/2018/2/layout/IconVerticalSolidList"/>
    <dgm:cxn modelId="{CD443A5F-D146-4687-9909-7A186011E0DA}" srcId="{04D86001-DC64-4C6C-80E8-7634523F0030}" destId="{3D16AB20-8418-4E9F-858A-020D4509C5E2}" srcOrd="1" destOrd="0" parTransId="{0C2B01B6-4191-4F07-90A0-1C484A9EE022}" sibTransId="{94561241-3A85-4737-940E-28BF5D3467B3}"/>
    <dgm:cxn modelId="{2C69968A-A46C-4946-B45B-E99376E366F0}" type="presOf" srcId="{04D86001-DC64-4C6C-80E8-7634523F0030}" destId="{708417F6-FF25-4AFB-9DA7-6D624D6D4070}" srcOrd="0" destOrd="0" presId="urn:microsoft.com/office/officeart/2018/2/layout/IconVerticalSolidList"/>
    <dgm:cxn modelId="{4AED2D9D-5598-42AE-AD3C-ABEBE9166F79}" type="presOf" srcId="{3397976F-A80D-47E4-9290-E5138AA9050D}" destId="{992816CF-D2A1-49FC-9458-5F23B86B2F3A}" srcOrd="0" destOrd="0" presId="urn:microsoft.com/office/officeart/2018/2/layout/IconVerticalSolidList"/>
    <dgm:cxn modelId="{45AAF39F-3C58-4ED2-8181-A9A1CB9461A7}" type="presOf" srcId="{3D16AB20-8418-4E9F-858A-020D4509C5E2}" destId="{CD54568E-8BE6-4E06-8B28-4ABDF6D4015A}" srcOrd="0" destOrd="1" presId="urn:microsoft.com/office/officeart/2018/2/layout/IconVerticalSolidList"/>
    <dgm:cxn modelId="{9DA9B8A3-3231-47CB-A779-C59C3620CFE9}" type="presOf" srcId="{3E5C996F-D693-455E-8C72-96C1178A1753}" destId="{BABC11CB-BB98-47DF-8517-E625FC8C0A45}" srcOrd="0" destOrd="2" presId="urn:microsoft.com/office/officeart/2018/2/layout/IconVerticalSolidList"/>
    <dgm:cxn modelId="{42BEE8A8-522D-4C1D-802A-DD525077029B}" type="presOf" srcId="{0F19FED4-D8C9-4190-ACBF-53034278726D}" destId="{05346D69-7787-42B0-A885-5E09D8EE8586}" srcOrd="0" destOrd="0" presId="urn:microsoft.com/office/officeart/2018/2/layout/IconVerticalSolidList"/>
    <dgm:cxn modelId="{ED57F0AF-5489-4826-89BA-1DCFCECE7888}" srcId="{04D86001-DC64-4C6C-80E8-7634523F0030}" destId="{5D8579F3-4B4C-40CB-9C74-0AF2851940F8}" srcOrd="0" destOrd="0" parTransId="{91A3146B-D346-4569-B243-96764B4FE1CD}" sibTransId="{0A6C2810-F9B7-4FB0-A674-9C1DBBC8656C}"/>
    <dgm:cxn modelId="{3C5ACCB0-6122-443E-8952-E14DC3A63A89}" type="presOf" srcId="{29C326D1-C961-4C5D-9AC9-6A8DAEB65123}" destId="{D289B3DA-A7B9-40EB-ADEA-35C5B7233DCC}" srcOrd="0" destOrd="0" presId="urn:microsoft.com/office/officeart/2018/2/layout/IconVerticalSolidList"/>
    <dgm:cxn modelId="{CD71AFB5-8FB1-45B0-95D8-4D20B955F2B8}" type="presOf" srcId="{63686BA7-A9F9-4783-9392-7A62A148A40B}" destId="{5F681C4A-E2DB-41E7-9077-BEFC5F25F6F2}" srcOrd="0" destOrd="0" presId="urn:microsoft.com/office/officeart/2018/2/layout/IconVerticalSolidList"/>
    <dgm:cxn modelId="{9B4A40B7-D9D5-4790-9EBE-AE9CB9AE2E9C}" srcId="{29C326D1-C961-4C5D-9AC9-6A8DAEB65123}" destId="{CD1335C1-B28D-45A1-8029-A98173E1D9A2}" srcOrd="0" destOrd="0" parTransId="{C50580DF-DA6E-4D72-BC8C-76A57A73FA3E}" sibTransId="{6B32421F-663C-4585-BEBE-C107DA84FE53}"/>
    <dgm:cxn modelId="{8C737BC2-ACD4-4FE0-AB64-4A1FABA26FAB}" type="presOf" srcId="{BD718F17-7DF4-465F-811F-A9E9B881DD0E}" destId="{BABC11CB-BB98-47DF-8517-E625FC8C0A45}" srcOrd="0" destOrd="1" presId="urn:microsoft.com/office/officeart/2018/2/layout/IconVerticalSolidList"/>
    <dgm:cxn modelId="{F9FFB3CA-F0AF-4130-AB42-13E2C9B45D3A}" srcId="{0F19FED4-D8C9-4190-ACBF-53034278726D}" destId="{CE7E4889-3E65-4554-8A18-F77117B70C41}" srcOrd="4" destOrd="0" parTransId="{BC8227E5-FF1D-4E07-81A2-42924C35B2EA}" sibTransId="{679E79E9-9240-43DA-A828-95BBC1C83CEF}"/>
    <dgm:cxn modelId="{C085EFCE-E9BC-4BD9-BBA0-4B1826823441}" srcId="{0F19FED4-D8C9-4190-ACBF-53034278726D}" destId="{3397976F-A80D-47E4-9290-E5138AA9050D}" srcOrd="3" destOrd="0" parTransId="{E6027E77-1E75-4A07-BBDB-20AB963F9468}" sibTransId="{257A6CA2-B817-4312-AF91-583A1728D5B7}"/>
    <dgm:cxn modelId="{C7BD0AD2-E19E-426E-9040-33DD45326C7D}" srcId="{63686BA7-A9F9-4783-9392-7A62A148A40B}" destId="{D7BABA01-9CC8-49FA-98A4-D80ABCC195DA}" srcOrd="1" destOrd="0" parTransId="{B004A12C-80C0-408D-8105-DB83CDB17686}" sibTransId="{78B7529C-3512-4F15-94A7-420A399B49DB}"/>
    <dgm:cxn modelId="{71DA5AE5-FFAE-4AA8-9BB1-51D5E5D1086D}" srcId="{0F19FED4-D8C9-4190-ACBF-53034278726D}" destId="{29C326D1-C961-4C5D-9AC9-6A8DAEB65123}" srcOrd="0" destOrd="0" parTransId="{722C604D-FA12-4E45-B39F-6FCC5BC21BC8}" sibTransId="{819FB702-B031-4232-B44D-BCC392CC8B76}"/>
    <dgm:cxn modelId="{DD2B96F9-39D9-4401-9898-026FB7640038}" srcId="{0F19FED4-D8C9-4190-ACBF-53034278726D}" destId="{63686BA7-A9F9-4783-9392-7A62A148A40B}" srcOrd="2" destOrd="0" parTransId="{873D9BE1-5529-4ACB-851C-D68C4C8B98CC}" sibTransId="{9EC51AAC-4B6E-4147-8955-B6C8823E2F45}"/>
    <dgm:cxn modelId="{0A43EBFB-8DB9-4A24-9DBE-99A281E2395C}" type="presOf" srcId="{CF6E9F4D-B818-440C-BD97-C7ADECAEA1A7}" destId="{CD54568E-8BE6-4E06-8B28-4ABDF6D4015A}" srcOrd="0" destOrd="2" presId="urn:microsoft.com/office/officeart/2018/2/layout/IconVerticalSolidList"/>
    <dgm:cxn modelId="{FA82DAFD-00B0-44C2-AE9C-F6B3C549C208}" srcId="{63686BA7-A9F9-4783-9392-7A62A148A40B}" destId="{37C4272A-04ED-4138-B827-94658AD9D809}" srcOrd="0" destOrd="0" parTransId="{D0F00F56-8727-4F68-8C0B-74603AE2F81C}" sibTransId="{F422C55A-DACD-4A5E-B0DB-71463A26E30A}"/>
    <dgm:cxn modelId="{CEDFD704-86EA-4139-8361-39B10B5BF532}" type="presParOf" srcId="{05346D69-7787-42B0-A885-5E09D8EE8586}" destId="{D8E4C6CA-CC76-4CBB-8CD1-8EE9F972BD91}" srcOrd="0" destOrd="0" presId="urn:microsoft.com/office/officeart/2018/2/layout/IconVerticalSolidList"/>
    <dgm:cxn modelId="{D267CAAD-D9F5-4AD1-93D1-DF5C5FE13289}" type="presParOf" srcId="{D8E4C6CA-CC76-4CBB-8CD1-8EE9F972BD91}" destId="{F58D4BD7-82F2-4A2D-826C-C18A4FB5BA89}" srcOrd="0" destOrd="0" presId="urn:microsoft.com/office/officeart/2018/2/layout/IconVerticalSolidList"/>
    <dgm:cxn modelId="{45C2F938-F461-42C4-8196-FAF6B9793D85}" type="presParOf" srcId="{D8E4C6CA-CC76-4CBB-8CD1-8EE9F972BD91}" destId="{B18C7E67-F10F-4FA1-9E2F-4243E6BCBF0A}" srcOrd="1" destOrd="0" presId="urn:microsoft.com/office/officeart/2018/2/layout/IconVerticalSolidList"/>
    <dgm:cxn modelId="{427D54AE-89DE-4030-9403-1B7CB4719FDC}" type="presParOf" srcId="{D8E4C6CA-CC76-4CBB-8CD1-8EE9F972BD91}" destId="{98C187DA-6211-40D2-B1A4-D8CCAE374346}" srcOrd="2" destOrd="0" presId="urn:microsoft.com/office/officeart/2018/2/layout/IconVerticalSolidList"/>
    <dgm:cxn modelId="{1933D720-AA43-451A-901D-92ADA0260C15}" type="presParOf" srcId="{D8E4C6CA-CC76-4CBB-8CD1-8EE9F972BD91}" destId="{D289B3DA-A7B9-40EB-ADEA-35C5B7233DCC}" srcOrd="3" destOrd="0" presId="urn:microsoft.com/office/officeart/2018/2/layout/IconVerticalSolidList"/>
    <dgm:cxn modelId="{B0843166-DD79-44CC-9693-FF7DD7E9733A}" type="presParOf" srcId="{D8E4C6CA-CC76-4CBB-8CD1-8EE9F972BD91}" destId="{BABC11CB-BB98-47DF-8517-E625FC8C0A45}" srcOrd="4" destOrd="0" presId="urn:microsoft.com/office/officeart/2018/2/layout/IconVerticalSolidList"/>
    <dgm:cxn modelId="{30C1CD6B-F374-4670-9308-86ADF9CC2F11}" type="presParOf" srcId="{05346D69-7787-42B0-A885-5E09D8EE8586}" destId="{F43385A2-2FE1-4E38-A729-055C908D1625}" srcOrd="1" destOrd="0" presId="urn:microsoft.com/office/officeart/2018/2/layout/IconVerticalSolidList"/>
    <dgm:cxn modelId="{908002E6-DA1B-4071-82AD-F1679D1FEE0E}" type="presParOf" srcId="{05346D69-7787-42B0-A885-5E09D8EE8586}" destId="{F0E2FE11-2B9D-47F6-BF10-ADFA6B9B6643}" srcOrd="2" destOrd="0" presId="urn:microsoft.com/office/officeart/2018/2/layout/IconVerticalSolidList"/>
    <dgm:cxn modelId="{3651C64D-6A0B-4C94-8FD4-B529BCF51575}" type="presParOf" srcId="{F0E2FE11-2B9D-47F6-BF10-ADFA6B9B6643}" destId="{C283D38C-EE6C-4674-913F-C18A8AD73EF2}" srcOrd="0" destOrd="0" presId="urn:microsoft.com/office/officeart/2018/2/layout/IconVerticalSolidList"/>
    <dgm:cxn modelId="{1110B062-D7B4-436C-B66B-8291923BD4BA}" type="presParOf" srcId="{F0E2FE11-2B9D-47F6-BF10-ADFA6B9B6643}" destId="{197860DB-902E-426D-B270-5811006ED7F3}" srcOrd="1" destOrd="0" presId="urn:microsoft.com/office/officeart/2018/2/layout/IconVerticalSolidList"/>
    <dgm:cxn modelId="{7C0F55B3-7A1D-4F31-BCA1-8DB1F34C0702}" type="presParOf" srcId="{F0E2FE11-2B9D-47F6-BF10-ADFA6B9B6643}" destId="{EE982ADF-CC38-4158-9BC5-D1B64FD308E6}" srcOrd="2" destOrd="0" presId="urn:microsoft.com/office/officeart/2018/2/layout/IconVerticalSolidList"/>
    <dgm:cxn modelId="{D250A528-2871-4D26-879A-0D41C89A2A06}" type="presParOf" srcId="{F0E2FE11-2B9D-47F6-BF10-ADFA6B9B6643}" destId="{708417F6-FF25-4AFB-9DA7-6D624D6D4070}" srcOrd="3" destOrd="0" presId="urn:microsoft.com/office/officeart/2018/2/layout/IconVerticalSolidList"/>
    <dgm:cxn modelId="{A4FAB967-CBCA-45E8-97E9-9F5A9AAC3661}" type="presParOf" srcId="{F0E2FE11-2B9D-47F6-BF10-ADFA6B9B6643}" destId="{CD54568E-8BE6-4E06-8B28-4ABDF6D4015A}" srcOrd="4" destOrd="0" presId="urn:microsoft.com/office/officeart/2018/2/layout/IconVerticalSolidList"/>
    <dgm:cxn modelId="{50599507-3ACB-4383-A1BC-370655745C05}" type="presParOf" srcId="{05346D69-7787-42B0-A885-5E09D8EE8586}" destId="{B6780E13-2FB2-4EE1-99BB-891F264CE038}" srcOrd="3" destOrd="0" presId="urn:microsoft.com/office/officeart/2018/2/layout/IconVerticalSolidList"/>
    <dgm:cxn modelId="{FD5E0761-1EDF-4F5E-BD53-4AFF7465C87C}" type="presParOf" srcId="{05346D69-7787-42B0-A885-5E09D8EE8586}" destId="{A48B7871-C7B2-4E64-AB0E-ECC53BAD12FE}" srcOrd="4" destOrd="0" presId="urn:microsoft.com/office/officeart/2018/2/layout/IconVerticalSolidList"/>
    <dgm:cxn modelId="{F46263AD-887C-4A0A-8E91-29BB9C1E64A9}" type="presParOf" srcId="{A48B7871-C7B2-4E64-AB0E-ECC53BAD12FE}" destId="{DA6A645F-F779-42E9-B7A6-EB471BE8867F}" srcOrd="0" destOrd="0" presId="urn:microsoft.com/office/officeart/2018/2/layout/IconVerticalSolidList"/>
    <dgm:cxn modelId="{8354A0CC-A642-4BE0-995C-FD5BD36806B5}" type="presParOf" srcId="{A48B7871-C7B2-4E64-AB0E-ECC53BAD12FE}" destId="{4A361512-8C76-4A92-BC9B-D362E1380D42}" srcOrd="1" destOrd="0" presId="urn:microsoft.com/office/officeart/2018/2/layout/IconVerticalSolidList"/>
    <dgm:cxn modelId="{671C4415-DB47-4DCB-BAF2-CC1A64AF5AEA}" type="presParOf" srcId="{A48B7871-C7B2-4E64-AB0E-ECC53BAD12FE}" destId="{907F2304-6C3E-4C18-86C1-5FE0F68D8E7B}" srcOrd="2" destOrd="0" presId="urn:microsoft.com/office/officeart/2018/2/layout/IconVerticalSolidList"/>
    <dgm:cxn modelId="{94F7C6D2-CA04-4502-BAA6-ECF918402C56}" type="presParOf" srcId="{A48B7871-C7B2-4E64-AB0E-ECC53BAD12FE}" destId="{5F681C4A-E2DB-41E7-9077-BEFC5F25F6F2}" srcOrd="3" destOrd="0" presId="urn:microsoft.com/office/officeart/2018/2/layout/IconVerticalSolidList"/>
    <dgm:cxn modelId="{DF399F9E-E3FF-47CA-86F2-5C86323D2AF0}" type="presParOf" srcId="{A48B7871-C7B2-4E64-AB0E-ECC53BAD12FE}" destId="{A63802F8-D811-4A34-B8AA-DA438F92340F}" srcOrd="4" destOrd="0" presId="urn:microsoft.com/office/officeart/2018/2/layout/IconVerticalSolidList"/>
    <dgm:cxn modelId="{401EF106-AC9E-48ED-9407-94BBE24EA8BD}" type="presParOf" srcId="{05346D69-7787-42B0-A885-5E09D8EE8586}" destId="{E94B5B10-B0F1-4AE2-8F6E-174238980D73}" srcOrd="5" destOrd="0" presId="urn:microsoft.com/office/officeart/2018/2/layout/IconVerticalSolidList"/>
    <dgm:cxn modelId="{CCAD95B5-3D94-45D1-9FF3-0AC7CAE001DC}" type="presParOf" srcId="{05346D69-7787-42B0-A885-5E09D8EE8586}" destId="{FBDDE365-5D9F-4DCB-9AA0-8C18B6E0D8B4}" srcOrd="6" destOrd="0" presId="urn:microsoft.com/office/officeart/2018/2/layout/IconVerticalSolidList"/>
    <dgm:cxn modelId="{C4048EBE-AFB5-463A-8CEE-2DD41FB325E6}" type="presParOf" srcId="{FBDDE365-5D9F-4DCB-9AA0-8C18B6E0D8B4}" destId="{16CBAE19-FE6E-4D8E-AFFB-C888ABBD16DE}" srcOrd="0" destOrd="0" presId="urn:microsoft.com/office/officeart/2018/2/layout/IconVerticalSolidList"/>
    <dgm:cxn modelId="{29461B61-B102-4063-A9C0-572C78D35A04}" type="presParOf" srcId="{FBDDE365-5D9F-4DCB-9AA0-8C18B6E0D8B4}" destId="{201C50AF-F473-4142-8048-E323AA6FC8BD}" srcOrd="1" destOrd="0" presId="urn:microsoft.com/office/officeart/2018/2/layout/IconVerticalSolidList"/>
    <dgm:cxn modelId="{B981D829-82F6-4BAF-B582-150C64EE3817}" type="presParOf" srcId="{FBDDE365-5D9F-4DCB-9AA0-8C18B6E0D8B4}" destId="{A614B66D-0429-4EA8-A0AD-A95111FCA7EF}" srcOrd="2" destOrd="0" presId="urn:microsoft.com/office/officeart/2018/2/layout/IconVerticalSolidList"/>
    <dgm:cxn modelId="{A0FB9E0D-C90D-41C9-A185-4F45A2D3BA8D}" type="presParOf" srcId="{FBDDE365-5D9F-4DCB-9AA0-8C18B6E0D8B4}" destId="{992816CF-D2A1-49FC-9458-5F23B86B2F3A}" srcOrd="3" destOrd="0" presId="urn:microsoft.com/office/officeart/2018/2/layout/IconVerticalSolidList"/>
    <dgm:cxn modelId="{5CA07B5C-065C-46B7-BF44-CABA545CF35B}" type="presParOf" srcId="{FBDDE365-5D9F-4DCB-9AA0-8C18B6E0D8B4}" destId="{FE43DC05-80C5-4904-B375-43BBF0C697C6}" srcOrd="4" destOrd="0" presId="urn:microsoft.com/office/officeart/2018/2/layout/IconVerticalSolidList"/>
    <dgm:cxn modelId="{AE6BA5F2-19CA-4723-9C13-D30586DFEDDC}" type="presParOf" srcId="{05346D69-7787-42B0-A885-5E09D8EE8586}" destId="{794E4C42-88B0-4277-A902-A06CC034FEA8}" srcOrd="7" destOrd="0" presId="urn:microsoft.com/office/officeart/2018/2/layout/IconVerticalSolidList"/>
    <dgm:cxn modelId="{F8ED214F-FAD5-4949-9B8D-34D2E7143BB3}" type="presParOf" srcId="{05346D69-7787-42B0-A885-5E09D8EE8586}" destId="{8B7F39A9-3F95-4876-AFFE-D2872B94B83E}" srcOrd="8" destOrd="0" presId="urn:microsoft.com/office/officeart/2018/2/layout/IconVerticalSolidList"/>
    <dgm:cxn modelId="{1FA0271E-ED4B-49B5-8C3B-3DCF04D1CDD1}" type="presParOf" srcId="{8B7F39A9-3F95-4876-AFFE-D2872B94B83E}" destId="{9DFCD869-4DD0-4E03-8F4E-9E4F7BC4FF68}" srcOrd="0" destOrd="0" presId="urn:microsoft.com/office/officeart/2018/2/layout/IconVerticalSolidList"/>
    <dgm:cxn modelId="{BEB26756-A5B5-427F-8A3D-350BE9E8D060}" type="presParOf" srcId="{8B7F39A9-3F95-4876-AFFE-D2872B94B83E}" destId="{2CC0AD67-40E0-4611-8854-40CEEB4E9E9B}" srcOrd="1" destOrd="0" presId="urn:microsoft.com/office/officeart/2018/2/layout/IconVerticalSolidList"/>
    <dgm:cxn modelId="{FB1336F9-27A1-4C0A-B345-3B6A10CA6377}" type="presParOf" srcId="{8B7F39A9-3F95-4876-AFFE-D2872B94B83E}" destId="{7BF8D6B1-991A-434A-9332-5970A67597B0}" srcOrd="2" destOrd="0" presId="urn:microsoft.com/office/officeart/2018/2/layout/IconVerticalSolidList"/>
    <dgm:cxn modelId="{9744BDC8-1D0E-4B2E-AC70-15E611D747A4}" type="presParOf" srcId="{8B7F39A9-3F95-4876-AFFE-D2872B94B83E}" destId="{42FC1370-4D25-476B-AD38-E28C44A5D6F2}" srcOrd="3" destOrd="0" presId="urn:microsoft.com/office/officeart/2018/2/layout/IconVerticalSolidList"/>
    <dgm:cxn modelId="{247EFB08-0B34-41BE-8943-47FDA66F9E82}" type="presParOf" srcId="{8B7F39A9-3F95-4876-AFFE-D2872B94B83E}" destId="{6C538BC8-D866-41F8-8F11-40145845A88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D4BD7-82F2-4A2D-826C-C18A4FB5BA89}">
      <dsp:nvSpPr>
        <dsp:cNvPr id="0" name=""/>
        <dsp:cNvSpPr/>
      </dsp:nvSpPr>
      <dsp:spPr>
        <a:xfrm>
          <a:off x="-920346" y="10248"/>
          <a:ext cx="11120967" cy="75832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7E67-F10F-4FA1-9E2F-4243E6BCBF0A}">
      <dsp:nvSpPr>
        <dsp:cNvPr id="0" name=""/>
        <dsp:cNvSpPr/>
      </dsp:nvSpPr>
      <dsp:spPr>
        <a:xfrm>
          <a:off x="-690952" y="180872"/>
          <a:ext cx="417081" cy="417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B3DA-A7B9-40EB-ADEA-35C5B7233DCC}">
      <dsp:nvSpPr>
        <dsp:cNvPr id="0" name=""/>
        <dsp:cNvSpPr/>
      </dsp:nvSpPr>
      <dsp:spPr>
        <a:xfrm>
          <a:off x="-44476" y="10248"/>
          <a:ext cx="500443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Goals of the Working Group</a:t>
          </a:r>
          <a:endParaRPr lang="en-US" sz="1900" kern="1200" dirty="0"/>
        </a:p>
      </dsp:txBody>
      <dsp:txXfrm>
        <a:off x="-44476" y="10248"/>
        <a:ext cx="5004435" cy="758329"/>
      </dsp:txXfrm>
    </dsp:sp>
    <dsp:sp modelId="{BABC11CB-BB98-47DF-8517-E625FC8C0A45}">
      <dsp:nvSpPr>
        <dsp:cNvPr id="0" name=""/>
        <dsp:cNvSpPr/>
      </dsp:nvSpPr>
      <dsp:spPr>
        <a:xfrm>
          <a:off x="3156425" y="10248"/>
          <a:ext cx="884601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/>
            <a:t>Finalize </a:t>
          </a:r>
          <a:r>
            <a:rPr lang="en-US" sz="1350" kern="1200">
              <a:latin typeface="Cambria"/>
            </a:rPr>
            <a:t>MOMI consortium-wide metabolomics work</a:t>
          </a:r>
          <a:endParaRPr lang="en-US" sz="1350" kern="1200" dirty="0"/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/>
            <a:t>Publish articles on pooled analyses </a:t>
          </a:r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70C0"/>
              </a:solidFill>
            </a:rPr>
            <a:t>Are these the right goals? Are there other goals we should consider? </a:t>
          </a:r>
        </a:p>
      </dsp:txBody>
      <dsp:txXfrm>
        <a:off x="3156425" y="10248"/>
        <a:ext cx="8846015" cy="758329"/>
      </dsp:txXfrm>
    </dsp:sp>
    <dsp:sp modelId="{C283D38C-EE6C-4674-913F-C18A8AD73EF2}">
      <dsp:nvSpPr>
        <dsp:cNvPr id="0" name=""/>
        <dsp:cNvSpPr/>
      </dsp:nvSpPr>
      <dsp:spPr>
        <a:xfrm>
          <a:off x="-920346" y="958160"/>
          <a:ext cx="11120967" cy="75832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860DB-902E-426D-B270-5811006ED7F3}">
      <dsp:nvSpPr>
        <dsp:cNvPr id="0" name=""/>
        <dsp:cNvSpPr/>
      </dsp:nvSpPr>
      <dsp:spPr>
        <a:xfrm>
          <a:off x="-690952" y="1128785"/>
          <a:ext cx="417081" cy="417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417F6-FF25-4AFB-9DA7-6D624D6D4070}">
      <dsp:nvSpPr>
        <dsp:cNvPr id="0" name=""/>
        <dsp:cNvSpPr/>
      </dsp:nvSpPr>
      <dsp:spPr>
        <a:xfrm>
          <a:off x="-44476" y="958160"/>
          <a:ext cx="500443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Outputs</a:t>
          </a:r>
          <a:endParaRPr lang="en-US" sz="1900" kern="1200"/>
        </a:p>
      </dsp:txBody>
      <dsp:txXfrm>
        <a:off x="-44476" y="958160"/>
        <a:ext cx="5004435" cy="758329"/>
      </dsp:txXfrm>
    </dsp:sp>
    <dsp:sp modelId="{CD54568E-8BE6-4E06-8B28-4ABDF6D4015A}">
      <dsp:nvSpPr>
        <dsp:cNvPr id="0" name=""/>
        <dsp:cNvSpPr/>
      </dsp:nvSpPr>
      <dsp:spPr>
        <a:xfrm>
          <a:off x="3117552" y="958160"/>
          <a:ext cx="8923761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/>
            <a:t>A final list of top metabolites to prioritize for Sapient to </a:t>
          </a:r>
          <a:r>
            <a:rPr lang="en-US" sz="1350" kern="1200">
              <a:latin typeface="Cambria"/>
            </a:rPr>
            <a:t>do molecule identification work</a:t>
          </a:r>
          <a:endParaRPr lang="en-US" sz="1350" kern="1200" dirty="0"/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/>
            <a:t>A publication plan</a:t>
          </a:r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70C0"/>
              </a:solidFill>
            </a:rPr>
            <a:t>Are these the right outputs? Are there additional outputs that this group should focus on?</a:t>
          </a:r>
        </a:p>
      </dsp:txBody>
      <dsp:txXfrm>
        <a:off x="3117552" y="958160"/>
        <a:ext cx="8923761" cy="758329"/>
      </dsp:txXfrm>
    </dsp:sp>
    <dsp:sp modelId="{DA6A645F-F779-42E9-B7A6-EB471BE8867F}">
      <dsp:nvSpPr>
        <dsp:cNvPr id="0" name=""/>
        <dsp:cNvSpPr/>
      </dsp:nvSpPr>
      <dsp:spPr>
        <a:xfrm>
          <a:off x="-920346" y="1906073"/>
          <a:ext cx="11120967" cy="75832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61512-8C76-4A92-BC9B-D362E1380D42}">
      <dsp:nvSpPr>
        <dsp:cNvPr id="0" name=""/>
        <dsp:cNvSpPr/>
      </dsp:nvSpPr>
      <dsp:spPr>
        <a:xfrm>
          <a:off x="-690952" y="2076697"/>
          <a:ext cx="417081" cy="417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1C4A-E2DB-41E7-9077-BEFC5F25F6F2}">
      <dsp:nvSpPr>
        <dsp:cNvPr id="0" name=""/>
        <dsp:cNvSpPr/>
      </dsp:nvSpPr>
      <dsp:spPr>
        <a:xfrm>
          <a:off x="-44476" y="1906073"/>
          <a:ext cx="500443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Timelines</a:t>
          </a:r>
          <a:endParaRPr lang="en-US" sz="1900" kern="1200"/>
        </a:p>
      </dsp:txBody>
      <dsp:txXfrm>
        <a:off x="-44476" y="1906073"/>
        <a:ext cx="5004435" cy="758329"/>
      </dsp:txXfrm>
    </dsp:sp>
    <dsp:sp modelId="{A63802F8-D811-4A34-B8AA-DA438F92340F}">
      <dsp:nvSpPr>
        <dsp:cNvPr id="0" name=""/>
        <dsp:cNvSpPr/>
      </dsp:nvSpPr>
      <dsp:spPr>
        <a:xfrm>
          <a:off x="3172377" y="2030263"/>
          <a:ext cx="7080228" cy="547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30" tIns="68230" rIns="68230" bIns="68230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/>
            <a:t>What is realistic and feasible for this group to develop a finalized list of top metabolites for Sapient? </a:t>
          </a:r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/>
            <a:t>Please note that </a:t>
          </a:r>
          <a:r>
            <a:rPr lang="en-US" sz="1350" kern="1200" dirty="0" err="1"/>
            <a:t>Sapient’s</a:t>
          </a:r>
          <a:r>
            <a:rPr lang="en-US" sz="1350" kern="1200" dirty="0"/>
            <a:t> contract goes until December 2024.</a:t>
          </a:r>
          <a:r>
            <a:rPr lang="en-US" sz="1350" kern="1200" dirty="0">
              <a:highlight>
                <a:srgbClr val="FFFF00"/>
              </a:highlight>
            </a:rPr>
            <a:t> </a:t>
          </a:r>
        </a:p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70C0"/>
              </a:solidFill>
            </a:rPr>
            <a:t>What is a realistic and feasible timeline for publications? </a:t>
          </a:r>
        </a:p>
      </dsp:txBody>
      <dsp:txXfrm>
        <a:off x="3172377" y="2030263"/>
        <a:ext cx="7080228" cy="547016"/>
      </dsp:txXfrm>
    </dsp:sp>
    <dsp:sp modelId="{16CBAE19-FE6E-4D8E-AFFB-C888ABBD16DE}">
      <dsp:nvSpPr>
        <dsp:cNvPr id="0" name=""/>
        <dsp:cNvSpPr/>
      </dsp:nvSpPr>
      <dsp:spPr>
        <a:xfrm>
          <a:off x="-920346" y="2853985"/>
          <a:ext cx="11120967" cy="75832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C50AF-F473-4142-8048-E323AA6FC8BD}">
      <dsp:nvSpPr>
        <dsp:cNvPr id="0" name=""/>
        <dsp:cNvSpPr/>
      </dsp:nvSpPr>
      <dsp:spPr>
        <a:xfrm>
          <a:off x="-690952" y="3024609"/>
          <a:ext cx="417081" cy="417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816CF-D2A1-49FC-9458-5F23B86B2F3A}">
      <dsp:nvSpPr>
        <dsp:cNvPr id="0" name=""/>
        <dsp:cNvSpPr/>
      </dsp:nvSpPr>
      <dsp:spPr>
        <a:xfrm>
          <a:off x="-44476" y="2853985"/>
          <a:ext cx="500443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Cadence of meetings</a:t>
          </a:r>
          <a:endParaRPr lang="en-US" sz="1900" kern="1200"/>
        </a:p>
      </dsp:txBody>
      <dsp:txXfrm>
        <a:off x="-44476" y="2853985"/>
        <a:ext cx="5004435" cy="758329"/>
      </dsp:txXfrm>
    </dsp:sp>
    <dsp:sp modelId="{FE43DC05-80C5-4904-B375-43BBF0C697C6}">
      <dsp:nvSpPr>
        <dsp:cNvPr id="0" name=""/>
        <dsp:cNvSpPr/>
      </dsp:nvSpPr>
      <dsp:spPr>
        <a:xfrm>
          <a:off x="3191578" y="2866346"/>
          <a:ext cx="8306194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70C0"/>
              </a:solidFill>
            </a:rPr>
            <a:t>What meeting cadence is necessary to meet to achieve the goals and outputs? </a:t>
          </a:r>
        </a:p>
      </dsp:txBody>
      <dsp:txXfrm>
        <a:off x="3191578" y="2866346"/>
        <a:ext cx="8306194" cy="758329"/>
      </dsp:txXfrm>
    </dsp:sp>
    <dsp:sp modelId="{9DFCD869-4DD0-4E03-8F4E-9E4F7BC4FF68}">
      <dsp:nvSpPr>
        <dsp:cNvPr id="0" name=""/>
        <dsp:cNvSpPr/>
      </dsp:nvSpPr>
      <dsp:spPr>
        <a:xfrm>
          <a:off x="-920346" y="3801897"/>
          <a:ext cx="11120967" cy="75832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0AD67-40E0-4611-8854-40CEEB4E9E9B}">
      <dsp:nvSpPr>
        <dsp:cNvPr id="0" name=""/>
        <dsp:cNvSpPr/>
      </dsp:nvSpPr>
      <dsp:spPr>
        <a:xfrm>
          <a:off x="-690952" y="3972521"/>
          <a:ext cx="417081" cy="4170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C1370-4D25-476B-AD38-E28C44A5D6F2}">
      <dsp:nvSpPr>
        <dsp:cNvPr id="0" name=""/>
        <dsp:cNvSpPr/>
      </dsp:nvSpPr>
      <dsp:spPr>
        <a:xfrm>
          <a:off x="-44476" y="3801897"/>
          <a:ext cx="5004435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Other logistics</a:t>
          </a:r>
          <a:endParaRPr lang="en-US" sz="1900" kern="1200"/>
        </a:p>
      </dsp:txBody>
      <dsp:txXfrm>
        <a:off x="-44476" y="3801897"/>
        <a:ext cx="5004435" cy="758329"/>
      </dsp:txXfrm>
    </dsp:sp>
    <dsp:sp modelId="{6C538BC8-D866-41F8-8F11-40145845A881}">
      <dsp:nvSpPr>
        <dsp:cNvPr id="0" name=""/>
        <dsp:cNvSpPr/>
      </dsp:nvSpPr>
      <dsp:spPr>
        <a:xfrm>
          <a:off x="3199672" y="3777183"/>
          <a:ext cx="8759520" cy="7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57" tIns="80257" rIns="80257" bIns="80257" numCol="1" spcCol="1270" anchor="ctr" anchorCtr="0">
          <a:noAutofit/>
        </a:bodyPr>
        <a:lstStyle/>
        <a:p>
          <a:pPr marL="0" lvl="0" indent="0" algn="l" defTabSz="60007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50" kern="1200" dirty="0">
              <a:solidFill>
                <a:srgbClr val="0070C0"/>
              </a:solidFill>
            </a:rPr>
            <a:t>Are there other logistics that the group would like to discuss?</a:t>
          </a:r>
        </a:p>
      </dsp:txBody>
      <dsp:txXfrm>
        <a:off x="3199672" y="3777183"/>
        <a:ext cx="8759520" cy="758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5681F-E533-384D-B8A8-C06B82C02637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4D0B3-4A5E-7747-B4CA-FAF3502E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2783c6ecf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2783c6ecf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783c6ecf6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783c6ecf6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783c6ecf6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783c6ecf6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7891a04ae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7891a04ae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7fbbcbb2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7fbbcbb2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27fbf4b9a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27fbf4b9a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7fbbcbb2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7fbbcbb2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27fbf4b9a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27fbf4b9a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783c6ecf6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783c6ecf6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783c6ecf6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783c6ecf6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783c6ecf6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783c6ecf6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783c6ecf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783c6ecf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7891a04a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7891a04a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783c6ecf6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783c6ecf6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783c6ecf6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783c6ecf6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7891a04ae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7891a04ae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Text Only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754AC18-9DE6-D125-2E6A-AB588FCA9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4505" y="2333408"/>
            <a:ext cx="3562783" cy="1781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09015" y="2927644"/>
            <a:ext cx="6471489" cy="5232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cap="none" baseline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18605" y="3633967"/>
            <a:ext cx="6471489" cy="33855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 sz="2000" b="0" baseline="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09015" y="4832732"/>
            <a:ext cx="6481079" cy="73000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A303C88B-4779-4670-A7F1-607EA339D1D0}"/>
              </a:ext>
            </a:extLst>
          </p:cNvPr>
          <p:cNvCxnSpPr>
            <a:cxnSpLocks/>
          </p:cNvCxnSpPr>
          <p:nvPr/>
        </p:nvCxnSpPr>
        <p:spPr>
          <a:xfrm>
            <a:off x="4107452" y="517490"/>
            <a:ext cx="0" cy="582302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01EDA-B80C-4264-BE6D-BDD2C206C4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8488" y="5941204"/>
            <a:ext cx="6472237" cy="184666"/>
          </a:xfrm>
        </p:spPr>
        <p:txBody>
          <a:bodyPr anchor="ctr"/>
          <a:lstStyle>
            <a:lvl1pPr marL="0" algn="l" defTabSz="1218987" rtl="0" eaLnBrk="1" latinLnBrk="0" hangingPunct="1">
              <a:lnSpc>
                <a:spcPct val="100000"/>
              </a:lnSpc>
              <a:spcBef>
                <a:spcPts val="0"/>
              </a:spcBef>
              <a:defRPr lang="en-US" sz="1200" kern="1200" spc="20" baseline="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27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D95C-DA9F-E8D8-85EA-0408F4E1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Basic text slide - black background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D65EF4-C0B6-0C4A-89B3-44D655F65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B01B7B4-F5C3-C547-A371-83188B738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560954BA-966B-314F-9EB1-CE3F2110C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D4F74D6-E1C1-F549-AAF6-B4A2E0D6C09C}" type="datetime3">
              <a:rPr lang="en-US" smtClean="0"/>
              <a:t>13 August 2024</a:t>
            </a:fld>
            <a:endParaRPr lang="en-US"/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603871BE-0B86-574C-858D-FE7A50995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98DDC874-95E0-2241-859F-A6AE5EB99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B8787F-7A6C-20FC-9105-4CF25DCE07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1562099"/>
            <a:ext cx="11120438" cy="4649073"/>
          </a:xfrm>
          <a:solidFill>
            <a:schemeClr val="tx1"/>
          </a:solidFill>
        </p:spPr>
        <p:txBody>
          <a:bodyPr lIns="182880" tIns="182880" rIns="182880" bIns="18288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4460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r graphic - 2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F294-11EE-4677-7713-B08E6301C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or graphic - 2 Columns + headers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93046DD-C65D-964F-9393-B63DDD14EA5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46BCE5A-C6EA-3D45-B6AA-69F8F5DE5F7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4221" y="1641186"/>
            <a:ext cx="5439928" cy="276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0"/>
              </a:spcAft>
              <a:buNone/>
              <a:defRPr lang="en-US" b="1" baseline="0" dirty="0"/>
            </a:lvl1pPr>
          </a:lstStyle>
          <a:p>
            <a:pPr marL="171501" lvl="0" indent="-171501"/>
            <a:r>
              <a:rPr lang="en-US"/>
              <a:t>Header 1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B810ED-E68E-4637-9472-F6D25D1E692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34220" y="2244720"/>
            <a:ext cx="5447479" cy="388937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/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0F34A11-D1C4-1141-A437-411C04A150D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86359" y="1641186"/>
            <a:ext cx="5368926" cy="2769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0"/>
              </a:spcAft>
              <a:buNone/>
              <a:defRPr lang="en-US" b="1" baseline="0" dirty="0"/>
            </a:lvl1pPr>
          </a:lstStyle>
          <a:p>
            <a:pPr marL="171501" lvl="0" indent="-171501"/>
            <a:r>
              <a:rPr lang="en-US"/>
              <a:t>Header 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302C231-A124-4DBC-9E31-CF4A9E847ABD}"/>
              </a:ext>
            </a:extLst>
          </p:cNvPr>
          <p:cNvSpPr>
            <a:spLocks noGrp="1"/>
          </p:cNvSpPr>
          <p:nvPr>
            <p:ph sz="quarter" idx="5" hasCustomPrompt="1"/>
          </p:nvPr>
        </p:nvSpPr>
        <p:spPr>
          <a:xfrm>
            <a:off x="6287039" y="2244720"/>
            <a:ext cx="5376378" cy="3889379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7BCA7FC-1CDF-B248-A0FE-220C98855C34}"/>
              </a:ext>
            </a:extLst>
          </p:cNvPr>
          <p:cNvSpPr>
            <a:spLocks noGrp="1"/>
          </p:cNvSpPr>
          <p:nvPr>
            <p:ph type="body" sz="quarter" idx="6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2" name="Date Placeholder 8">
            <a:extLst>
              <a:ext uri="{FF2B5EF4-FFF2-40B4-BE49-F238E27FC236}">
                <a16:creationId xmlns:a16="http://schemas.microsoft.com/office/drawing/2014/main" id="{351902C6-7022-D242-9AEC-97393407D1E7}"/>
              </a:ext>
            </a:extLst>
          </p:cNvPr>
          <p:cNvSpPr>
            <a:spLocks noGrp="1"/>
          </p:cNvSpPr>
          <p:nvPr>
            <p:ph type="dt" sz="half" idx="7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9D0566A-65E4-8D41-8F14-B99C30FECB31}" type="datetime3">
              <a:rPr lang="en-US" smtClean="0"/>
              <a:t>13 August 2024</a:t>
            </a:fld>
            <a:endParaRPr lang="en-US"/>
          </a:p>
        </p:txBody>
      </p:sp>
      <p:sp>
        <p:nvSpPr>
          <p:cNvPr id="20" name="Footer Placeholder 9">
            <a:extLst>
              <a:ext uri="{FF2B5EF4-FFF2-40B4-BE49-F238E27FC236}">
                <a16:creationId xmlns:a16="http://schemas.microsoft.com/office/drawing/2014/main" id="{1783B01A-32CF-8245-B7F6-C1BC02D8D533}"/>
              </a:ext>
            </a:extLst>
          </p:cNvPr>
          <p:cNvSpPr>
            <a:spLocks noGrp="1"/>
          </p:cNvSpPr>
          <p:nvPr>
            <p:ph type="ftr" sz="quarter" idx="8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DEEC593F-5090-F54D-9DE4-8B999E86D6AC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7FFAF916-9C90-0441-B544-DB40E49534DD}"/>
              </a:ext>
            </a:extLst>
          </p:cNvPr>
          <p:cNvCxnSpPr>
            <a:cxnSpLocks/>
          </p:cNvCxnSpPr>
          <p:nvPr/>
        </p:nvCxnSpPr>
        <p:spPr>
          <a:xfrm>
            <a:off x="534221" y="1570338"/>
            <a:ext cx="543992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84A50A12-A2BB-E740-BF44-D5B7CEBE05B3}"/>
              </a:ext>
            </a:extLst>
          </p:cNvPr>
          <p:cNvCxnSpPr>
            <a:cxnSpLocks/>
          </p:cNvCxnSpPr>
          <p:nvPr/>
        </p:nvCxnSpPr>
        <p:spPr>
          <a:xfrm>
            <a:off x="6290246" y="1570338"/>
            <a:ext cx="53675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9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r graphic - 2 Columns (no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F294-11EE-4677-7713-B08E6301C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57" y="530943"/>
            <a:ext cx="11120967" cy="36576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or graphic - 2 Columns (no headers)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93046DD-C65D-964F-9393-B63DDD14EA5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B810ED-E68E-4637-9472-F6D25D1E692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34220" y="1782147"/>
            <a:ext cx="5447479" cy="4351953"/>
          </a:xfrm>
          <a:prstGeom prst="rect">
            <a:avLst/>
          </a:prstGeom>
          <a:noFill/>
        </p:spPr>
        <p:txBody>
          <a:bodyPr vert="horz" lIns="137160" tIns="137160" rIns="0" bIns="1371600" rtlCol="0" anchor="ctr">
            <a:noAutofit/>
          </a:bodyPr>
          <a:lstStyle>
            <a:lvl1pPr algn="ctr">
              <a:lnSpc>
                <a:spcPct val="114000"/>
              </a:lnSpc>
              <a:defRPr sz="1200"/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302C231-A124-4DBC-9E31-CF4A9E847ABD}"/>
              </a:ext>
            </a:extLst>
          </p:cNvPr>
          <p:cNvSpPr>
            <a:spLocks noGrp="1"/>
          </p:cNvSpPr>
          <p:nvPr>
            <p:ph sz="quarter" idx="5" hasCustomPrompt="1"/>
          </p:nvPr>
        </p:nvSpPr>
        <p:spPr>
          <a:xfrm>
            <a:off x="6248400" y="1782147"/>
            <a:ext cx="5415017" cy="4351953"/>
          </a:xfrm>
          <a:prstGeom prst="rect">
            <a:avLst/>
          </a:prstGeom>
          <a:noFill/>
        </p:spPr>
        <p:txBody>
          <a:bodyPr vert="horz" lIns="137160" tIns="137160" rIns="0" bIns="1371600" rtlCol="0" anchor="ctr">
            <a:noAutofit/>
          </a:bodyPr>
          <a:lstStyle>
            <a:lvl1pPr algn="ctr"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ctr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7BCA7FC-1CDF-B248-A0FE-220C98855C34}"/>
              </a:ext>
            </a:extLst>
          </p:cNvPr>
          <p:cNvSpPr>
            <a:spLocks noGrp="1"/>
          </p:cNvSpPr>
          <p:nvPr>
            <p:ph type="body" sz="quarter" idx="6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2" name="Date Placeholder 8">
            <a:extLst>
              <a:ext uri="{FF2B5EF4-FFF2-40B4-BE49-F238E27FC236}">
                <a16:creationId xmlns:a16="http://schemas.microsoft.com/office/drawing/2014/main" id="{351902C6-7022-D242-9AEC-97393407D1E7}"/>
              </a:ext>
            </a:extLst>
          </p:cNvPr>
          <p:cNvSpPr>
            <a:spLocks noGrp="1"/>
          </p:cNvSpPr>
          <p:nvPr>
            <p:ph type="dt" sz="half" idx="7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731C1B4-8CEC-3C41-81EB-2C8F75FBC9F8}" type="datetime3">
              <a:rPr lang="en-US" smtClean="0"/>
              <a:t>13 August 2024</a:t>
            </a:fld>
            <a:endParaRPr lang="en-US"/>
          </a:p>
        </p:txBody>
      </p:sp>
      <p:sp>
        <p:nvSpPr>
          <p:cNvPr id="20" name="Footer Placeholder 9">
            <a:extLst>
              <a:ext uri="{FF2B5EF4-FFF2-40B4-BE49-F238E27FC236}">
                <a16:creationId xmlns:a16="http://schemas.microsoft.com/office/drawing/2014/main" id="{1783B01A-32CF-8245-B7F6-C1BC02D8D533}"/>
              </a:ext>
            </a:extLst>
          </p:cNvPr>
          <p:cNvSpPr>
            <a:spLocks noGrp="1"/>
          </p:cNvSpPr>
          <p:nvPr>
            <p:ph type="ftr" sz="quarter" idx="8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Slide Number Placeholder 10">
            <a:extLst>
              <a:ext uri="{FF2B5EF4-FFF2-40B4-BE49-F238E27FC236}">
                <a16:creationId xmlns:a16="http://schemas.microsoft.com/office/drawing/2014/main" id="{DEEC593F-5090-F54D-9DE4-8B999E86D6AC}"/>
              </a:ext>
            </a:extLst>
          </p:cNvPr>
          <p:cNvSpPr>
            <a:spLocks noGrp="1"/>
          </p:cNvSpPr>
          <p:nvPr>
            <p:ph type="sldNum" sz="quarter" idx="9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7719F-4180-6E81-9C02-4D0BE327AC66}"/>
              </a:ext>
            </a:extLst>
          </p:cNvPr>
          <p:cNvSpPr txBox="1"/>
          <p:nvPr/>
        </p:nvSpPr>
        <p:spPr>
          <a:xfrm>
            <a:off x="10548594" y="-10369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r graphic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527B-AF9D-AAAE-0232-18D579622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or graphic - 3 Columns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21A6A3E-D5C2-274B-9184-CF0B08D6326A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B5F1F30-ADD4-2D42-B311-B75E622B009F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3539" y="1641185"/>
            <a:ext cx="3505220" cy="3231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spcAft>
                <a:spcPts val="0"/>
              </a:spcAft>
              <a:buNone/>
              <a:defRPr lang="en-US" b="1" baseline="0" dirty="0"/>
            </a:lvl1pPr>
          </a:lstStyle>
          <a:p>
            <a:pPr marL="171501" lvl="0" indent="-171501"/>
            <a:r>
              <a:rPr lang="en-US"/>
              <a:t>Header 1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9011BA4-3821-4B58-946F-A0583B8E1B4E}"/>
              </a:ext>
            </a:extLst>
          </p:cNvPr>
          <p:cNvSpPr>
            <a:spLocks noGrp="1"/>
          </p:cNvSpPr>
          <p:nvPr>
            <p:ph sz="quarter" idx="5" hasCustomPrompt="1"/>
          </p:nvPr>
        </p:nvSpPr>
        <p:spPr>
          <a:xfrm>
            <a:off x="533539" y="2244720"/>
            <a:ext cx="3504524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/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15B2A8-7385-AE44-8F67-B76BE921AD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44186" y="1641185"/>
            <a:ext cx="3504524" cy="3229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110828F-1382-45D3-89A8-402C37D30449}"/>
              </a:ext>
            </a:extLst>
          </p:cNvPr>
          <p:cNvSpPr>
            <a:spLocks noGrp="1"/>
          </p:cNvSpPr>
          <p:nvPr>
            <p:ph sz="quarter" idx="6" hasCustomPrompt="1"/>
          </p:nvPr>
        </p:nvSpPr>
        <p:spPr>
          <a:xfrm>
            <a:off x="4343804" y="2244720"/>
            <a:ext cx="3504524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A4F4A86-B345-DD4A-8370-2D614F921BA0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8153838" y="1641185"/>
            <a:ext cx="3512407" cy="3196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976A536-AE04-47EE-AABB-40C62FC32200}"/>
              </a:ext>
            </a:extLst>
          </p:cNvPr>
          <p:cNvSpPr>
            <a:spLocks noGrp="1"/>
          </p:cNvSpPr>
          <p:nvPr>
            <p:ph sz="quarter" idx="7" hasCustomPrompt="1"/>
          </p:nvPr>
        </p:nvSpPr>
        <p:spPr>
          <a:xfrm>
            <a:off x="8153936" y="2244720"/>
            <a:ext cx="3507796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A134534-1548-834E-8975-0B9F0A5454F4}"/>
              </a:ext>
            </a:extLst>
          </p:cNvPr>
          <p:cNvSpPr>
            <a:spLocks noGrp="1"/>
          </p:cNvSpPr>
          <p:nvPr>
            <p:ph type="body" sz="quarter" idx="8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7" name="Date Placeholder 10">
            <a:extLst>
              <a:ext uri="{FF2B5EF4-FFF2-40B4-BE49-F238E27FC236}">
                <a16:creationId xmlns:a16="http://schemas.microsoft.com/office/drawing/2014/main" id="{A0B25769-BA88-A643-B364-6674B6C73A63}"/>
              </a:ext>
            </a:extLst>
          </p:cNvPr>
          <p:cNvSpPr>
            <a:spLocks noGrp="1"/>
          </p:cNvSpPr>
          <p:nvPr>
            <p:ph type="dt" sz="half" idx="9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B1EA3AA-CEA5-A44D-B24F-FA3CE1637BA6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1">
            <a:extLst>
              <a:ext uri="{FF2B5EF4-FFF2-40B4-BE49-F238E27FC236}">
                <a16:creationId xmlns:a16="http://schemas.microsoft.com/office/drawing/2014/main" id="{D4B82B62-89D6-1C4B-B886-A14D4F5163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8FA37F43-6547-5445-851B-83EE6B2A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91EB1A-BD52-6E4D-B2F3-4E0C90632DAD}"/>
              </a:ext>
            </a:extLst>
          </p:cNvPr>
          <p:cNvCxnSpPr>
            <a:cxnSpLocks/>
          </p:cNvCxnSpPr>
          <p:nvPr/>
        </p:nvCxnSpPr>
        <p:spPr>
          <a:xfrm>
            <a:off x="533539" y="1570338"/>
            <a:ext cx="35052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4">
            <a:extLst>
              <a:ext uri="{FF2B5EF4-FFF2-40B4-BE49-F238E27FC236}">
                <a16:creationId xmlns:a16="http://schemas.microsoft.com/office/drawing/2014/main" id="{744E64E2-DAFF-1A41-9B6B-24903F2DB65C}"/>
              </a:ext>
            </a:extLst>
          </p:cNvPr>
          <p:cNvCxnSpPr>
            <a:cxnSpLocks/>
          </p:cNvCxnSpPr>
          <p:nvPr/>
        </p:nvCxnSpPr>
        <p:spPr>
          <a:xfrm>
            <a:off x="4344188" y="1570338"/>
            <a:ext cx="35041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1B6D433B-5A96-A544-B3DF-4EC0C519327F}"/>
              </a:ext>
            </a:extLst>
          </p:cNvPr>
          <p:cNvCxnSpPr>
            <a:cxnSpLocks/>
          </p:cNvCxnSpPr>
          <p:nvPr/>
        </p:nvCxnSpPr>
        <p:spPr>
          <a:xfrm>
            <a:off x="8153838" y="1570338"/>
            <a:ext cx="351240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r graphic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4B04-7069-3445-B9EB-0B9B3A3A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or graphic - 4 Columns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71927BD-B4FA-EC4D-A5D3-E03AE021C3F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0C8E14-0945-2A41-8B58-EE8152F56EA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3984" y="1641185"/>
            <a:ext cx="2542032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EF76F41-D8DB-4580-811E-D1003591DD53}"/>
              </a:ext>
            </a:extLst>
          </p:cNvPr>
          <p:cNvSpPr>
            <a:spLocks noGrp="1"/>
          </p:cNvSpPr>
          <p:nvPr>
            <p:ph sz="quarter" idx="6" hasCustomPrompt="1"/>
          </p:nvPr>
        </p:nvSpPr>
        <p:spPr>
          <a:xfrm>
            <a:off x="533539" y="2244720"/>
            <a:ext cx="2542032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/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B7EA94-614D-9C4E-9045-378F65B44E0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05214" y="1641185"/>
            <a:ext cx="2542032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8E1E33F-6DF6-48A3-A979-304826CA9205}"/>
              </a:ext>
            </a:extLst>
          </p:cNvPr>
          <p:cNvSpPr>
            <a:spLocks noGrp="1"/>
          </p:cNvSpPr>
          <p:nvPr>
            <p:ph sz="quarter" idx="7" hasCustomPrompt="1"/>
          </p:nvPr>
        </p:nvSpPr>
        <p:spPr>
          <a:xfrm>
            <a:off x="3396136" y="2244720"/>
            <a:ext cx="2542032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5BF8424-7520-F84E-9889-71BA2B4A5FAF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244756" y="1641185"/>
            <a:ext cx="2542032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69AABD8A-B408-41CE-9B4A-1133E3CC445C}"/>
              </a:ext>
            </a:extLst>
          </p:cNvPr>
          <p:cNvSpPr>
            <a:spLocks noGrp="1"/>
          </p:cNvSpPr>
          <p:nvPr>
            <p:ph sz="quarter" idx="8" hasCustomPrompt="1"/>
          </p:nvPr>
        </p:nvSpPr>
        <p:spPr>
          <a:xfrm>
            <a:off x="6258733" y="2244720"/>
            <a:ext cx="2542032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84961A1-9C0B-D84D-844D-D518C2BA1CFD}"/>
              </a:ext>
            </a:extLst>
          </p:cNvPr>
          <p:cNvSpPr>
            <a:spLocks noGrp="1"/>
          </p:cNvSpPr>
          <p:nvPr>
            <p:ph type="body" sz="quarter" idx="5" hasCustomPrompt="1"/>
          </p:nvPr>
        </p:nvSpPr>
        <p:spPr>
          <a:xfrm>
            <a:off x="9121331" y="1641185"/>
            <a:ext cx="2542032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A2C700D-EE02-41BA-A700-9BE5E6C60C26}"/>
              </a:ext>
            </a:extLst>
          </p:cNvPr>
          <p:cNvSpPr>
            <a:spLocks noGrp="1"/>
          </p:cNvSpPr>
          <p:nvPr>
            <p:ph sz="quarter" idx="9" hasCustomPrompt="1"/>
          </p:nvPr>
        </p:nvSpPr>
        <p:spPr>
          <a:xfrm>
            <a:off x="9121331" y="2244720"/>
            <a:ext cx="2542032" cy="38893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BEAA392-B5D8-DD44-8F19-AE9856356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5" name="Date Placeholder 12">
            <a:extLst>
              <a:ext uri="{FF2B5EF4-FFF2-40B4-BE49-F238E27FC236}">
                <a16:creationId xmlns:a16="http://schemas.microsoft.com/office/drawing/2014/main" id="{AE38E82C-0141-9346-80B2-D3A85F5133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C2C16F7-94EE-C245-8CCB-9DC8BBD4739E}" type="datetime3">
              <a:rPr lang="en-US" smtClean="0"/>
              <a:t>13 August 2024</a:t>
            </a:fld>
            <a:endParaRPr lang="en-US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B2E6DFD2-9821-264D-A7A3-5CCC0FB62F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B9A2A1B0-A80D-774C-85A1-A2EDD8446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53026-5FAB-644F-A881-5C2B6B62A972}"/>
              </a:ext>
            </a:extLst>
          </p:cNvPr>
          <p:cNvCxnSpPr>
            <a:cxnSpLocks/>
          </p:cNvCxnSpPr>
          <p:nvPr/>
        </p:nvCxnSpPr>
        <p:spPr>
          <a:xfrm>
            <a:off x="534221" y="1570338"/>
            <a:ext cx="25420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06DBEA6D-E088-AB4E-B949-67FC6B1EEF2C}"/>
              </a:ext>
            </a:extLst>
          </p:cNvPr>
          <p:cNvCxnSpPr>
            <a:cxnSpLocks/>
          </p:cNvCxnSpPr>
          <p:nvPr/>
        </p:nvCxnSpPr>
        <p:spPr>
          <a:xfrm>
            <a:off x="3405214" y="1570338"/>
            <a:ext cx="25420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62E4C314-2D7D-3849-907E-707E0B77C432}"/>
              </a:ext>
            </a:extLst>
          </p:cNvPr>
          <p:cNvCxnSpPr>
            <a:cxnSpLocks/>
          </p:cNvCxnSpPr>
          <p:nvPr/>
        </p:nvCxnSpPr>
        <p:spPr>
          <a:xfrm>
            <a:off x="6244756" y="1570338"/>
            <a:ext cx="25420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120A637-A5D9-6F45-A955-B41B79EBB595}"/>
              </a:ext>
            </a:extLst>
          </p:cNvPr>
          <p:cNvCxnSpPr>
            <a:cxnSpLocks/>
          </p:cNvCxnSpPr>
          <p:nvPr/>
        </p:nvCxnSpPr>
        <p:spPr>
          <a:xfrm>
            <a:off x="9121331" y="1570338"/>
            <a:ext cx="254203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width image +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544E-1FB6-86CC-DAC5-9CDAAAE1A3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Full-width image + title &amp;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BA14D70-1874-944B-8D3A-71712B1013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00E44B5-5645-D647-A03D-2BA476252F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0ACF9E46-2CC5-804F-8636-0F4D9FC1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37EB0DF-D659-1140-A6A5-A5505BC0520A}" type="datetime3">
              <a:rPr lang="en-US" smtClean="0"/>
              <a:t>13 August 2024</a:t>
            </a:fld>
            <a:endParaRPr lang="en-US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2399406D-BCE9-A54A-B923-B1EEDF04D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96E14D-7C73-1048-A429-BF65128B5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C4BA8D-D559-D0AD-8DF5-47F52AF1142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5486" y="1485901"/>
            <a:ext cx="11106150" cy="4648200"/>
          </a:xfrm>
          <a:noFill/>
        </p:spPr>
        <p:txBody>
          <a:bodyPr tIns="1463040">
            <a:noAutofit/>
          </a:bodyPr>
          <a:lstStyle>
            <a:lvl1pPr algn="ctr">
              <a:defRPr sz="1200"/>
            </a:lvl1pPr>
          </a:lstStyle>
          <a:p>
            <a:r>
              <a:rPr lang="en-US"/>
              <a:t>Drag or 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40454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width graphic +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544E-1FB6-86CC-DAC5-9CDAAAE1A3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Full-width graphic + title &amp;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BA14D70-1874-944B-8D3A-71712B1013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A06A30-F16A-466F-875F-C67C40FF94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1225" y="1562100"/>
            <a:ext cx="11122000" cy="4572000"/>
          </a:xfrm>
          <a:prstGeom prst="rect">
            <a:avLst/>
          </a:prstGeom>
          <a:noFill/>
        </p:spPr>
        <p:txBody>
          <a:bodyPr tIns="1188720" anchor="t">
            <a:noAutofit/>
          </a:bodyPr>
          <a:lstStyle>
            <a:lvl1pPr algn="ctr">
              <a:buFontTx/>
              <a:buNone/>
              <a:defRPr sz="1200" baseline="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00E44B5-5645-D647-A03D-2BA476252F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0ACF9E46-2CC5-804F-8636-0F4D9FC1E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523D563-5609-214F-B4C8-507B82BB1E82}" type="datetime3">
              <a:rPr lang="en-US" smtClean="0"/>
              <a:t>13 August 2024</a:t>
            </a:fld>
            <a:endParaRPr lang="en-US"/>
          </a:p>
        </p:txBody>
      </p:sp>
      <p:sp>
        <p:nvSpPr>
          <p:cNvPr id="16" name="Footer Placeholder 6">
            <a:extLst>
              <a:ext uri="{FF2B5EF4-FFF2-40B4-BE49-F238E27FC236}">
                <a16:creationId xmlns:a16="http://schemas.microsoft.com/office/drawing/2014/main" id="{2399406D-BCE9-A54A-B923-B1EEDF04D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1296E14D-7C73-1048-A429-BF65128B5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with standa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413-B6A8-DB59-DE82-C77DB9E0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Large text with standard image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86B3DE-D3D5-DA48-A73F-51EB967E8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8416187-2676-4C97-8C77-B094D1524F7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4221" y="1754704"/>
            <a:ext cx="3503842" cy="43031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Large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6CA577-9C24-E745-9EE2-2967A71F05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3400" y="6155683"/>
            <a:ext cx="7284317" cy="10772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90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caption.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5D8ADDA-2DC4-5148-BA3D-AEC595DA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EC0506C8-5B85-A941-A9D4-F7785543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4AA85031-1283-354B-8C7D-1D96639E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96C5709-A6D4-DF40-8579-E4F870E5A2EF}" type="datetime3">
              <a:rPr lang="en-US" smtClean="0"/>
              <a:t>13 August 2024</a:t>
            </a:fld>
            <a:endParaRPr lang="en-US"/>
          </a:p>
        </p:txBody>
      </p: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D8AD69F0-C6ED-1D41-9425-FD4C83DAA44D}"/>
              </a:ext>
            </a:extLst>
          </p:cNvPr>
          <p:cNvCxnSpPr>
            <a:cxnSpLocks/>
          </p:cNvCxnSpPr>
          <p:nvPr/>
        </p:nvCxnSpPr>
        <p:spPr>
          <a:xfrm>
            <a:off x="543952" y="1564876"/>
            <a:ext cx="3494111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5D05D7-1AC8-8C03-D244-5AC29238C9CD}"/>
              </a:ext>
            </a:extLst>
          </p:cNvPr>
          <p:cNvSpPr txBox="1"/>
          <p:nvPr/>
        </p:nvSpPr>
        <p:spPr>
          <a:xfrm>
            <a:off x="2175933" y="18880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07FB6E-96D0-0A16-600B-BA7482910C3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343400" y="1565274"/>
            <a:ext cx="7284317" cy="4492619"/>
          </a:xfrm>
          <a:noFill/>
        </p:spPr>
        <p:txBody>
          <a:bodyPr tIns="1463040">
            <a:noAutofit/>
          </a:bodyPr>
          <a:lstStyle>
            <a:lvl1pPr marL="171501" marR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Drag picture to placeholder or click icon to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34557-9B55-A4B0-61F1-ACCEC34D0401}"/>
              </a:ext>
            </a:extLst>
          </p:cNvPr>
          <p:cNvSpPr txBox="1"/>
          <p:nvPr/>
        </p:nvSpPr>
        <p:spPr>
          <a:xfrm>
            <a:off x="2008094" y="221428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783D1-5884-54CC-EC86-75E75B8F752F}"/>
              </a:ext>
            </a:extLst>
          </p:cNvPr>
          <p:cNvSpPr txBox="1"/>
          <p:nvPr/>
        </p:nvSpPr>
        <p:spPr>
          <a:xfrm>
            <a:off x="1659467" y="18965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with table, char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413-B6A8-DB59-DE82-C77DB9E0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Large text with table, chart or object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86B3DE-D3D5-DA48-A73F-51EB967E8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668358F-2B82-4E1B-AC57-B03EC85F571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343400" y="1564877"/>
            <a:ext cx="7284317" cy="4487248"/>
          </a:xfrm>
          <a:prstGeom prst="rect">
            <a:avLst/>
          </a:prstGeom>
          <a:noFill/>
        </p:spPr>
        <p:txBody>
          <a:bodyPr vert="horz" lIns="0" tIns="1188720" rIns="0" bIns="0" rtlCol="0" anchor="t">
            <a:noAutofit/>
          </a:bodyPr>
          <a:lstStyle>
            <a:lvl1pPr algn="ctr">
              <a:buFontTx/>
              <a:buNone/>
              <a:defRPr lang="en-US" sz="1200" baseline="0" dirty="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6CA577-9C24-E745-9EE2-2967A71F05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3400" y="6147221"/>
            <a:ext cx="7284317" cy="17526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90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caption.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5D8ADDA-2DC4-5148-BA3D-AEC595DA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EC0506C8-5B85-A941-A9D4-F7785543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4AA85031-1283-354B-8C7D-1D96639E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D23FA99-A68A-6E44-91E5-A0FF0DE604C8}" type="datetime3">
              <a:rPr lang="en-US" smtClean="0"/>
              <a:t>13 August 2024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D05D7-1AC8-8C03-D244-5AC29238C9CD}"/>
              </a:ext>
            </a:extLst>
          </p:cNvPr>
          <p:cNvSpPr txBox="1"/>
          <p:nvPr/>
        </p:nvSpPr>
        <p:spPr>
          <a:xfrm>
            <a:off x="2175933" y="18880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6680-A83F-6FB7-0990-A7A3F54D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21" y="1754704"/>
            <a:ext cx="3503842" cy="43031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Large Text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F2D89A6D-B129-F598-ECF2-CDFD96CA2FF6}"/>
              </a:ext>
            </a:extLst>
          </p:cNvPr>
          <p:cNvCxnSpPr>
            <a:cxnSpLocks/>
          </p:cNvCxnSpPr>
          <p:nvPr/>
        </p:nvCxnSpPr>
        <p:spPr>
          <a:xfrm flipV="1">
            <a:off x="534221" y="1564876"/>
            <a:ext cx="3503842" cy="1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standar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B1E2EF17-AA41-2F54-6BEC-CA5BD2C6C8E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343400" y="1565274"/>
            <a:ext cx="7284317" cy="4492623"/>
          </a:xfrm>
          <a:noFill/>
        </p:spPr>
        <p:txBody>
          <a:bodyPr tIns="1463040">
            <a:noAutofit/>
          </a:bodyPr>
          <a:lstStyle>
            <a:lvl1pPr marL="171501" marR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2E413-B6A8-DB59-DE82-C77DB9E0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with standard image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86B3DE-D3D5-DA48-A73F-51EB967E8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6CA577-9C24-E745-9EE2-2967A71F05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3400" y="6137584"/>
            <a:ext cx="7284317" cy="181767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90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caption.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5D8ADDA-2DC4-5148-BA3D-AEC595DA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EC0506C8-5B85-A941-A9D4-F7785543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4AA85031-1283-354B-8C7D-1D96639E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D23FA99-A68A-6E44-91E5-A0FF0DE604C8}" type="datetime3">
              <a:rPr lang="en-US" smtClean="0"/>
              <a:t>13 August 2024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D05D7-1AC8-8C03-D244-5AC29238C9CD}"/>
              </a:ext>
            </a:extLst>
          </p:cNvPr>
          <p:cNvSpPr txBox="1"/>
          <p:nvPr/>
        </p:nvSpPr>
        <p:spPr>
          <a:xfrm>
            <a:off x="2175933" y="18880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6680-A83F-6FB7-0990-A7A3F54D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21" y="1754704"/>
            <a:ext cx="3503842" cy="4300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marR="0" lvl="0" indent="0" algn="l" defTabSz="914674" rtl="0" eaLnBrk="1" fontAlgn="auto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Click to add text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F2D89A6D-B129-F598-ECF2-CDFD96CA2FF6}"/>
              </a:ext>
            </a:extLst>
          </p:cNvPr>
          <p:cNvCxnSpPr>
            <a:cxnSpLocks/>
          </p:cNvCxnSpPr>
          <p:nvPr/>
        </p:nvCxnSpPr>
        <p:spPr>
          <a:xfrm flipV="1">
            <a:off x="534221" y="1564876"/>
            <a:ext cx="3503842" cy="1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 - Text Only on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09015" y="2927644"/>
            <a:ext cx="6471489" cy="52322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cap="none"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09015" y="3554006"/>
            <a:ext cx="6471489" cy="36933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 sz="2400" b="0" baseline="0">
                <a:solidFill>
                  <a:schemeClr val="bg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409015" y="4832732"/>
            <a:ext cx="6481079" cy="73000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2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409015" y="5894134"/>
            <a:ext cx="6471489" cy="18466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bg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754AC18-9DE6-D125-2E6A-AB588FCA9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0788" y="2237618"/>
            <a:ext cx="4107446" cy="2053722"/>
          </a:xfrm>
          <a:prstGeom prst="rect">
            <a:avLst/>
          </a:prstGeom>
        </p:spPr>
      </p:pic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A303C88B-4779-4670-A7F1-607EA339D1D0}"/>
              </a:ext>
            </a:extLst>
          </p:cNvPr>
          <p:cNvCxnSpPr>
            <a:cxnSpLocks/>
          </p:cNvCxnSpPr>
          <p:nvPr/>
        </p:nvCxnSpPr>
        <p:spPr>
          <a:xfrm>
            <a:off x="4107452" y="517490"/>
            <a:ext cx="0" cy="582302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Table, Char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413-B6A8-DB59-DE82-C77DB9E0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with table, chart or object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86B3DE-D3D5-DA48-A73F-51EB967E8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668358F-2B82-4E1B-AC57-B03EC85F571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309570" y="1564876"/>
            <a:ext cx="7318147" cy="4493021"/>
          </a:xfrm>
          <a:prstGeom prst="rect">
            <a:avLst/>
          </a:prstGeom>
          <a:noFill/>
        </p:spPr>
        <p:txBody>
          <a:bodyPr vert="horz" lIns="0" tIns="1188720" rIns="0" bIns="0" rtlCol="0" anchor="t">
            <a:noAutofit/>
          </a:bodyPr>
          <a:lstStyle>
            <a:lvl1pPr algn="ctr">
              <a:buFontTx/>
              <a:buNone/>
              <a:defRPr lang="en-US" sz="1200" baseline="0" dirty="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6CA577-9C24-E745-9EE2-2967A71F05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5216" y="6119490"/>
            <a:ext cx="7318147" cy="138499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90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caption.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5D8ADDA-2DC4-5148-BA3D-AEC595DA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EC0506C8-5B85-A941-A9D4-F7785543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4AA85031-1283-354B-8C7D-1D96639E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D23FA99-A68A-6E44-91E5-A0FF0DE604C8}" type="datetime3">
              <a:rPr lang="en-US" smtClean="0"/>
              <a:t>13 August 2024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D05D7-1AC8-8C03-D244-5AC29238C9CD}"/>
              </a:ext>
            </a:extLst>
          </p:cNvPr>
          <p:cNvSpPr txBox="1"/>
          <p:nvPr/>
        </p:nvSpPr>
        <p:spPr>
          <a:xfrm>
            <a:off x="2175933" y="188806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A6680-A83F-6FB7-0990-A7A3F54DC4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4221" y="1754704"/>
            <a:ext cx="3503842" cy="43087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60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marR="0" lvl="0" indent="0" algn="l" defTabSz="914674" rtl="0" eaLnBrk="1" fontAlgn="auto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Click to add text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F2D89A6D-B129-F598-ECF2-CDFD96CA2FF6}"/>
              </a:ext>
            </a:extLst>
          </p:cNvPr>
          <p:cNvCxnSpPr>
            <a:cxnSpLocks/>
          </p:cNvCxnSpPr>
          <p:nvPr/>
        </p:nvCxnSpPr>
        <p:spPr>
          <a:xfrm flipV="1">
            <a:off x="534221" y="1564876"/>
            <a:ext cx="3503842" cy="1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ble, Chart or Object - 1: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413-B6A8-DB59-DE82-C77DB9E08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2 table, chart or object - 1:3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B86B3DE-D3D5-DA48-A73F-51EB967E86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A668358F-2B82-4E1B-AC57-B03EC85F571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309570" y="1564876"/>
            <a:ext cx="7318147" cy="4493023"/>
          </a:xfrm>
          <a:prstGeom prst="rect">
            <a:avLst/>
          </a:prstGeom>
          <a:noFill/>
        </p:spPr>
        <p:txBody>
          <a:bodyPr vert="horz" lIns="0" tIns="1188720" rIns="0" bIns="0" rtlCol="0" anchor="t">
            <a:noAutofit/>
          </a:bodyPr>
          <a:lstStyle>
            <a:lvl1pPr algn="ctr">
              <a:buFontTx/>
              <a:buNone/>
              <a:defRPr lang="en-US" sz="1200" baseline="0" dirty="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C6CA577-9C24-E745-9EE2-2967A71F05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2457" y="6128113"/>
            <a:ext cx="11063434" cy="184312"/>
          </a:xfrm>
          <a:prstGeom prst="rect">
            <a:avLst/>
          </a:prstGeom>
        </p:spPr>
        <p:txBody>
          <a:bodyPr wrap="square" tIns="0" bIns="0" anchor="t" anchorCtr="0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90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caption.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C5D8ADDA-2DC4-5148-BA3D-AEC595DA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EC0506C8-5B85-A941-A9D4-F7785543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Date Placeholder 8">
            <a:extLst>
              <a:ext uri="{FF2B5EF4-FFF2-40B4-BE49-F238E27FC236}">
                <a16:creationId xmlns:a16="http://schemas.microsoft.com/office/drawing/2014/main" id="{4AA85031-1283-354B-8C7D-1D96639E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68D9963-1B22-E849-AC16-A5C7CF25BADC}" type="datetime3">
              <a:rPr lang="en-US" smtClean="0"/>
              <a:t>13 August 2024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01442-EBCF-F40C-F167-C486C9BDCD4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64283" y="1565275"/>
            <a:ext cx="3495675" cy="4501430"/>
          </a:xfrm>
        </p:spPr>
        <p:txBody>
          <a:bodyPr tIns="1188720"/>
          <a:lstStyle>
            <a:lvl1pPr>
              <a:defRPr sz="120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6959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side-bar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71E-A526-070A-1A92-1A521EDB7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and side-bar notes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20F573A-CB3B-724A-9918-D45D7C4943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C42C-42CF-8C57-7CCD-5F9BEDEC3F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4" y="1563625"/>
            <a:ext cx="2011680" cy="4570476"/>
          </a:xfrm>
          <a:noFill/>
        </p:spPr>
        <p:txBody>
          <a:bodyPr lIns="0" tIns="0" rIns="91440" bIns="91440">
            <a:noAutofit/>
          </a:bodyPr>
          <a:lstStyle>
            <a:lvl1pPr>
              <a:defRPr sz="1200"/>
            </a:lvl1pPr>
            <a:lvl2pPr marL="128016" indent="-128016">
              <a:defRPr sz="1200"/>
            </a:lvl2pPr>
            <a:lvl3pPr marL="292608" indent="-128016">
              <a:defRPr sz="1200"/>
            </a:lvl3pPr>
            <a:lvl4pPr marL="466344" indent="-128016">
              <a:defRPr sz="1200"/>
            </a:lvl4pPr>
            <a:lvl5pPr marL="694944" indent="-182880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AD13D59-6A1D-AA47-9A62-2A61178268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8486D59-9C0A-9543-9023-919609BF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CD3CA66-7606-4C45-AF29-00F281C6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ate Placeholder 7">
            <a:extLst>
              <a:ext uri="{FF2B5EF4-FFF2-40B4-BE49-F238E27FC236}">
                <a16:creationId xmlns:a16="http://schemas.microsoft.com/office/drawing/2014/main" id="{50A9930E-A238-0B4A-91FB-00A80931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3199F82-2C6E-B449-AD10-2680971C5654}" type="datetime3">
              <a:rPr lang="en-US" smtClean="0"/>
              <a:t>13 August 2024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8DCA2DA-B5A7-F9D8-B9C9-826D58BF56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3683" y="1563625"/>
            <a:ext cx="8869680" cy="4570475"/>
          </a:xfrm>
          <a:noFill/>
        </p:spPr>
        <p:txBody>
          <a:bodyPr tIns="1645920">
            <a:noAutofit/>
          </a:bodyPr>
          <a:lstStyle>
            <a:lvl1pPr algn="ctr">
              <a:defRPr sz="120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274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752">
          <p15:clr>
            <a:srgbClr val="FBAE40"/>
          </p15:clr>
        </p15:guide>
        <p15:guide id="8" pos="160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and side-bar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71E-A526-070A-1A92-1A521EDB7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Graphic and side-bar notes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20F573A-CB3B-724A-9918-D45D7C4943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C42C-42CF-8C57-7CCD-5F9BEDEC3F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4" y="1563624"/>
            <a:ext cx="2011680" cy="4569787"/>
          </a:xfrm>
          <a:noFill/>
        </p:spPr>
        <p:txBody>
          <a:bodyPr lIns="0" tIns="0" rIns="91440" bIns="91440">
            <a:noAutofit/>
          </a:bodyPr>
          <a:lstStyle>
            <a:lvl1pPr>
              <a:defRPr sz="1200"/>
            </a:lvl1pPr>
            <a:lvl2pPr marL="128016" indent="-128016">
              <a:defRPr sz="1200"/>
            </a:lvl2pPr>
            <a:lvl3pPr marL="292608" indent="-128016">
              <a:defRPr sz="1200"/>
            </a:lvl3pPr>
            <a:lvl4pPr marL="466344" indent="-128016">
              <a:defRPr sz="1200"/>
            </a:lvl4pPr>
            <a:lvl5pPr marL="694944" indent="-182880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AD13D59-6A1D-AA47-9A62-2A61178268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8486D59-9C0A-9543-9023-919609BF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CD3CA66-7606-4C45-AF29-00F281C6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ate Placeholder 7">
            <a:extLst>
              <a:ext uri="{FF2B5EF4-FFF2-40B4-BE49-F238E27FC236}">
                <a16:creationId xmlns:a16="http://schemas.microsoft.com/office/drawing/2014/main" id="{50A9930E-A238-0B4A-91FB-00A80931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83134B-D9FE-114B-A495-D18890E6D3DC}" type="datetime3">
              <a:rPr lang="en-US" smtClean="0"/>
              <a:t>13 August 2024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3F41D-4718-6027-A1AD-1408FDC4DF3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793683" y="1563624"/>
            <a:ext cx="8869680" cy="4570476"/>
          </a:xfrm>
          <a:noFill/>
        </p:spPr>
        <p:txBody>
          <a:bodyPr tIns="1280160">
            <a:noAutofit/>
          </a:bodyPr>
          <a:lstStyle>
            <a:lvl1pPr algn="ctr"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image, graphic, or other content</a:t>
            </a:r>
          </a:p>
        </p:txBody>
      </p:sp>
    </p:spTree>
    <p:extLst>
      <p:ext uri="{BB962C8B-B14F-4D97-AF65-F5344CB8AC3E}">
        <p14:creationId xmlns:p14="http://schemas.microsoft.com/office/powerpoint/2010/main" val="40437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608">
          <p15:clr>
            <a:srgbClr val="FBAE40"/>
          </p15:clr>
        </p15:guide>
        <p15:guide id="8" pos="17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lack side-bar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0533B3-EFE8-9E5A-F4B7-44FED418CFA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3683" y="1563677"/>
            <a:ext cx="8869680" cy="4570423"/>
          </a:xfrm>
          <a:noFill/>
        </p:spPr>
        <p:txBody>
          <a:bodyPr tIns="1645920">
            <a:noAutofit/>
          </a:bodyPr>
          <a:lstStyle>
            <a:lvl1pPr algn="ctr">
              <a:defRPr sz="1200"/>
            </a:lvl1pPr>
          </a:lstStyle>
          <a:p>
            <a:pPr marL="171501" marR="0" lvl="0" indent="-171501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/>
            </a:pPr>
            <a:r>
              <a:rPr lang="en-US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371E-A526-070A-1A92-1A521EDB7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and black side-bar notes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20F573A-CB3B-724A-9918-D45D7C4943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C42C-42CF-8C57-7CCD-5F9BEDEC3F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4" y="1563624"/>
            <a:ext cx="2011680" cy="4570475"/>
          </a:xfrm>
          <a:solidFill>
            <a:schemeClr val="tx1"/>
          </a:solidFill>
        </p:spPr>
        <p:txBody>
          <a:bodyPr lIns="137160" tIns="137160" rIns="91440" bIns="9144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 marL="128016" indent="-128016">
              <a:defRPr sz="1200"/>
            </a:lvl2pPr>
            <a:lvl3pPr marL="292608" indent="-128016">
              <a:defRPr sz="1200"/>
            </a:lvl3pPr>
            <a:lvl4pPr marL="466344" indent="-128016">
              <a:defRPr sz="1200"/>
            </a:lvl4pPr>
            <a:lvl5pPr marL="694944" indent="-182880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AD13D59-6A1D-AA47-9A62-2A61178268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8486D59-9C0A-9543-9023-919609BF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CD3CA66-7606-4C45-AF29-00F281C6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ate Placeholder 7">
            <a:extLst>
              <a:ext uri="{FF2B5EF4-FFF2-40B4-BE49-F238E27FC236}">
                <a16:creationId xmlns:a16="http://schemas.microsoft.com/office/drawing/2014/main" id="{50A9930E-A238-0B4A-91FB-00A80931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D4954EE-71E9-D745-A331-E875A6CEB87E}" type="datetime3">
              <a:rPr lang="en-US" smtClean="0"/>
              <a:t>13 August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608">
          <p15:clr>
            <a:srgbClr val="FBAE40"/>
          </p15:clr>
        </p15:guide>
        <p15:guide id="8" pos="17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and black side-bar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71E-A526-070A-1A92-1A521EDB7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Graphic and black side-bar notes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20F573A-CB3B-724A-9918-D45D7C4943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C42C-42CF-8C57-7CCD-5F9BEDEC3F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4" y="1563624"/>
            <a:ext cx="2011680" cy="4526136"/>
          </a:xfrm>
          <a:solidFill>
            <a:schemeClr val="tx1"/>
          </a:solidFill>
        </p:spPr>
        <p:txBody>
          <a:bodyPr lIns="137160" tIns="137160" rIns="91440" bIns="9144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  <a:lvl2pPr marL="128016" indent="-128016">
              <a:defRPr sz="1200"/>
            </a:lvl2pPr>
            <a:lvl3pPr marL="292608" indent="-128016">
              <a:defRPr sz="1200"/>
            </a:lvl3pPr>
            <a:lvl4pPr marL="466344" indent="-128016">
              <a:defRPr sz="1200"/>
            </a:lvl4pPr>
            <a:lvl5pPr marL="694944" indent="-182880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AD13D59-6A1D-AA47-9A62-2A61178268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8486D59-9C0A-9543-9023-919609BFB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CD3CA66-7606-4C45-AF29-00F281C6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Date Placeholder 7">
            <a:extLst>
              <a:ext uri="{FF2B5EF4-FFF2-40B4-BE49-F238E27FC236}">
                <a16:creationId xmlns:a16="http://schemas.microsoft.com/office/drawing/2014/main" id="{50A9930E-A238-0B4A-91FB-00A80931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DD15453-8492-DB49-B0DF-EED2D71B3378}" type="datetime3">
              <a:rPr lang="en-US" smtClean="0"/>
              <a:t>13 August 2024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B3F41D-4718-6027-A1AD-1408FDC4DF3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779396" y="1563624"/>
            <a:ext cx="8869680" cy="4526819"/>
          </a:xfrm>
          <a:noFill/>
        </p:spPr>
        <p:txBody>
          <a:bodyPr tIns="1280160">
            <a:noAutofit/>
          </a:bodyPr>
          <a:lstStyle>
            <a:lvl1pPr algn="ctr">
              <a:defRPr sz="1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image, graphic, or other content</a:t>
            </a:r>
          </a:p>
        </p:txBody>
      </p:sp>
    </p:spTree>
    <p:extLst>
      <p:ext uri="{BB962C8B-B14F-4D97-AF65-F5344CB8AC3E}">
        <p14:creationId xmlns:p14="http://schemas.microsoft.com/office/powerpoint/2010/main" val="39270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608">
          <p15:clr>
            <a:srgbClr val="FBAE40"/>
          </p15:clr>
        </p15:guide>
        <p15:guide id="8" pos="175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s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and images - 4 columns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42457" y="1573067"/>
            <a:ext cx="2503276" cy="122221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C0F00F6-04A2-43CF-917D-F1D9E1A79C4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34571" y="1573067"/>
            <a:ext cx="2487816" cy="122221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11225" y="1573067"/>
            <a:ext cx="2487816" cy="122221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08DF1A6E-5ED7-4BD1-9AB8-CD92E93E919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187881" y="1573067"/>
            <a:ext cx="2487816" cy="122221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2457" y="2917286"/>
            <a:ext cx="2499041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31749" y="2917286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526D918-AAB6-450B-A29A-7C5BDA28C4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9815" y="2917286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2E5ECCB-A030-40CA-B054-BC36A02A40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87881" y="2917286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33539" y="3428999"/>
            <a:ext cx="2487816" cy="2705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/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31749" y="3428999"/>
            <a:ext cx="2487816" cy="2705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09815" y="3428999"/>
            <a:ext cx="2487816" cy="2705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1361766B-A83E-447B-BBAA-A5C399B29F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87881" y="3428999"/>
            <a:ext cx="2487816" cy="2705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19DC4F-12B5-DA4D-84AA-4FAE8CED7247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w headings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Text and images - 4 columns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42457" y="2103124"/>
            <a:ext cx="2503276" cy="206304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C0F00F6-04A2-43CF-917D-F1D9E1A79C4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434572" y="2103124"/>
            <a:ext cx="2487816" cy="206304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11227" y="2103124"/>
            <a:ext cx="2487816" cy="206304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08DF1A6E-5ED7-4BD1-9AB8-CD92E93E919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187881" y="2103124"/>
            <a:ext cx="2487816" cy="2063048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2457" y="4301322"/>
            <a:ext cx="2499041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31749" y="4301322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526D918-AAB6-450B-A29A-7C5BDA28C4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9815" y="4301322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F2E5ECCB-A030-40CA-B054-BC36A02A40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87881" y="4301322"/>
            <a:ext cx="2487816" cy="36487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01" b="1" baseline="0">
                <a:solidFill>
                  <a:schemeClr val="accent6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7FB5703-6788-0C4D-8861-0F6DB75B7562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5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id and text –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grid and text – 2 x 2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58640" y="1573402"/>
            <a:ext cx="3474720" cy="212140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08DF1A6E-5ED7-4BD1-9AB8-CD92E93E919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358640" y="4012692"/>
            <a:ext cx="3474720" cy="212140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4227BE-1C31-2E47-8A82-6CDED3E8270E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37F7731-626C-A780-0B77-58D6D46FFE1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53935" y="1573402"/>
            <a:ext cx="3509428" cy="212140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3DBD102-D151-FE92-3782-2392C90E8AE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53935" y="4012692"/>
            <a:ext cx="3509428" cy="212140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D1A99A-802E-3659-6B52-FA51022B79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925" y="1573212"/>
            <a:ext cx="3489710" cy="4544725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29194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text –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Images and text – 3 photos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58640" y="1573403"/>
            <a:ext cx="4583229" cy="4560697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7FB2AA9-7561-3D43-AF20-0DBDE96583BD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37F7731-626C-A780-0B77-58D6D46FFE1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269127" y="1573403"/>
            <a:ext cx="2394236" cy="2115377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3DBD102-D151-FE92-3782-2392C90E8AE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69127" y="3994850"/>
            <a:ext cx="2394236" cy="2139250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D1A99A-802E-3659-6B52-FA51022B79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925" y="1573212"/>
            <a:ext cx="3489710" cy="456089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Aft>
                <a:spcPts val="600"/>
              </a:spcAft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7531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Text Only – B&amp;W horizont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1215-BD78-6F12-D8A7-B7B0C96A3FCB}"/>
              </a:ext>
            </a:extLst>
          </p:cNvPr>
          <p:cNvSpPr/>
          <p:nvPr/>
        </p:nvSpPr>
        <p:spPr>
          <a:xfrm>
            <a:off x="0" y="0"/>
            <a:ext cx="12192000" cy="2386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301382"/>
            <a:ext cx="8378319" cy="6463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 b="0" i="0" cap="none" baseline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589" y="2717340"/>
            <a:ext cx="8378319" cy="36933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Tx/>
              <a:buNone/>
              <a:tabLst/>
              <a:defRPr sz="2800" b="0" baseline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38188" y="5329174"/>
            <a:ext cx="3235745" cy="73000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400" baseline="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538188" y="6362440"/>
            <a:ext cx="3230957" cy="18466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aseline="0">
                <a:solidFill>
                  <a:schemeClr val="bg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A303C88B-4779-4670-A7F1-607EA339D1D0}"/>
              </a:ext>
            </a:extLst>
          </p:cNvPr>
          <p:cNvCxnSpPr>
            <a:cxnSpLocks/>
          </p:cNvCxnSpPr>
          <p:nvPr/>
        </p:nvCxnSpPr>
        <p:spPr>
          <a:xfrm flipH="1">
            <a:off x="0" y="779200"/>
            <a:ext cx="1219200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6">
            <a:extLst>
              <a:ext uri="{FF2B5EF4-FFF2-40B4-BE49-F238E27FC236}">
                <a16:creationId xmlns:a16="http://schemas.microsoft.com/office/drawing/2014/main" id="{4FEADFD3-B9E3-0C46-1678-4936E046C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589" y="382682"/>
            <a:ext cx="1326225" cy="26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rid –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5 images + headings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42456" y="2101663"/>
            <a:ext cx="5439243" cy="4032437"/>
          </a:xfrm>
          <a:prstGeom prst="rect">
            <a:avLst/>
          </a:prstGeom>
          <a:noFill/>
          <a:ln>
            <a:noFill/>
          </a:ln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65284" y="2083756"/>
            <a:ext cx="2512608" cy="1874520"/>
          </a:xfrm>
          <a:prstGeom prst="rect">
            <a:avLst/>
          </a:prstGeom>
          <a:noFill/>
          <a:ln>
            <a:noFill/>
          </a:ln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15ED585-9D86-8745-883F-C5CECD30E9A1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85978609-77B5-786C-26A9-8A8687356B26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65284" y="4259580"/>
            <a:ext cx="2512608" cy="1874520"/>
          </a:xfrm>
          <a:prstGeom prst="rect">
            <a:avLst/>
          </a:prstGeom>
          <a:noFill/>
          <a:ln>
            <a:noFill/>
          </a:ln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F07562A-A557-9DE5-A065-373483B32D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72436" y="2083756"/>
            <a:ext cx="2582805" cy="1874520"/>
          </a:xfrm>
          <a:prstGeom prst="rect">
            <a:avLst/>
          </a:prstGeom>
          <a:noFill/>
          <a:ln>
            <a:noFill/>
          </a:ln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ECF28FF-7557-AEA5-5409-0F963C71C41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72436" y="4259580"/>
            <a:ext cx="2582805" cy="1874520"/>
          </a:xfrm>
          <a:prstGeom prst="rect">
            <a:avLst/>
          </a:prstGeom>
          <a:noFill/>
          <a:ln>
            <a:noFill/>
          </a:ln>
        </p:spPr>
        <p:txBody>
          <a:bodyPr tIns="91440">
            <a:noAutofit/>
          </a:bodyPr>
          <a:lstStyle>
            <a:lvl1pPr marL="0" indent="0" algn="ctr">
              <a:buNone/>
              <a:defRPr sz="9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E615921-4DC2-6C1B-E40D-82C85E9B266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3983" y="1641185"/>
            <a:ext cx="5447814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31FBD5F-F20E-A98F-39CA-95B3D30A70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6207" y="1641185"/>
            <a:ext cx="2557778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2759FE6-37D3-E285-6417-622CF0ED974C}"/>
              </a:ext>
            </a:extLst>
          </p:cNvPr>
          <p:cNvSpPr>
            <a:spLocks noGrp="1"/>
          </p:cNvSpPr>
          <p:nvPr>
            <p:ph type="body" sz="quarter" idx="5" hasCustomPrompt="1"/>
          </p:nvPr>
        </p:nvSpPr>
        <p:spPr>
          <a:xfrm>
            <a:off x="9175547" y="1641185"/>
            <a:ext cx="2487816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F14F82-1D54-11E5-B131-F5B85DE83CF4}"/>
              </a:ext>
            </a:extLst>
          </p:cNvPr>
          <p:cNvCxnSpPr>
            <a:cxnSpLocks/>
          </p:cNvCxnSpPr>
          <p:nvPr/>
        </p:nvCxnSpPr>
        <p:spPr>
          <a:xfrm>
            <a:off x="534221" y="1570338"/>
            <a:ext cx="544781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A427334F-27DB-A50A-C956-1BEA0341BCFD}"/>
              </a:ext>
            </a:extLst>
          </p:cNvPr>
          <p:cNvCxnSpPr>
            <a:cxnSpLocks/>
          </p:cNvCxnSpPr>
          <p:nvPr/>
        </p:nvCxnSpPr>
        <p:spPr>
          <a:xfrm>
            <a:off x="6276206" y="1570338"/>
            <a:ext cx="25573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72DD0A2C-5318-63EB-8275-6913D5B3F889}"/>
              </a:ext>
            </a:extLst>
          </p:cNvPr>
          <p:cNvCxnSpPr>
            <a:cxnSpLocks/>
          </p:cNvCxnSpPr>
          <p:nvPr/>
        </p:nvCxnSpPr>
        <p:spPr>
          <a:xfrm>
            <a:off x="9175547" y="1570338"/>
            <a:ext cx="24878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4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id –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grid – 2 x 1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42456" y="1573403"/>
            <a:ext cx="5439243" cy="4560697"/>
          </a:xfrm>
          <a:prstGeom prst="rect">
            <a:avLst/>
          </a:prstGeom>
          <a:noFill/>
        </p:spPr>
        <p:txBody>
          <a:bodyPr tIns="91440" bIns="1371600" anchor="ctr">
            <a:no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54583" y="1573403"/>
            <a:ext cx="5394960" cy="4560697"/>
          </a:xfrm>
          <a:prstGeom prst="rect">
            <a:avLst/>
          </a:prstGeom>
          <a:noFill/>
        </p:spPr>
        <p:txBody>
          <a:bodyPr tIns="91440" bIns="1371600" anchor="ctr">
            <a:no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E64A93-972F-8F43-935E-0E2CCABB70F3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9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id –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grid – 2 x 2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27426" y="1573403"/>
            <a:ext cx="5454273" cy="2122298"/>
          </a:xfrm>
          <a:prstGeom prst="rect">
            <a:avLst/>
          </a:prstGeom>
          <a:noFill/>
        </p:spPr>
        <p:txBody>
          <a:bodyPr tIns="91440" bIns="1097280" anchor="ctr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C0F00F6-04A2-43CF-917D-F1D9E1A79C4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27426" y="3987322"/>
            <a:ext cx="5454273" cy="2146777"/>
          </a:xfrm>
          <a:prstGeom prst="rect">
            <a:avLst/>
          </a:prstGeom>
          <a:noFill/>
        </p:spPr>
        <p:txBody>
          <a:bodyPr tIns="91440" bIns="1097280" anchor="ctr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69613" y="1573403"/>
            <a:ext cx="5394960" cy="2122298"/>
          </a:xfrm>
          <a:prstGeom prst="rect">
            <a:avLst/>
          </a:prstGeom>
          <a:noFill/>
        </p:spPr>
        <p:txBody>
          <a:bodyPr tIns="91440" bIns="1097280" anchor="ctr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08DF1A6E-5ED7-4BD1-9AB8-CD92E93E919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9613" y="3987322"/>
            <a:ext cx="5394960" cy="2146777"/>
          </a:xfrm>
          <a:prstGeom prst="rect">
            <a:avLst/>
          </a:prstGeom>
          <a:noFill/>
        </p:spPr>
        <p:txBody>
          <a:bodyPr tIns="91440" bIns="1097280" anchor="ctr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D014072-ED0B-7641-98AB-E8991962B12F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id – 2 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Image grid – 2 x 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16302" y="1573404"/>
            <a:ext cx="3522297" cy="2122296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8C0F00F6-04A2-43CF-917D-F1D9E1A79C4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16302" y="3994852"/>
            <a:ext cx="3522297" cy="206304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677EAE5-B2ED-459B-AA12-178C3AC56A6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43400" y="1573404"/>
            <a:ext cx="3505199" cy="2122296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08DF1A6E-5ED7-4BD1-9AB8-CD92E93E919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343400" y="3994852"/>
            <a:ext cx="3505199" cy="206304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46B7419-BAA9-854A-BB12-42C5B8A75BE1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B37F7731-626C-A780-0B77-58D6D46FFE17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53934" y="1573404"/>
            <a:ext cx="3521763" cy="2122296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3DBD102-D151-FE92-3782-2392C90E8AE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53934" y="3994852"/>
            <a:ext cx="3521763" cy="2063048"/>
          </a:xfrm>
          <a:prstGeom prst="rect">
            <a:avLst/>
          </a:prstGeom>
          <a:noFill/>
        </p:spPr>
        <p:txBody>
          <a:bodyPr tIns="274320">
            <a:no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/>
              <a:t>Drag picture or click icon to </a:t>
            </a:r>
            <a:br>
              <a:rPr lang="en-US"/>
            </a:br>
            <a:r>
              <a:rPr lang="en-US"/>
              <a:t>insert a photo</a:t>
            </a:r>
          </a:p>
        </p:txBody>
      </p:sp>
    </p:spTree>
    <p:extLst>
      <p:ext uri="{BB962C8B-B14F-4D97-AF65-F5344CB8AC3E}">
        <p14:creationId xmlns:p14="http://schemas.microsoft.com/office/powerpoint/2010/main" val="21241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Figures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Key figures grid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9DB5629-DCF6-5043-B2FB-2EACDD3A6AC7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65484-D15B-FBE5-51F4-865E57F09705}"/>
              </a:ext>
            </a:extLst>
          </p:cNvPr>
          <p:cNvSpPr/>
          <p:nvPr/>
        </p:nvSpPr>
        <p:spPr>
          <a:xfrm>
            <a:off x="533400" y="1562100"/>
            <a:ext cx="11125294" cy="45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9B82EA-9A06-9EDA-8C35-1E39D8CF0259}"/>
              </a:ext>
            </a:extLst>
          </p:cNvPr>
          <p:cNvCxnSpPr>
            <a:cxnSpLocks/>
          </p:cNvCxnSpPr>
          <p:nvPr/>
        </p:nvCxnSpPr>
        <p:spPr>
          <a:xfrm>
            <a:off x="3257999" y="1980007"/>
            <a:ext cx="0" cy="371319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C4A1D4-F19E-5021-E435-8F0A4457D205}"/>
              </a:ext>
            </a:extLst>
          </p:cNvPr>
          <p:cNvCxnSpPr>
            <a:cxnSpLocks/>
          </p:cNvCxnSpPr>
          <p:nvPr/>
        </p:nvCxnSpPr>
        <p:spPr>
          <a:xfrm>
            <a:off x="6094439" y="1980007"/>
            <a:ext cx="0" cy="371319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AC1839-561D-33BB-F5FD-EA260E72CAB1}"/>
              </a:ext>
            </a:extLst>
          </p:cNvPr>
          <p:cNvCxnSpPr>
            <a:cxnSpLocks/>
          </p:cNvCxnSpPr>
          <p:nvPr/>
        </p:nvCxnSpPr>
        <p:spPr>
          <a:xfrm>
            <a:off x="8930879" y="1980007"/>
            <a:ext cx="0" cy="371319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E8DBA3-384B-8DB7-EFA4-263D2AEBD86C}"/>
              </a:ext>
            </a:extLst>
          </p:cNvPr>
          <p:cNvCxnSpPr>
            <a:cxnSpLocks/>
          </p:cNvCxnSpPr>
          <p:nvPr/>
        </p:nvCxnSpPr>
        <p:spPr>
          <a:xfrm>
            <a:off x="647532" y="3827179"/>
            <a:ext cx="24011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0082AC-428E-2CFA-8E31-8174B29EC8C2}"/>
              </a:ext>
            </a:extLst>
          </p:cNvPr>
          <p:cNvCxnSpPr>
            <a:cxnSpLocks/>
          </p:cNvCxnSpPr>
          <p:nvPr/>
        </p:nvCxnSpPr>
        <p:spPr>
          <a:xfrm>
            <a:off x="3477399" y="3827179"/>
            <a:ext cx="24011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EBFFFB-5BC8-5ABD-6423-853CE7F88B90}"/>
              </a:ext>
            </a:extLst>
          </p:cNvPr>
          <p:cNvCxnSpPr>
            <a:cxnSpLocks/>
          </p:cNvCxnSpPr>
          <p:nvPr/>
        </p:nvCxnSpPr>
        <p:spPr>
          <a:xfrm>
            <a:off x="6307266" y="3827179"/>
            <a:ext cx="24011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6A0FB-63A2-568A-DAE8-E8B5F2F0939B}"/>
              </a:ext>
            </a:extLst>
          </p:cNvPr>
          <p:cNvCxnSpPr>
            <a:cxnSpLocks/>
          </p:cNvCxnSpPr>
          <p:nvPr/>
        </p:nvCxnSpPr>
        <p:spPr>
          <a:xfrm>
            <a:off x="9137133" y="3827179"/>
            <a:ext cx="240114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6CD16269-78C3-B0C1-9A1A-A726DEF1E3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4447" y="2127974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X,XXX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DA563734-95AB-0813-1D2C-1555DCC43B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66013" y="2127974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XXX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B84AA8F5-1B66-3727-2031-145F7F3D8B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5673" y="2127974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X,XXX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76F63185-1E4B-A5D1-6914-253A926D58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08056" y="2127974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7F77D622-554E-5009-A289-09FBC710C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4447" y="4180510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XX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F832B634-020A-3B52-7EDE-CCD2A07446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66013" y="4180510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X,XXX</a:t>
            </a:r>
          </a:p>
        </p:txBody>
      </p:sp>
      <p:sp>
        <p:nvSpPr>
          <p:cNvPr id="55" name="Text Placeholder 48">
            <a:extLst>
              <a:ext uri="{FF2B5EF4-FFF2-40B4-BE49-F238E27FC236}">
                <a16:creationId xmlns:a16="http://schemas.microsoft.com/office/drawing/2014/main" id="{6DD99106-EC39-A88F-0292-659C187A59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73" y="4180510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X.XB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62E311D3-D98D-24FE-F1A8-66277E5A20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08056" y="4180510"/>
            <a:ext cx="2396451" cy="914400"/>
          </a:xfrm>
        </p:spPr>
        <p:txBody>
          <a:bodyPr anchor="ctr" anchorCtr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5400" kern="1200" baseline="0" dirty="0" smtClean="0">
                <a:solidFill>
                  <a:srgbClr val="FFFFFF"/>
                </a:solidFill>
                <a:latin typeface="Cambria" panose="02040503050406030204" pitchFamily="18" charset="0"/>
                <a:ea typeface="Noto Serif" panose="02020600060500020200" pitchFamily="18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 X,XXX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D763626B-7207-2E7C-8C28-88420CB1F3D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49585" y="3173225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1F3C997B-97B5-17FF-DA61-3926DBDB5C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9585" y="5235489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95BF83A8-6D19-66A5-F87B-12A2CFFD0F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51151" y="3173225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76C1369B-4B74-5642-9988-CD43086FCF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51151" y="5235489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3109FC0F-DEFB-783D-0523-DD1A2A9616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40266" y="3173225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77CAF99F-1395-0DAA-17D7-A7A4F6205C8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0266" y="5235489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64195D92-C76A-CCE3-D656-6637C5F6FD1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02922" y="3173225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48B6C252-F0AA-06CC-F881-B4C4F1116F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02922" y="5235489"/>
            <a:ext cx="2229010" cy="222479"/>
          </a:xfrm>
        </p:spPr>
        <p:txBody>
          <a:bodyPr tIns="0" bIns="0">
            <a:noAutofit/>
          </a:bodyPr>
          <a:lstStyle>
            <a:lvl1pPr marL="0" algn="ctr" defTabSz="914126" rtl="0" eaLnBrk="1" latinLnBrk="0" hangingPunct="1">
              <a:spcAft>
                <a:spcPts val="600"/>
              </a:spcAft>
              <a:defRPr lang="en-US" sz="1400" kern="1200" dirty="0">
                <a:solidFill>
                  <a:srgbClr val="FFFFFF"/>
                </a:solidFill>
                <a:latin typeface="Calibri" panose="020F0502020204030204" pitchFamily="34" charset="0"/>
                <a:ea typeface="Noto Sans" panose="020B0502040504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350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boxes – 5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975F4350-321D-CEE2-1ACB-129A107C6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05" y="1944070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4B04-7069-3445-B9EB-0B9B3A3A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Black boxes – 5 columns + 1 header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0C8E14-0945-2A41-8B58-EE8152F56EA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0205" y="1562100"/>
            <a:ext cx="11125962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BEAA392-B5D8-DD44-8F19-AE9856356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5" name="Date Placeholder 12">
            <a:extLst>
              <a:ext uri="{FF2B5EF4-FFF2-40B4-BE49-F238E27FC236}">
                <a16:creationId xmlns:a16="http://schemas.microsoft.com/office/drawing/2014/main" id="{AE38E82C-0141-9346-80B2-D3A85F5133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D87AA3-1AC9-CB47-A32D-088B5C39B445}" type="datetime3">
              <a:rPr lang="en-US" smtClean="0"/>
              <a:t>13 August 2024</a:t>
            </a:fld>
            <a:endParaRPr lang="en-US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B2E6DFD2-9821-264D-A7A3-5CCC0FB62F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B9A2A1B0-A80D-774C-85A1-A2EDD8446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53026-5FAB-644F-A881-5C2B6B62A972}"/>
              </a:ext>
            </a:extLst>
          </p:cNvPr>
          <p:cNvCxnSpPr>
            <a:cxnSpLocks/>
          </p:cNvCxnSpPr>
          <p:nvPr/>
        </p:nvCxnSpPr>
        <p:spPr>
          <a:xfrm>
            <a:off x="534221" y="149125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06DBEA6D-E088-AB4E-B949-67FC6B1EEF2C}"/>
              </a:ext>
            </a:extLst>
          </p:cNvPr>
          <p:cNvCxnSpPr>
            <a:cxnSpLocks/>
          </p:cNvCxnSpPr>
          <p:nvPr/>
        </p:nvCxnSpPr>
        <p:spPr>
          <a:xfrm>
            <a:off x="2802377" y="149125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62E4C314-2D7D-3849-907E-707E0B77C432}"/>
              </a:ext>
            </a:extLst>
          </p:cNvPr>
          <p:cNvCxnSpPr>
            <a:cxnSpLocks/>
          </p:cNvCxnSpPr>
          <p:nvPr/>
        </p:nvCxnSpPr>
        <p:spPr>
          <a:xfrm>
            <a:off x="5070533" y="1491253"/>
            <a:ext cx="2084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120A637-A5D9-6F45-A955-B41B79EBB595}"/>
              </a:ext>
            </a:extLst>
          </p:cNvPr>
          <p:cNvCxnSpPr>
            <a:cxnSpLocks/>
          </p:cNvCxnSpPr>
          <p:nvPr/>
        </p:nvCxnSpPr>
        <p:spPr>
          <a:xfrm>
            <a:off x="7320508" y="1491253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8">
            <a:extLst>
              <a:ext uri="{FF2B5EF4-FFF2-40B4-BE49-F238E27FC236}">
                <a16:creationId xmlns:a16="http://schemas.microsoft.com/office/drawing/2014/main" id="{CE35EA0C-F325-D579-50B5-410AFF891C30}"/>
              </a:ext>
            </a:extLst>
          </p:cNvPr>
          <p:cNvCxnSpPr>
            <a:cxnSpLocks/>
          </p:cNvCxnSpPr>
          <p:nvPr/>
        </p:nvCxnSpPr>
        <p:spPr>
          <a:xfrm>
            <a:off x="9570855" y="1491253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891DA5D-F90C-E51A-05D6-DA408E8FA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9156" y="2573510"/>
            <a:ext cx="1804987" cy="1195388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descriptive text paragraph</a:t>
            </a:r>
          </a:p>
        </p:txBody>
      </p:sp>
      <p:sp>
        <p:nvSpPr>
          <p:cNvPr id="87" name="Text Placeholder 52">
            <a:extLst>
              <a:ext uri="{FF2B5EF4-FFF2-40B4-BE49-F238E27FC236}">
                <a16:creationId xmlns:a16="http://schemas.microsoft.com/office/drawing/2014/main" id="{8181B60E-19DB-7DFF-313F-BC115C0463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92759" y="1944070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88" name="Text Placeholder 54">
            <a:extLst>
              <a:ext uri="{FF2B5EF4-FFF2-40B4-BE49-F238E27FC236}">
                <a16:creationId xmlns:a16="http://schemas.microsoft.com/office/drawing/2014/main" id="{D039E13D-DA00-EAC8-B8DB-5DDC60EC53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56012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89" name="Text Placeholder 52">
            <a:extLst>
              <a:ext uri="{FF2B5EF4-FFF2-40B4-BE49-F238E27FC236}">
                <a16:creationId xmlns:a16="http://schemas.microsoft.com/office/drawing/2014/main" id="{4629ADD1-0872-DA0D-7248-B69C843834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55313" y="1944070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0" name="Text Placeholder 54">
            <a:extLst>
              <a:ext uri="{FF2B5EF4-FFF2-40B4-BE49-F238E27FC236}">
                <a16:creationId xmlns:a16="http://schemas.microsoft.com/office/drawing/2014/main" id="{1C46074C-3490-6A3F-EBDF-CE5BAD260B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8566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1" name="Text Placeholder 52">
            <a:extLst>
              <a:ext uri="{FF2B5EF4-FFF2-40B4-BE49-F238E27FC236}">
                <a16:creationId xmlns:a16="http://schemas.microsoft.com/office/drawing/2014/main" id="{087E45AB-D224-B178-1B43-EAA531B8BC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17867" y="1944070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2" name="Text Placeholder 54">
            <a:extLst>
              <a:ext uri="{FF2B5EF4-FFF2-40B4-BE49-F238E27FC236}">
                <a16:creationId xmlns:a16="http://schemas.microsoft.com/office/drawing/2014/main" id="{5C9B9FF3-880D-ABA6-8FA5-B028E7B921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81120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3" name="Text Placeholder 52">
            <a:extLst>
              <a:ext uri="{FF2B5EF4-FFF2-40B4-BE49-F238E27FC236}">
                <a16:creationId xmlns:a16="http://schemas.microsoft.com/office/drawing/2014/main" id="{098FF0AB-10B5-F478-8472-C4522ED73F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80421" y="1944070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4" name="Text Placeholder 54">
            <a:extLst>
              <a:ext uri="{FF2B5EF4-FFF2-40B4-BE49-F238E27FC236}">
                <a16:creationId xmlns:a16="http://schemas.microsoft.com/office/drawing/2014/main" id="{CC0B4EBF-633E-4EA1-7C82-325512DFC3A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9372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5" name="Text Placeholder 52">
            <a:extLst>
              <a:ext uri="{FF2B5EF4-FFF2-40B4-BE49-F238E27FC236}">
                <a16:creationId xmlns:a16="http://schemas.microsoft.com/office/drawing/2014/main" id="{E6C30D29-48AC-C4DA-626A-EC6634360D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0205" y="4075801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6" name="Text Placeholder 54">
            <a:extLst>
              <a:ext uri="{FF2B5EF4-FFF2-40B4-BE49-F238E27FC236}">
                <a16:creationId xmlns:a16="http://schemas.microsoft.com/office/drawing/2014/main" id="{4F4841F3-19B5-3065-2DCE-33183A9B51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9156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7" name="Text Placeholder 52">
            <a:extLst>
              <a:ext uri="{FF2B5EF4-FFF2-40B4-BE49-F238E27FC236}">
                <a16:creationId xmlns:a16="http://schemas.microsoft.com/office/drawing/2014/main" id="{1DD2451D-DEB4-1F70-9F40-5E015A17C6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2759" y="4075801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8" name="Text Placeholder 54">
            <a:extLst>
              <a:ext uri="{FF2B5EF4-FFF2-40B4-BE49-F238E27FC236}">
                <a16:creationId xmlns:a16="http://schemas.microsoft.com/office/drawing/2014/main" id="{9B7C6B7E-14FB-CE04-842C-03E679B6CDA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65156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9" name="Text Placeholder 52">
            <a:extLst>
              <a:ext uri="{FF2B5EF4-FFF2-40B4-BE49-F238E27FC236}">
                <a16:creationId xmlns:a16="http://schemas.microsoft.com/office/drawing/2014/main" id="{FC592861-D882-3DF1-D4E5-8E486C67ED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55313" y="4075801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0" name="Text Placeholder 54">
            <a:extLst>
              <a:ext uri="{FF2B5EF4-FFF2-40B4-BE49-F238E27FC236}">
                <a16:creationId xmlns:a16="http://schemas.microsoft.com/office/drawing/2014/main" id="{8797CBF0-AA15-2598-E400-1271C52E2BB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27710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1" name="Text Placeholder 52">
            <a:extLst>
              <a:ext uri="{FF2B5EF4-FFF2-40B4-BE49-F238E27FC236}">
                <a16:creationId xmlns:a16="http://schemas.microsoft.com/office/drawing/2014/main" id="{0EC8FCE3-A6E5-10FE-60E1-066001781AF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7867" y="4075801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2" name="Text Placeholder 54">
            <a:extLst>
              <a:ext uri="{FF2B5EF4-FFF2-40B4-BE49-F238E27FC236}">
                <a16:creationId xmlns:a16="http://schemas.microsoft.com/office/drawing/2014/main" id="{5BC2ED24-AD95-784F-5DA8-E42C64AB97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90264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3" name="Text Placeholder 52">
            <a:extLst>
              <a:ext uri="{FF2B5EF4-FFF2-40B4-BE49-F238E27FC236}">
                <a16:creationId xmlns:a16="http://schemas.microsoft.com/office/drawing/2014/main" id="{11632193-F291-E7DD-C438-7721B93FF13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80421" y="4075801"/>
            <a:ext cx="2103120" cy="2001080"/>
          </a:xfrm>
          <a:solidFill>
            <a:schemeClr val="tx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4" name="Text Placeholder 54">
            <a:extLst>
              <a:ext uri="{FF2B5EF4-FFF2-40B4-BE49-F238E27FC236}">
                <a16:creationId xmlns:a16="http://schemas.microsoft.com/office/drawing/2014/main" id="{3E73A9EE-CD12-87F0-77B6-0CA2DFB5C9F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729372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8BACB2D4-283C-B935-F651-9F8B6727274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721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m boxes – 5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975F4350-321D-CEE2-1ACB-129A107C6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05" y="1944070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4B04-7069-3445-B9EB-0B9B3A3A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Cream boxes – 5 columns + 1 header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0C8E14-0945-2A41-8B58-EE8152F56EA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0205" y="1562100"/>
            <a:ext cx="11153336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BEAA392-B5D8-DD44-8F19-AE9856356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5" name="Date Placeholder 12">
            <a:extLst>
              <a:ext uri="{FF2B5EF4-FFF2-40B4-BE49-F238E27FC236}">
                <a16:creationId xmlns:a16="http://schemas.microsoft.com/office/drawing/2014/main" id="{AE38E82C-0141-9346-80B2-D3A85F5133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1011BE-6A7E-7442-B7AE-C2B25387F48F}" type="datetime3">
              <a:rPr lang="en-US" smtClean="0"/>
              <a:t>13 August 2024</a:t>
            </a:fld>
            <a:endParaRPr lang="en-US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B2E6DFD2-9821-264D-A7A3-5CCC0FB62F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B9A2A1B0-A80D-774C-85A1-A2EDD8446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53026-5FAB-644F-A881-5C2B6B62A972}"/>
              </a:ext>
            </a:extLst>
          </p:cNvPr>
          <p:cNvCxnSpPr>
            <a:cxnSpLocks/>
          </p:cNvCxnSpPr>
          <p:nvPr/>
        </p:nvCxnSpPr>
        <p:spPr>
          <a:xfrm>
            <a:off x="534221" y="149125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06DBEA6D-E088-AB4E-B949-67FC6B1EEF2C}"/>
              </a:ext>
            </a:extLst>
          </p:cNvPr>
          <p:cNvCxnSpPr>
            <a:cxnSpLocks/>
          </p:cNvCxnSpPr>
          <p:nvPr/>
        </p:nvCxnSpPr>
        <p:spPr>
          <a:xfrm>
            <a:off x="2802377" y="1491253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62E4C314-2D7D-3849-907E-707E0B77C432}"/>
              </a:ext>
            </a:extLst>
          </p:cNvPr>
          <p:cNvCxnSpPr>
            <a:cxnSpLocks/>
          </p:cNvCxnSpPr>
          <p:nvPr/>
        </p:nvCxnSpPr>
        <p:spPr>
          <a:xfrm>
            <a:off x="5070533" y="1491253"/>
            <a:ext cx="2084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120A637-A5D9-6F45-A955-B41B79EBB595}"/>
              </a:ext>
            </a:extLst>
          </p:cNvPr>
          <p:cNvCxnSpPr>
            <a:cxnSpLocks/>
          </p:cNvCxnSpPr>
          <p:nvPr/>
        </p:nvCxnSpPr>
        <p:spPr>
          <a:xfrm>
            <a:off x="7320508" y="1491253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8">
            <a:extLst>
              <a:ext uri="{FF2B5EF4-FFF2-40B4-BE49-F238E27FC236}">
                <a16:creationId xmlns:a16="http://schemas.microsoft.com/office/drawing/2014/main" id="{CE35EA0C-F325-D579-50B5-410AFF891C30}"/>
              </a:ext>
            </a:extLst>
          </p:cNvPr>
          <p:cNvCxnSpPr>
            <a:cxnSpLocks/>
          </p:cNvCxnSpPr>
          <p:nvPr/>
        </p:nvCxnSpPr>
        <p:spPr>
          <a:xfrm>
            <a:off x="9570855" y="1491253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891DA5D-F90C-E51A-05D6-DA408E8FA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9156" y="2573510"/>
            <a:ext cx="1804987" cy="1195388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descriptive text paragraph</a:t>
            </a:r>
          </a:p>
        </p:txBody>
      </p:sp>
      <p:sp>
        <p:nvSpPr>
          <p:cNvPr id="87" name="Text Placeholder 52">
            <a:extLst>
              <a:ext uri="{FF2B5EF4-FFF2-40B4-BE49-F238E27FC236}">
                <a16:creationId xmlns:a16="http://schemas.microsoft.com/office/drawing/2014/main" id="{8181B60E-19DB-7DFF-313F-BC115C0463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92759" y="1944070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88" name="Text Placeholder 54">
            <a:extLst>
              <a:ext uri="{FF2B5EF4-FFF2-40B4-BE49-F238E27FC236}">
                <a16:creationId xmlns:a16="http://schemas.microsoft.com/office/drawing/2014/main" id="{D039E13D-DA00-EAC8-B8DB-5DDC60EC53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56012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89" name="Text Placeholder 52">
            <a:extLst>
              <a:ext uri="{FF2B5EF4-FFF2-40B4-BE49-F238E27FC236}">
                <a16:creationId xmlns:a16="http://schemas.microsoft.com/office/drawing/2014/main" id="{4629ADD1-0872-DA0D-7248-B69C843834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55313" y="1944070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0" name="Text Placeholder 54">
            <a:extLst>
              <a:ext uri="{FF2B5EF4-FFF2-40B4-BE49-F238E27FC236}">
                <a16:creationId xmlns:a16="http://schemas.microsoft.com/office/drawing/2014/main" id="{1C46074C-3490-6A3F-EBDF-CE5BAD260B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8566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1" name="Text Placeholder 52">
            <a:extLst>
              <a:ext uri="{FF2B5EF4-FFF2-40B4-BE49-F238E27FC236}">
                <a16:creationId xmlns:a16="http://schemas.microsoft.com/office/drawing/2014/main" id="{087E45AB-D224-B178-1B43-EAA531B8BC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17867" y="1944070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2" name="Text Placeholder 54">
            <a:extLst>
              <a:ext uri="{FF2B5EF4-FFF2-40B4-BE49-F238E27FC236}">
                <a16:creationId xmlns:a16="http://schemas.microsoft.com/office/drawing/2014/main" id="{5C9B9FF3-880D-ABA6-8FA5-B028E7B921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81120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3" name="Text Placeholder 52">
            <a:extLst>
              <a:ext uri="{FF2B5EF4-FFF2-40B4-BE49-F238E27FC236}">
                <a16:creationId xmlns:a16="http://schemas.microsoft.com/office/drawing/2014/main" id="{098FF0AB-10B5-F478-8472-C4522ED73F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80421" y="1944070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4" name="Text Placeholder 54">
            <a:extLst>
              <a:ext uri="{FF2B5EF4-FFF2-40B4-BE49-F238E27FC236}">
                <a16:creationId xmlns:a16="http://schemas.microsoft.com/office/drawing/2014/main" id="{CC0B4EBF-633E-4EA1-7C82-325512DFC3A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9372" y="2573510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5" name="Text Placeholder 52">
            <a:extLst>
              <a:ext uri="{FF2B5EF4-FFF2-40B4-BE49-F238E27FC236}">
                <a16:creationId xmlns:a16="http://schemas.microsoft.com/office/drawing/2014/main" id="{E6C30D29-48AC-C4DA-626A-EC6634360D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0205" y="4075801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6" name="Text Placeholder 54">
            <a:extLst>
              <a:ext uri="{FF2B5EF4-FFF2-40B4-BE49-F238E27FC236}">
                <a16:creationId xmlns:a16="http://schemas.microsoft.com/office/drawing/2014/main" id="{4F4841F3-19B5-3065-2DCE-33183A9B51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9156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7" name="Text Placeholder 52">
            <a:extLst>
              <a:ext uri="{FF2B5EF4-FFF2-40B4-BE49-F238E27FC236}">
                <a16:creationId xmlns:a16="http://schemas.microsoft.com/office/drawing/2014/main" id="{1DD2451D-DEB4-1F70-9F40-5E015A17C6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2759" y="4075801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8" name="Text Placeholder 54">
            <a:extLst>
              <a:ext uri="{FF2B5EF4-FFF2-40B4-BE49-F238E27FC236}">
                <a16:creationId xmlns:a16="http://schemas.microsoft.com/office/drawing/2014/main" id="{9B7C6B7E-14FB-CE04-842C-03E679B6CDA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65156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9" name="Text Placeholder 52">
            <a:extLst>
              <a:ext uri="{FF2B5EF4-FFF2-40B4-BE49-F238E27FC236}">
                <a16:creationId xmlns:a16="http://schemas.microsoft.com/office/drawing/2014/main" id="{FC592861-D882-3DF1-D4E5-8E486C67ED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55313" y="4075801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0" name="Text Placeholder 54">
            <a:extLst>
              <a:ext uri="{FF2B5EF4-FFF2-40B4-BE49-F238E27FC236}">
                <a16:creationId xmlns:a16="http://schemas.microsoft.com/office/drawing/2014/main" id="{8797CBF0-AA15-2598-E400-1271C52E2BB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27710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1" name="Text Placeholder 52">
            <a:extLst>
              <a:ext uri="{FF2B5EF4-FFF2-40B4-BE49-F238E27FC236}">
                <a16:creationId xmlns:a16="http://schemas.microsoft.com/office/drawing/2014/main" id="{0EC8FCE3-A6E5-10FE-60E1-066001781AF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7867" y="4075801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2" name="Text Placeholder 54">
            <a:extLst>
              <a:ext uri="{FF2B5EF4-FFF2-40B4-BE49-F238E27FC236}">
                <a16:creationId xmlns:a16="http://schemas.microsoft.com/office/drawing/2014/main" id="{5BC2ED24-AD95-784F-5DA8-E42C64AB97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90264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3" name="Text Placeholder 52">
            <a:extLst>
              <a:ext uri="{FF2B5EF4-FFF2-40B4-BE49-F238E27FC236}">
                <a16:creationId xmlns:a16="http://schemas.microsoft.com/office/drawing/2014/main" id="{11632193-F291-E7DD-C438-7721B93FF13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80421" y="4075801"/>
            <a:ext cx="2103120" cy="2001080"/>
          </a:xfrm>
          <a:solidFill>
            <a:schemeClr val="tx2">
              <a:alpha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4" name="Text Placeholder 54">
            <a:extLst>
              <a:ext uri="{FF2B5EF4-FFF2-40B4-BE49-F238E27FC236}">
                <a16:creationId xmlns:a16="http://schemas.microsoft.com/office/drawing/2014/main" id="{3E73A9EE-CD12-87F0-77B6-0CA2DFB5C9F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729372" y="470524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8BACB2D4-283C-B935-F651-9F8B6727274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8983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cal boxes – 5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975F4350-321D-CEE2-1ACB-129A107C6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05" y="2078361"/>
            <a:ext cx="2103120" cy="2001080"/>
          </a:xfrm>
          <a:solidFill>
            <a:schemeClr val="accent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4B04-7069-3445-B9EB-0B9B3A3A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Categorical boxes – 5 columns + 5 headers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0C8E14-0945-2A41-8B58-EE8152F56EA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0205" y="1696391"/>
            <a:ext cx="2103120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B7EA94-614D-9C4E-9045-378F65B44E0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792759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5BF8424-7520-F84E-9889-71BA2B4A5FAF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5055313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84961A1-9C0B-D84D-844D-D518C2BA1CFD}"/>
              </a:ext>
            </a:extLst>
          </p:cNvPr>
          <p:cNvSpPr>
            <a:spLocks noGrp="1"/>
          </p:cNvSpPr>
          <p:nvPr>
            <p:ph type="body" sz="quarter" idx="5" hasCustomPrompt="1"/>
          </p:nvPr>
        </p:nvSpPr>
        <p:spPr>
          <a:xfrm>
            <a:off x="7317867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BEAA392-B5D8-DD44-8F19-AE9856356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5" name="Date Placeholder 12">
            <a:extLst>
              <a:ext uri="{FF2B5EF4-FFF2-40B4-BE49-F238E27FC236}">
                <a16:creationId xmlns:a16="http://schemas.microsoft.com/office/drawing/2014/main" id="{AE38E82C-0141-9346-80B2-D3A85F5133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87D4079-B2D6-D44A-B397-4E1D889DAE0C}" type="datetime3">
              <a:rPr lang="en-US" smtClean="0"/>
              <a:t>13 August 2024</a:t>
            </a:fld>
            <a:endParaRPr lang="en-US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B2E6DFD2-9821-264D-A7A3-5CCC0FB62F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B9A2A1B0-A80D-774C-85A1-A2EDD8446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53026-5FAB-644F-A881-5C2B6B62A972}"/>
              </a:ext>
            </a:extLst>
          </p:cNvPr>
          <p:cNvCxnSpPr>
            <a:cxnSpLocks/>
          </p:cNvCxnSpPr>
          <p:nvPr/>
        </p:nvCxnSpPr>
        <p:spPr>
          <a:xfrm>
            <a:off x="534221" y="1625544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06DBEA6D-E088-AB4E-B949-67FC6B1EEF2C}"/>
              </a:ext>
            </a:extLst>
          </p:cNvPr>
          <p:cNvCxnSpPr>
            <a:cxnSpLocks/>
          </p:cNvCxnSpPr>
          <p:nvPr/>
        </p:nvCxnSpPr>
        <p:spPr>
          <a:xfrm>
            <a:off x="2802377" y="1625544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62E4C314-2D7D-3849-907E-707E0B77C432}"/>
              </a:ext>
            </a:extLst>
          </p:cNvPr>
          <p:cNvCxnSpPr>
            <a:cxnSpLocks/>
          </p:cNvCxnSpPr>
          <p:nvPr/>
        </p:nvCxnSpPr>
        <p:spPr>
          <a:xfrm>
            <a:off x="5070533" y="1625544"/>
            <a:ext cx="2084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120A637-A5D9-6F45-A955-B41B79EBB595}"/>
              </a:ext>
            </a:extLst>
          </p:cNvPr>
          <p:cNvCxnSpPr>
            <a:cxnSpLocks/>
          </p:cNvCxnSpPr>
          <p:nvPr/>
        </p:nvCxnSpPr>
        <p:spPr>
          <a:xfrm>
            <a:off x="7320508" y="1625544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19203E03-2A91-E506-BEE3-032E22E89F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80421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5</a:t>
            </a:r>
          </a:p>
        </p:txBody>
      </p:sp>
      <p:cxnSp>
        <p:nvCxnSpPr>
          <p:cNvPr id="50" name="Straight Connector 18">
            <a:extLst>
              <a:ext uri="{FF2B5EF4-FFF2-40B4-BE49-F238E27FC236}">
                <a16:creationId xmlns:a16="http://schemas.microsoft.com/office/drawing/2014/main" id="{CE35EA0C-F325-D579-50B5-410AFF891C30}"/>
              </a:ext>
            </a:extLst>
          </p:cNvPr>
          <p:cNvCxnSpPr>
            <a:cxnSpLocks/>
          </p:cNvCxnSpPr>
          <p:nvPr/>
        </p:nvCxnSpPr>
        <p:spPr>
          <a:xfrm>
            <a:off x="9570855" y="1625544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891DA5D-F90C-E51A-05D6-DA408E8FA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9156" y="2707801"/>
            <a:ext cx="1804987" cy="1195388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descriptive text paragraph</a:t>
            </a:r>
          </a:p>
        </p:txBody>
      </p:sp>
      <p:sp>
        <p:nvSpPr>
          <p:cNvPr id="87" name="Text Placeholder 52">
            <a:extLst>
              <a:ext uri="{FF2B5EF4-FFF2-40B4-BE49-F238E27FC236}">
                <a16:creationId xmlns:a16="http://schemas.microsoft.com/office/drawing/2014/main" id="{8181B60E-19DB-7DFF-313F-BC115C0463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92759" y="2078361"/>
            <a:ext cx="2103120" cy="2001080"/>
          </a:xfrm>
          <a:solidFill>
            <a:schemeClr val="accent3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88" name="Text Placeholder 54">
            <a:extLst>
              <a:ext uri="{FF2B5EF4-FFF2-40B4-BE49-F238E27FC236}">
                <a16:creationId xmlns:a16="http://schemas.microsoft.com/office/drawing/2014/main" id="{D039E13D-DA00-EAC8-B8DB-5DDC60EC53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56012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89" name="Text Placeholder 52">
            <a:extLst>
              <a:ext uri="{FF2B5EF4-FFF2-40B4-BE49-F238E27FC236}">
                <a16:creationId xmlns:a16="http://schemas.microsoft.com/office/drawing/2014/main" id="{4629ADD1-0872-DA0D-7248-B69C843834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55313" y="2078361"/>
            <a:ext cx="2103120" cy="2001080"/>
          </a:xfrm>
          <a:solidFill>
            <a:schemeClr val="accent4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0" name="Text Placeholder 54">
            <a:extLst>
              <a:ext uri="{FF2B5EF4-FFF2-40B4-BE49-F238E27FC236}">
                <a16:creationId xmlns:a16="http://schemas.microsoft.com/office/drawing/2014/main" id="{1C46074C-3490-6A3F-EBDF-CE5BAD260B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8566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1" name="Text Placeholder 52">
            <a:extLst>
              <a:ext uri="{FF2B5EF4-FFF2-40B4-BE49-F238E27FC236}">
                <a16:creationId xmlns:a16="http://schemas.microsoft.com/office/drawing/2014/main" id="{087E45AB-D224-B178-1B43-EAA531B8BC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17867" y="2078361"/>
            <a:ext cx="2103120" cy="2001080"/>
          </a:xfrm>
          <a:solidFill>
            <a:srgbClr val="F14335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2" name="Text Placeholder 54">
            <a:extLst>
              <a:ext uri="{FF2B5EF4-FFF2-40B4-BE49-F238E27FC236}">
                <a16:creationId xmlns:a16="http://schemas.microsoft.com/office/drawing/2014/main" id="{5C9B9FF3-880D-ABA6-8FA5-B028E7B921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81120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3" name="Text Placeholder 52">
            <a:extLst>
              <a:ext uri="{FF2B5EF4-FFF2-40B4-BE49-F238E27FC236}">
                <a16:creationId xmlns:a16="http://schemas.microsoft.com/office/drawing/2014/main" id="{098FF0AB-10B5-F478-8472-C4522ED73F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80421" y="2078361"/>
            <a:ext cx="2103120" cy="2001080"/>
          </a:xfrm>
          <a:solidFill>
            <a:schemeClr val="accent2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4" name="Text Placeholder 54">
            <a:extLst>
              <a:ext uri="{FF2B5EF4-FFF2-40B4-BE49-F238E27FC236}">
                <a16:creationId xmlns:a16="http://schemas.microsoft.com/office/drawing/2014/main" id="{CC0B4EBF-633E-4EA1-7C82-325512DFC3A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9372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5" name="Text Placeholder 52">
            <a:extLst>
              <a:ext uri="{FF2B5EF4-FFF2-40B4-BE49-F238E27FC236}">
                <a16:creationId xmlns:a16="http://schemas.microsoft.com/office/drawing/2014/main" id="{E6C30D29-48AC-C4DA-626A-EC6634360D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0205" y="4210092"/>
            <a:ext cx="2103120" cy="2001080"/>
          </a:xfrm>
          <a:solidFill>
            <a:schemeClr val="accent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6" name="Text Placeholder 54">
            <a:extLst>
              <a:ext uri="{FF2B5EF4-FFF2-40B4-BE49-F238E27FC236}">
                <a16:creationId xmlns:a16="http://schemas.microsoft.com/office/drawing/2014/main" id="{4F4841F3-19B5-3065-2DCE-33183A9B51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9156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7" name="Text Placeholder 52">
            <a:extLst>
              <a:ext uri="{FF2B5EF4-FFF2-40B4-BE49-F238E27FC236}">
                <a16:creationId xmlns:a16="http://schemas.microsoft.com/office/drawing/2014/main" id="{1DD2451D-DEB4-1F70-9F40-5E015A17C6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2759" y="4210092"/>
            <a:ext cx="2103120" cy="2001080"/>
          </a:xfrm>
          <a:solidFill>
            <a:schemeClr val="accent3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8" name="Text Placeholder 54">
            <a:extLst>
              <a:ext uri="{FF2B5EF4-FFF2-40B4-BE49-F238E27FC236}">
                <a16:creationId xmlns:a16="http://schemas.microsoft.com/office/drawing/2014/main" id="{9B7C6B7E-14FB-CE04-842C-03E679B6CDA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65156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9" name="Text Placeholder 52">
            <a:extLst>
              <a:ext uri="{FF2B5EF4-FFF2-40B4-BE49-F238E27FC236}">
                <a16:creationId xmlns:a16="http://schemas.microsoft.com/office/drawing/2014/main" id="{FC592861-D882-3DF1-D4E5-8E486C67ED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55313" y="4210092"/>
            <a:ext cx="2103120" cy="2001080"/>
          </a:xfrm>
          <a:solidFill>
            <a:schemeClr val="accent4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0" name="Text Placeholder 54">
            <a:extLst>
              <a:ext uri="{FF2B5EF4-FFF2-40B4-BE49-F238E27FC236}">
                <a16:creationId xmlns:a16="http://schemas.microsoft.com/office/drawing/2014/main" id="{8797CBF0-AA15-2598-E400-1271C52E2BB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27710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1" name="Text Placeholder 52">
            <a:extLst>
              <a:ext uri="{FF2B5EF4-FFF2-40B4-BE49-F238E27FC236}">
                <a16:creationId xmlns:a16="http://schemas.microsoft.com/office/drawing/2014/main" id="{0EC8FCE3-A6E5-10FE-60E1-066001781AF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7867" y="4210092"/>
            <a:ext cx="2103120" cy="2001080"/>
          </a:xfrm>
          <a:solidFill>
            <a:srgbClr val="F14335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2" name="Text Placeholder 54">
            <a:extLst>
              <a:ext uri="{FF2B5EF4-FFF2-40B4-BE49-F238E27FC236}">
                <a16:creationId xmlns:a16="http://schemas.microsoft.com/office/drawing/2014/main" id="{5BC2ED24-AD95-784F-5DA8-E42C64AB97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90264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3" name="Text Placeholder 52">
            <a:extLst>
              <a:ext uri="{FF2B5EF4-FFF2-40B4-BE49-F238E27FC236}">
                <a16:creationId xmlns:a16="http://schemas.microsoft.com/office/drawing/2014/main" id="{11632193-F291-E7DD-C438-7721B93FF13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80421" y="4210092"/>
            <a:ext cx="2103120" cy="2001080"/>
          </a:xfrm>
          <a:solidFill>
            <a:schemeClr val="accent2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4" name="Text Placeholder 54">
            <a:extLst>
              <a:ext uri="{FF2B5EF4-FFF2-40B4-BE49-F238E27FC236}">
                <a16:creationId xmlns:a16="http://schemas.microsoft.com/office/drawing/2014/main" id="{3E73A9EE-CD12-87F0-77B6-0CA2DFB5C9F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729372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8BACB2D4-283C-B935-F651-9F8B6727274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60EE9E-AFD3-45C3-F0C3-5B26ABE84794}"/>
              </a:ext>
            </a:extLst>
          </p:cNvPr>
          <p:cNvGrpSpPr/>
          <p:nvPr/>
        </p:nvGrpSpPr>
        <p:grpSpPr>
          <a:xfrm>
            <a:off x="6427898" y="999535"/>
            <a:ext cx="5226862" cy="274320"/>
            <a:chOff x="6427898" y="930512"/>
            <a:chExt cx="5226862" cy="274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73058A-F39D-FBF1-6F24-F9B8D775FFB7}"/>
                </a:ext>
              </a:extLst>
            </p:cNvPr>
            <p:cNvSpPr/>
            <p:nvPr/>
          </p:nvSpPr>
          <p:spPr>
            <a:xfrm>
              <a:off x="6427898" y="930512"/>
              <a:ext cx="5226862" cy="27432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algn="l">
                <a:spcAft>
                  <a:spcPts val="600"/>
                </a:spcAft>
              </a:pPr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A5F625-CA80-A46E-B811-598161AFBB59}"/>
                </a:ext>
              </a:extLst>
            </p:cNvPr>
            <p:cNvGrpSpPr/>
            <p:nvPr/>
          </p:nvGrpSpPr>
          <p:grpSpPr>
            <a:xfrm>
              <a:off x="6574997" y="999092"/>
              <a:ext cx="4943928" cy="140627"/>
              <a:chOff x="6574997" y="999092"/>
              <a:chExt cx="4943928" cy="14062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97C1AA-176D-7E5F-5642-16510B20A649}"/>
                  </a:ext>
                </a:extLst>
              </p:cNvPr>
              <p:cNvGrpSpPr/>
              <p:nvPr/>
            </p:nvGrpSpPr>
            <p:grpSpPr>
              <a:xfrm>
                <a:off x="7572089" y="999092"/>
                <a:ext cx="955306" cy="140627"/>
                <a:chOff x="4179662" y="4566819"/>
                <a:chExt cx="955306" cy="14062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E180EEF-0B87-D2DA-1A25-5D816408D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662" y="4566819"/>
                  <a:ext cx="137160" cy="13716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6E5A56-5136-5AD5-B7E7-3A6BBD7B3B82}"/>
                    </a:ext>
                  </a:extLst>
                </p:cNvPr>
                <p:cNvSpPr txBox="1"/>
                <p:nvPr/>
              </p:nvSpPr>
              <p:spPr>
                <a:xfrm>
                  <a:off x="4403448" y="4570286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Category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59C3AC-359F-12A5-8890-E01719F3E259}"/>
                  </a:ext>
                </a:extLst>
              </p:cNvPr>
              <p:cNvGrpSpPr/>
              <p:nvPr/>
            </p:nvGrpSpPr>
            <p:grpSpPr>
              <a:xfrm>
                <a:off x="8560356" y="999092"/>
                <a:ext cx="965865" cy="140626"/>
                <a:chOff x="4065294" y="4887342"/>
                <a:chExt cx="965865" cy="14062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1880B1-D0EF-072C-FD13-CB2B3E3C12D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65294" y="4890808"/>
                  <a:ext cx="137160" cy="1371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D12601B-DC45-89A3-6FAD-D76C726FAB22}"/>
                    </a:ext>
                  </a:extLst>
                </p:cNvPr>
                <p:cNvSpPr txBox="1"/>
                <p:nvPr/>
              </p:nvSpPr>
              <p:spPr>
                <a:xfrm>
                  <a:off x="4299639" y="4887342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Category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5122E74-6269-FECB-0761-706A397FA900}"/>
                  </a:ext>
                </a:extLst>
              </p:cNvPr>
              <p:cNvGrpSpPr/>
              <p:nvPr/>
            </p:nvGrpSpPr>
            <p:grpSpPr>
              <a:xfrm>
                <a:off x="9559182" y="999092"/>
                <a:ext cx="962650" cy="140627"/>
                <a:chOff x="3990948" y="5214796"/>
                <a:chExt cx="962650" cy="14062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0E6066-0C20-F7AA-25E7-AB662948F17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90948" y="5214796"/>
                  <a:ext cx="137160" cy="137160"/>
                </a:xfrm>
                <a:prstGeom prst="rect">
                  <a:avLst/>
                </a:prstGeom>
                <a:solidFill>
                  <a:srgbClr val="F143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84832C-CA28-36A8-2F31-AB8E41A8BBBF}"/>
                    </a:ext>
                  </a:extLst>
                </p:cNvPr>
                <p:cNvSpPr txBox="1"/>
                <p:nvPr/>
              </p:nvSpPr>
              <p:spPr>
                <a:xfrm>
                  <a:off x="4222078" y="5218263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Category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A99D81-B0E0-DEB2-C865-6BE74404E498}"/>
                  </a:ext>
                </a:extLst>
              </p:cNvPr>
              <p:cNvGrpSpPr/>
              <p:nvPr/>
            </p:nvGrpSpPr>
            <p:grpSpPr>
              <a:xfrm>
                <a:off x="6574997" y="999092"/>
                <a:ext cx="964131" cy="137160"/>
                <a:chOff x="6574997" y="999430"/>
                <a:chExt cx="964131" cy="1371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4904C2A-2FED-F5BC-F85D-F822234F2D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74997" y="999430"/>
                  <a:ext cx="137160" cy="1371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4D1828-2FE4-5FB9-2083-2BFF63E497C8}"/>
                    </a:ext>
                  </a:extLst>
                </p:cNvPr>
                <p:cNvSpPr txBox="1"/>
                <p:nvPr/>
              </p:nvSpPr>
              <p:spPr>
                <a:xfrm>
                  <a:off x="6807608" y="1002559"/>
                  <a:ext cx="731520" cy="133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Category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CFF2C57-BEED-AF9E-0285-D1494668713F}"/>
                  </a:ext>
                </a:extLst>
              </p:cNvPr>
              <p:cNvGrpSpPr/>
              <p:nvPr/>
            </p:nvGrpSpPr>
            <p:grpSpPr>
              <a:xfrm>
                <a:off x="10554793" y="999092"/>
                <a:ext cx="964132" cy="137160"/>
                <a:chOff x="10554793" y="999430"/>
                <a:chExt cx="964132" cy="13716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6E6A1D0-4BB0-A594-7658-B266D2672B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554793" y="999430"/>
                  <a:ext cx="137160" cy="1371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0733DA-A2D6-6414-5337-D1D3E805FF34}"/>
                    </a:ext>
                  </a:extLst>
                </p:cNvPr>
                <p:cNvSpPr txBox="1"/>
                <p:nvPr/>
              </p:nvSpPr>
              <p:spPr>
                <a:xfrm>
                  <a:off x="10787405" y="1002559"/>
                  <a:ext cx="731520" cy="133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Category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06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tial boxes – 5 columns +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975F4350-321D-CEE2-1ACB-129A107C6D0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205" y="2078361"/>
            <a:ext cx="2103120" cy="200108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4B04-7069-3445-B9EB-0B9B3A3A58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Sequential boxes – 5 columns + headers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80C8E14-0945-2A41-8B58-EE8152F56EA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30205" y="1696391"/>
            <a:ext cx="2103120" cy="3284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None/>
              <a:defRPr b="1"/>
            </a:lvl1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5B7EA94-614D-9C4E-9045-378F65B44E0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792759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5BF8424-7520-F84E-9889-71BA2B4A5FAF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5055313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84961A1-9C0B-D84D-844D-D518C2BA1CFD}"/>
              </a:ext>
            </a:extLst>
          </p:cNvPr>
          <p:cNvSpPr>
            <a:spLocks noGrp="1"/>
          </p:cNvSpPr>
          <p:nvPr>
            <p:ph type="body" sz="quarter" idx="5" hasCustomPrompt="1"/>
          </p:nvPr>
        </p:nvSpPr>
        <p:spPr>
          <a:xfrm>
            <a:off x="7317867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4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BEAA392-B5D8-DD44-8F19-AE98563565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5" name="Date Placeholder 12">
            <a:extLst>
              <a:ext uri="{FF2B5EF4-FFF2-40B4-BE49-F238E27FC236}">
                <a16:creationId xmlns:a16="http://schemas.microsoft.com/office/drawing/2014/main" id="{AE38E82C-0141-9346-80B2-D3A85F51330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9C36156-1AAC-054F-ABDB-E84D13402FC2}" type="datetime3">
              <a:rPr lang="en-US" smtClean="0"/>
              <a:t>13 August 2024</a:t>
            </a:fld>
            <a:endParaRPr lang="en-US"/>
          </a:p>
        </p:txBody>
      </p:sp>
      <p:sp>
        <p:nvSpPr>
          <p:cNvPr id="32" name="Footer Placeholder 13">
            <a:extLst>
              <a:ext uri="{FF2B5EF4-FFF2-40B4-BE49-F238E27FC236}">
                <a16:creationId xmlns:a16="http://schemas.microsoft.com/office/drawing/2014/main" id="{B2E6DFD2-9821-264D-A7A3-5CCC0FB62F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Slide Number Placeholder 14">
            <a:extLst>
              <a:ext uri="{FF2B5EF4-FFF2-40B4-BE49-F238E27FC236}">
                <a16:creationId xmlns:a16="http://schemas.microsoft.com/office/drawing/2014/main" id="{B9A2A1B0-A80D-774C-85A1-A2EDD84461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853026-5FAB-644F-A881-5C2B6B62A972}"/>
              </a:ext>
            </a:extLst>
          </p:cNvPr>
          <p:cNvCxnSpPr>
            <a:cxnSpLocks/>
          </p:cNvCxnSpPr>
          <p:nvPr/>
        </p:nvCxnSpPr>
        <p:spPr>
          <a:xfrm>
            <a:off x="534221" y="1625544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06DBEA6D-E088-AB4E-B949-67FC6B1EEF2C}"/>
              </a:ext>
            </a:extLst>
          </p:cNvPr>
          <p:cNvCxnSpPr>
            <a:cxnSpLocks/>
          </p:cNvCxnSpPr>
          <p:nvPr/>
        </p:nvCxnSpPr>
        <p:spPr>
          <a:xfrm>
            <a:off x="2802377" y="1625544"/>
            <a:ext cx="2103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62E4C314-2D7D-3849-907E-707E0B77C432}"/>
              </a:ext>
            </a:extLst>
          </p:cNvPr>
          <p:cNvCxnSpPr>
            <a:cxnSpLocks/>
          </p:cNvCxnSpPr>
          <p:nvPr/>
        </p:nvCxnSpPr>
        <p:spPr>
          <a:xfrm>
            <a:off x="5070533" y="1625544"/>
            <a:ext cx="20849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B120A637-A5D9-6F45-A955-B41B79EBB595}"/>
              </a:ext>
            </a:extLst>
          </p:cNvPr>
          <p:cNvCxnSpPr>
            <a:cxnSpLocks/>
          </p:cNvCxnSpPr>
          <p:nvPr/>
        </p:nvCxnSpPr>
        <p:spPr>
          <a:xfrm>
            <a:off x="7320508" y="1625544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19203E03-2A91-E506-BEE3-032E22E89F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80421" y="1696391"/>
            <a:ext cx="2103120" cy="32918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</a:lstStyle>
          <a:p>
            <a:pPr lvl="0"/>
            <a:r>
              <a:rPr lang="en-US"/>
              <a:t>Header 5</a:t>
            </a:r>
          </a:p>
        </p:txBody>
      </p:sp>
      <p:cxnSp>
        <p:nvCxnSpPr>
          <p:cNvPr id="50" name="Straight Connector 18">
            <a:extLst>
              <a:ext uri="{FF2B5EF4-FFF2-40B4-BE49-F238E27FC236}">
                <a16:creationId xmlns:a16="http://schemas.microsoft.com/office/drawing/2014/main" id="{CE35EA0C-F325-D579-50B5-410AFF891C30}"/>
              </a:ext>
            </a:extLst>
          </p:cNvPr>
          <p:cNvCxnSpPr>
            <a:cxnSpLocks/>
          </p:cNvCxnSpPr>
          <p:nvPr/>
        </p:nvCxnSpPr>
        <p:spPr>
          <a:xfrm>
            <a:off x="9570855" y="1625544"/>
            <a:ext cx="208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54">
            <a:extLst>
              <a:ext uri="{FF2B5EF4-FFF2-40B4-BE49-F238E27FC236}">
                <a16:creationId xmlns:a16="http://schemas.microsoft.com/office/drawing/2014/main" id="{3891DA5D-F90C-E51A-05D6-DA408E8FA5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9156" y="2707801"/>
            <a:ext cx="1804987" cy="1195388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add descriptive text paragraph</a:t>
            </a:r>
          </a:p>
        </p:txBody>
      </p:sp>
      <p:sp>
        <p:nvSpPr>
          <p:cNvPr id="87" name="Text Placeholder 52">
            <a:extLst>
              <a:ext uri="{FF2B5EF4-FFF2-40B4-BE49-F238E27FC236}">
                <a16:creationId xmlns:a16="http://schemas.microsoft.com/office/drawing/2014/main" id="{8181B60E-19DB-7DFF-313F-BC115C0463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92759" y="2078361"/>
            <a:ext cx="2103120" cy="2001080"/>
          </a:xfrm>
          <a:solidFill>
            <a:schemeClr val="accent1">
              <a:alpha val="80466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88" name="Text Placeholder 54">
            <a:extLst>
              <a:ext uri="{FF2B5EF4-FFF2-40B4-BE49-F238E27FC236}">
                <a16:creationId xmlns:a16="http://schemas.microsoft.com/office/drawing/2014/main" id="{D039E13D-DA00-EAC8-B8DB-5DDC60EC530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956012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89" name="Text Placeholder 52">
            <a:extLst>
              <a:ext uri="{FF2B5EF4-FFF2-40B4-BE49-F238E27FC236}">
                <a16:creationId xmlns:a16="http://schemas.microsoft.com/office/drawing/2014/main" id="{4629ADD1-0872-DA0D-7248-B69C8438342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55313" y="2078361"/>
            <a:ext cx="2103120" cy="2001080"/>
          </a:xfrm>
          <a:solidFill>
            <a:schemeClr val="accent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0" name="Text Placeholder 54">
            <a:extLst>
              <a:ext uri="{FF2B5EF4-FFF2-40B4-BE49-F238E27FC236}">
                <a16:creationId xmlns:a16="http://schemas.microsoft.com/office/drawing/2014/main" id="{1C46074C-3490-6A3F-EBDF-CE5BAD260B5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218566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1" name="Text Placeholder 52">
            <a:extLst>
              <a:ext uri="{FF2B5EF4-FFF2-40B4-BE49-F238E27FC236}">
                <a16:creationId xmlns:a16="http://schemas.microsoft.com/office/drawing/2014/main" id="{087E45AB-D224-B178-1B43-EAA531B8BC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17867" y="2078361"/>
            <a:ext cx="2103120" cy="2001080"/>
          </a:xfrm>
          <a:solidFill>
            <a:schemeClr val="accent1">
              <a:lumMod val="75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2" name="Text Placeholder 54">
            <a:extLst>
              <a:ext uri="{FF2B5EF4-FFF2-40B4-BE49-F238E27FC236}">
                <a16:creationId xmlns:a16="http://schemas.microsoft.com/office/drawing/2014/main" id="{5C9B9FF3-880D-ABA6-8FA5-B028E7B921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81120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3" name="Text Placeholder 52">
            <a:extLst>
              <a:ext uri="{FF2B5EF4-FFF2-40B4-BE49-F238E27FC236}">
                <a16:creationId xmlns:a16="http://schemas.microsoft.com/office/drawing/2014/main" id="{098FF0AB-10B5-F478-8472-C4522ED73F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80421" y="2078361"/>
            <a:ext cx="2103120" cy="2001080"/>
          </a:xfrm>
          <a:solidFill>
            <a:schemeClr val="accent1">
              <a:lumMod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4" name="Text Placeholder 54">
            <a:extLst>
              <a:ext uri="{FF2B5EF4-FFF2-40B4-BE49-F238E27FC236}">
                <a16:creationId xmlns:a16="http://schemas.microsoft.com/office/drawing/2014/main" id="{CC0B4EBF-633E-4EA1-7C82-325512DFC3A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9372" y="2707801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5" name="Text Placeholder 52">
            <a:extLst>
              <a:ext uri="{FF2B5EF4-FFF2-40B4-BE49-F238E27FC236}">
                <a16:creationId xmlns:a16="http://schemas.microsoft.com/office/drawing/2014/main" id="{E6C30D29-48AC-C4DA-626A-EC6634360D1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30205" y="4210092"/>
            <a:ext cx="2103120" cy="200108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6" name="Text Placeholder 54">
            <a:extLst>
              <a:ext uri="{FF2B5EF4-FFF2-40B4-BE49-F238E27FC236}">
                <a16:creationId xmlns:a16="http://schemas.microsoft.com/office/drawing/2014/main" id="{4F4841F3-19B5-3065-2DCE-33183A9B51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9156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7" name="Text Placeholder 52">
            <a:extLst>
              <a:ext uri="{FF2B5EF4-FFF2-40B4-BE49-F238E27FC236}">
                <a16:creationId xmlns:a16="http://schemas.microsoft.com/office/drawing/2014/main" id="{1DD2451D-DEB4-1F70-9F40-5E015A17C6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792759" y="4210092"/>
            <a:ext cx="2103120" cy="2001080"/>
          </a:xfrm>
          <a:solidFill>
            <a:schemeClr val="accent1">
              <a:alpha val="80466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8" name="Text Placeholder 54">
            <a:extLst>
              <a:ext uri="{FF2B5EF4-FFF2-40B4-BE49-F238E27FC236}">
                <a16:creationId xmlns:a16="http://schemas.microsoft.com/office/drawing/2014/main" id="{9B7C6B7E-14FB-CE04-842C-03E679B6CDA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965156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99" name="Text Placeholder 52">
            <a:extLst>
              <a:ext uri="{FF2B5EF4-FFF2-40B4-BE49-F238E27FC236}">
                <a16:creationId xmlns:a16="http://schemas.microsoft.com/office/drawing/2014/main" id="{FC592861-D882-3DF1-D4E5-8E486C67ED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55313" y="4210092"/>
            <a:ext cx="2103120" cy="2001080"/>
          </a:xfrm>
          <a:solidFill>
            <a:schemeClr val="accent1"/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0" name="Text Placeholder 54">
            <a:extLst>
              <a:ext uri="{FF2B5EF4-FFF2-40B4-BE49-F238E27FC236}">
                <a16:creationId xmlns:a16="http://schemas.microsoft.com/office/drawing/2014/main" id="{8797CBF0-AA15-2598-E400-1271C52E2BB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227710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1" name="Text Placeholder 52">
            <a:extLst>
              <a:ext uri="{FF2B5EF4-FFF2-40B4-BE49-F238E27FC236}">
                <a16:creationId xmlns:a16="http://schemas.microsoft.com/office/drawing/2014/main" id="{0EC8FCE3-A6E5-10FE-60E1-066001781AF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17867" y="4210092"/>
            <a:ext cx="2103120" cy="2001080"/>
          </a:xfrm>
          <a:solidFill>
            <a:schemeClr val="accent1">
              <a:lumMod val="75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2" name="Text Placeholder 54">
            <a:extLst>
              <a:ext uri="{FF2B5EF4-FFF2-40B4-BE49-F238E27FC236}">
                <a16:creationId xmlns:a16="http://schemas.microsoft.com/office/drawing/2014/main" id="{5BC2ED24-AD95-784F-5DA8-E42C64AB97E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490264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03" name="Text Placeholder 52">
            <a:extLst>
              <a:ext uri="{FF2B5EF4-FFF2-40B4-BE49-F238E27FC236}">
                <a16:creationId xmlns:a16="http://schemas.microsoft.com/office/drawing/2014/main" id="{11632193-F291-E7DD-C438-7721B93FF13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80421" y="4210092"/>
            <a:ext cx="2103120" cy="2001080"/>
          </a:xfrm>
          <a:solidFill>
            <a:schemeClr val="accent1">
              <a:lumMod val="50000"/>
            </a:schemeClr>
          </a:solidFill>
        </p:spPr>
        <p:txBody>
          <a:bodyPr lIns="182880" tIns="274320">
            <a:noAutofit/>
          </a:bodyPr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04" name="Text Placeholder 54">
            <a:extLst>
              <a:ext uri="{FF2B5EF4-FFF2-40B4-BE49-F238E27FC236}">
                <a16:creationId xmlns:a16="http://schemas.microsoft.com/office/drawing/2014/main" id="{3E73A9EE-CD12-87F0-77B6-0CA2DFB5C9F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729372" y="4839532"/>
            <a:ext cx="1804987" cy="1195388"/>
          </a:xfrm>
        </p:spPr>
        <p:txBody>
          <a:bodyPr>
            <a:noAutofit/>
          </a:bodyPr>
          <a:lstStyle>
            <a:lvl1pPr>
              <a:defRPr lang="en-US" sz="11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descriptive text paragraph</a:t>
            </a: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8BACB2D4-283C-B935-F651-9F8B6727274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60EE9E-AFD3-45C3-F0C3-5B26ABE84794}"/>
              </a:ext>
            </a:extLst>
          </p:cNvPr>
          <p:cNvGrpSpPr/>
          <p:nvPr/>
        </p:nvGrpSpPr>
        <p:grpSpPr>
          <a:xfrm>
            <a:off x="6427898" y="999535"/>
            <a:ext cx="5226862" cy="274320"/>
            <a:chOff x="6427898" y="930512"/>
            <a:chExt cx="5226862" cy="2743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73058A-F39D-FBF1-6F24-F9B8D775FFB7}"/>
                </a:ext>
              </a:extLst>
            </p:cNvPr>
            <p:cNvSpPr/>
            <p:nvPr/>
          </p:nvSpPr>
          <p:spPr>
            <a:xfrm>
              <a:off x="6427898" y="930512"/>
              <a:ext cx="5226862" cy="27432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pPr algn="l">
                <a:spcAft>
                  <a:spcPts val="600"/>
                </a:spcAft>
              </a:pPr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A5F625-CA80-A46E-B811-598161AFBB59}"/>
                </a:ext>
              </a:extLst>
            </p:cNvPr>
            <p:cNvGrpSpPr/>
            <p:nvPr/>
          </p:nvGrpSpPr>
          <p:grpSpPr>
            <a:xfrm>
              <a:off x="6574997" y="999092"/>
              <a:ext cx="4943928" cy="140627"/>
              <a:chOff x="6574997" y="999092"/>
              <a:chExt cx="4943928" cy="14062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C97C1AA-176D-7E5F-5642-16510B20A649}"/>
                  </a:ext>
                </a:extLst>
              </p:cNvPr>
              <p:cNvGrpSpPr/>
              <p:nvPr/>
            </p:nvGrpSpPr>
            <p:grpSpPr>
              <a:xfrm>
                <a:off x="7572089" y="999092"/>
                <a:ext cx="955306" cy="140627"/>
                <a:chOff x="4179662" y="4566819"/>
                <a:chExt cx="955306" cy="140627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E180EEF-0B87-D2DA-1A25-5D816408D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9662" y="4566819"/>
                  <a:ext cx="137160" cy="13716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6E5A56-5136-5AD5-B7E7-3A6BBD7B3B82}"/>
                    </a:ext>
                  </a:extLst>
                </p:cNvPr>
                <p:cNvSpPr txBox="1"/>
                <p:nvPr/>
              </p:nvSpPr>
              <p:spPr>
                <a:xfrm>
                  <a:off x="4403448" y="4570286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Group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59C3AC-359F-12A5-8890-E01719F3E259}"/>
                  </a:ext>
                </a:extLst>
              </p:cNvPr>
              <p:cNvGrpSpPr/>
              <p:nvPr/>
            </p:nvGrpSpPr>
            <p:grpSpPr>
              <a:xfrm>
                <a:off x="8560356" y="999092"/>
                <a:ext cx="965865" cy="140626"/>
                <a:chOff x="4065294" y="4887342"/>
                <a:chExt cx="965865" cy="140626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1880B1-D0EF-072C-FD13-CB2B3E3C12D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65294" y="4890808"/>
                  <a:ext cx="137160" cy="1371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D12601B-DC45-89A3-6FAD-D76C726FAB22}"/>
                    </a:ext>
                  </a:extLst>
                </p:cNvPr>
                <p:cNvSpPr txBox="1"/>
                <p:nvPr/>
              </p:nvSpPr>
              <p:spPr>
                <a:xfrm>
                  <a:off x="4299639" y="4887342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Group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5122E74-6269-FECB-0761-706A397FA900}"/>
                  </a:ext>
                </a:extLst>
              </p:cNvPr>
              <p:cNvGrpSpPr/>
              <p:nvPr/>
            </p:nvGrpSpPr>
            <p:grpSpPr>
              <a:xfrm>
                <a:off x="9559182" y="999092"/>
                <a:ext cx="962650" cy="140627"/>
                <a:chOff x="3990948" y="5214796"/>
                <a:chExt cx="962650" cy="14062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0E6066-0C20-F7AA-25E7-AB662948F17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90948" y="5214796"/>
                  <a:ext cx="137160" cy="13716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84832C-CA28-36A8-2F31-AB8E41A8BBBF}"/>
                    </a:ext>
                  </a:extLst>
                </p:cNvPr>
                <p:cNvSpPr txBox="1"/>
                <p:nvPr/>
              </p:nvSpPr>
              <p:spPr>
                <a:xfrm>
                  <a:off x="4222078" y="5218263"/>
                  <a:ext cx="731520" cy="137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Group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7A99D81-B0E0-DEB2-C865-6BE74404E498}"/>
                  </a:ext>
                </a:extLst>
              </p:cNvPr>
              <p:cNvGrpSpPr/>
              <p:nvPr/>
            </p:nvGrpSpPr>
            <p:grpSpPr>
              <a:xfrm>
                <a:off x="6574997" y="999092"/>
                <a:ext cx="964131" cy="137160"/>
                <a:chOff x="6574997" y="999430"/>
                <a:chExt cx="964131" cy="1371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4904C2A-2FED-F5BC-F85D-F822234F2D5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574997" y="999430"/>
                  <a:ext cx="137160" cy="1371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4D1828-2FE4-5FB9-2083-2BFF63E497C8}"/>
                    </a:ext>
                  </a:extLst>
                </p:cNvPr>
                <p:cNvSpPr txBox="1"/>
                <p:nvPr/>
              </p:nvSpPr>
              <p:spPr>
                <a:xfrm>
                  <a:off x="6807608" y="1002559"/>
                  <a:ext cx="731520" cy="133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Group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CFF2C57-BEED-AF9E-0285-D1494668713F}"/>
                  </a:ext>
                </a:extLst>
              </p:cNvPr>
              <p:cNvGrpSpPr/>
              <p:nvPr/>
            </p:nvGrpSpPr>
            <p:grpSpPr>
              <a:xfrm>
                <a:off x="10554793" y="999092"/>
                <a:ext cx="964132" cy="137160"/>
                <a:chOff x="10554793" y="999430"/>
                <a:chExt cx="964132" cy="13716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6E6A1D0-4BB0-A594-7658-B266D2672B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554793" y="999430"/>
                  <a:ext cx="137160" cy="13716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endParaRPr lang="en-US" sz="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0733DA-A2D6-6414-5337-D1D3E805FF34}"/>
                    </a:ext>
                  </a:extLst>
                </p:cNvPr>
                <p:cNvSpPr txBox="1"/>
                <p:nvPr/>
              </p:nvSpPr>
              <p:spPr>
                <a:xfrm>
                  <a:off x="10787405" y="1002559"/>
                  <a:ext cx="731520" cy="1336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l">
                    <a:spcAft>
                      <a:spcPts val="600"/>
                    </a:spcAft>
                  </a:pPr>
                  <a:r>
                    <a:rPr lang="en-US" sz="800">
                      <a:solidFill>
                        <a:schemeClr val="accent6"/>
                      </a:solidFill>
                      <a:cs typeface="Calibri" panose="020F0502020204030204" pitchFamily="34" charset="0"/>
                    </a:rPr>
                    <a:t>Group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492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 overview –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7"/>
            <a:ext cx="11142158" cy="45610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2 topics overview – black background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702655" y="2108081"/>
            <a:ext cx="640080" cy="548640"/>
          </a:xfrm>
          <a:prstGeom prst="rect">
            <a:avLst/>
          </a:prstGeom>
          <a:noFill/>
        </p:spPr>
        <p:txBody>
          <a:bodyPr t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76775" y="3002870"/>
            <a:ext cx="329184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298" y="3002870"/>
            <a:ext cx="329184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76775" y="3797078"/>
            <a:ext cx="329184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53298" y="3797078"/>
            <a:ext cx="329184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9DCD41-FE9E-964E-83F2-F3511CE3F6E6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E1984-FE9B-14DE-6BEF-2CC63B74ACA8}"/>
              </a:ext>
            </a:extLst>
          </p:cNvPr>
          <p:cNvCxnSpPr>
            <a:cxnSpLocks/>
          </p:cNvCxnSpPr>
          <p:nvPr/>
        </p:nvCxnSpPr>
        <p:spPr>
          <a:xfrm>
            <a:off x="412265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FE795-0850-7B37-82B7-087B5CBA3740}"/>
              </a:ext>
            </a:extLst>
          </p:cNvPr>
          <p:cNvCxnSpPr>
            <a:cxnSpLocks/>
          </p:cNvCxnSpPr>
          <p:nvPr/>
        </p:nvCxnSpPr>
        <p:spPr>
          <a:xfrm>
            <a:off x="7922739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2E255960-4529-A520-2CE4-4214A8B8E852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479178" y="2108081"/>
            <a:ext cx="640080" cy="548640"/>
          </a:xfrm>
          <a:prstGeom prst="rect">
            <a:avLst/>
          </a:prstGeom>
          <a:noFill/>
        </p:spPr>
        <p:txBody>
          <a:bodyPr tIns="0" b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62CDF611-6BA1-EB95-B8FC-48AC5E88AB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68925" y="3002870"/>
            <a:ext cx="3123162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34016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22EC62-CC8B-4DB9-864A-3CBA965AAB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7905" y="2875002"/>
            <a:ext cx="7353017" cy="553998"/>
          </a:xfrm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3601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Divider: Section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416AC-BEC8-D876-0219-7552EE2D11B3}"/>
              </a:ext>
            </a:extLst>
          </p:cNvPr>
          <p:cNvSpPr txBox="1"/>
          <p:nvPr/>
        </p:nvSpPr>
        <p:spPr>
          <a:xfrm>
            <a:off x="1502229" y="139772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8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opics overview – cre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7"/>
            <a:ext cx="11142158" cy="45610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2 topics overview – cream background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5702655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76775" y="3002870"/>
            <a:ext cx="329184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298" y="3002870"/>
            <a:ext cx="329184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76775" y="3797078"/>
            <a:ext cx="329184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53298" y="3797078"/>
            <a:ext cx="329184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57E0308-367B-644B-8E9C-C061020BE2B6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E1984-FE9B-14DE-6BEF-2CC63B74ACA8}"/>
              </a:ext>
            </a:extLst>
          </p:cNvPr>
          <p:cNvCxnSpPr>
            <a:cxnSpLocks/>
          </p:cNvCxnSpPr>
          <p:nvPr/>
        </p:nvCxnSpPr>
        <p:spPr>
          <a:xfrm>
            <a:off x="412265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FE795-0850-7B37-82B7-087B5CBA3740}"/>
              </a:ext>
            </a:extLst>
          </p:cNvPr>
          <p:cNvCxnSpPr>
            <a:cxnSpLocks/>
          </p:cNvCxnSpPr>
          <p:nvPr/>
        </p:nvCxnSpPr>
        <p:spPr>
          <a:xfrm>
            <a:off x="7922739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2E255960-4529-A520-2CE4-4214A8B8E852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9479178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62CDF611-6BA1-EB95-B8FC-48AC5E88AB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68925" y="3002870"/>
            <a:ext cx="3123162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143778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7"/>
            <a:ext cx="11142158" cy="45610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C612676-DCCE-0861-CF1D-E7CA58F3595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4376823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E5E3A91-AB78-B6A1-9BD8-74504AF070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553863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8511E2F-6875-850E-B211-CFCFC8979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402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AFF80EC-A35E-DF8F-A599-633717B1AF5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6644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0A5781-7FE7-FF2B-A967-E3DA8AA8A94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53863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6390D9-0900-53E3-6010-2B91F87FD9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64028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322635-3FA9-FC7A-BF5A-FABFEE55BF0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46644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B4384B-EB58-DFF4-D58F-C2392425C236}"/>
              </a:ext>
            </a:extLst>
          </p:cNvPr>
          <p:cNvCxnSpPr>
            <a:cxnSpLocks/>
          </p:cNvCxnSpPr>
          <p:nvPr/>
        </p:nvCxnSpPr>
        <p:spPr>
          <a:xfrm>
            <a:off x="327940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A49951-109F-95C6-78D1-A293DC17A862}"/>
              </a:ext>
            </a:extLst>
          </p:cNvPr>
          <p:cNvCxnSpPr>
            <a:cxnSpLocks/>
          </p:cNvCxnSpPr>
          <p:nvPr/>
        </p:nvCxnSpPr>
        <p:spPr>
          <a:xfrm>
            <a:off x="6110464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A271B6-09C4-186C-1C8C-B1ED07ED859E}"/>
              </a:ext>
            </a:extLst>
          </p:cNvPr>
          <p:cNvCxnSpPr>
            <a:cxnSpLocks/>
          </p:cNvCxnSpPr>
          <p:nvPr/>
        </p:nvCxnSpPr>
        <p:spPr>
          <a:xfrm>
            <a:off x="890359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56A4E3A-5FD3-C03D-D80B-DE77EED9FA3B}"/>
              </a:ext>
            </a:extLst>
          </p:cNvPr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7186988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6E97DAE4-E448-D4DF-407D-4DC0417178DE}"/>
              </a:ext>
            </a:extLst>
          </p:cNvPr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9969604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E6D4F3A-1F7A-7672-390F-8364041FF2B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8175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Category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3 topics overview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848159C-6D6E-3242-A86D-2B63D2C4FD65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opics overview – cre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8"/>
            <a:ext cx="11142158" cy="4561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3 topics overview – cream background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376823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53863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6402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2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526D918-AAB6-450B-A29A-7C5BDA28C4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46644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3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53863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64028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6644" y="3797078"/>
            <a:ext cx="2286000" cy="203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7D8111-EE4A-304F-8E58-B442F62646D0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E1984-FE9B-14DE-6BEF-2CC63B74ACA8}"/>
              </a:ext>
            </a:extLst>
          </p:cNvPr>
          <p:cNvCxnSpPr>
            <a:cxnSpLocks/>
          </p:cNvCxnSpPr>
          <p:nvPr/>
        </p:nvCxnSpPr>
        <p:spPr>
          <a:xfrm>
            <a:off x="327940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FE795-0850-7B37-82B7-087B5CBA3740}"/>
              </a:ext>
            </a:extLst>
          </p:cNvPr>
          <p:cNvCxnSpPr>
            <a:cxnSpLocks/>
          </p:cNvCxnSpPr>
          <p:nvPr/>
        </p:nvCxnSpPr>
        <p:spPr>
          <a:xfrm>
            <a:off x="6110464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9171BF-1FB1-5225-DD35-BC2E8F91D28F}"/>
              </a:ext>
            </a:extLst>
          </p:cNvPr>
          <p:cNvCxnSpPr>
            <a:cxnSpLocks/>
          </p:cNvCxnSpPr>
          <p:nvPr/>
        </p:nvCxnSpPr>
        <p:spPr>
          <a:xfrm>
            <a:off x="8903591" y="1980007"/>
            <a:ext cx="0" cy="3856881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2E255960-4529-A520-2CE4-4214A8B8E852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7186988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E8F6F5BB-7B95-7A64-7C03-40769C2325B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969604" y="2108081"/>
            <a:ext cx="640080" cy="548640"/>
          </a:xfrm>
          <a:prstGeom prst="rect">
            <a:avLst/>
          </a:prstGeom>
          <a:noFill/>
        </p:spPr>
        <p:txBody>
          <a:bodyPr tIns="9144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12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add icon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62CDF611-6BA1-EB95-B8FC-48AC5E88AB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175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Category title</a:t>
            </a:r>
          </a:p>
        </p:txBody>
      </p:sp>
    </p:spTree>
    <p:extLst>
      <p:ext uri="{BB962C8B-B14F-4D97-AF65-F5344CB8AC3E}">
        <p14:creationId xmlns:p14="http://schemas.microsoft.com/office/powerpoint/2010/main" val="38781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opics overview –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7"/>
            <a:ext cx="11142158" cy="45610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7741FE0-753B-09BF-8FFF-8B503D8AA7A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91158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5460945-2B51-9F18-FCCB-89F8DCE13BA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56819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1D7A913-33BF-EF9E-A215-31033B26EC2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58752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5EF440-758E-8F55-173D-7001807CC95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148171" y="3002870"/>
            <a:ext cx="2289246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7D4ED0-E7BB-AFFB-6031-DCCB66F4AA7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568198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bg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0EF232-7398-36BA-D21B-48D47F43200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54218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bg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0D04EE4-48C3-123C-7C55-F918BFE5B90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48171" y="3797078"/>
            <a:ext cx="2289246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bg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3C9FCC-F829-257A-C888-E409BE29B11B}"/>
              </a:ext>
            </a:extLst>
          </p:cNvPr>
          <p:cNvGrpSpPr/>
          <p:nvPr/>
        </p:nvGrpSpPr>
        <p:grpSpPr>
          <a:xfrm>
            <a:off x="3308276" y="1980007"/>
            <a:ext cx="5595671" cy="3856881"/>
            <a:chOff x="3194473" y="1979629"/>
            <a:chExt cx="5796067" cy="37141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59DBB7-C81F-74FE-4C42-A36D2935DB81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73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7DC6D9-C009-96BD-D206-DCD722561BF7}"/>
                </a:ext>
              </a:extLst>
            </p:cNvPr>
            <p:cNvCxnSpPr>
              <a:cxnSpLocks/>
            </p:cNvCxnSpPr>
            <p:nvPr/>
          </p:nvCxnSpPr>
          <p:spPr>
            <a:xfrm>
              <a:off x="6103570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B338BD-9FAD-A5E6-85C2-52931A535151}"/>
                </a:ext>
              </a:extLst>
            </p:cNvPr>
            <p:cNvCxnSpPr>
              <a:cxnSpLocks/>
            </p:cNvCxnSpPr>
            <p:nvPr/>
          </p:nvCxnSpPr>
          <p:spPr>
            <a:xfrm>
              <a:off x="8990540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FEAEC404-1C8F-E638-1F9F-652FF43F9AC6}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177178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D7773C4A-7495-5A43-50DD-1F86C79E2D3D}"/>
              </a:ext>
            </a:extLst>
          </p:cNvPr>
          <p:cNvSpPr>
            <a:spLocks noGrp="1" noChangeAspect="1"/>
          </p:cNvSpPr>
          <p:nvPr>
            <p:ph type="pic" sz="quarter" idx="55" hasCustomPrompt="1"/>
          </p:nvPr>
        </p:nvSpPr>
        <p:spPr>
          <a:xfrm>
            <a:off x="9972754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3AD4BA92-F560-555B-50D5-077C6DE504C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583622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A8FE42A0-4EB1-6C48-928A-31A809AC3F5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0662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617D3FCF-E632-AE29-A69D-27A02192C5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60662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bg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4 topics overview – black background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DD5F04-BA9E-C64D-9FD4-2AB48EEFB9FC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opics overview – cre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BA780-7298-DA65-EB65-804DD3338EE6}"/>
              </a:ext>
            </a:extLst>
          </p:cNvPr>
          <p:cNvSpPr/>
          <p:nvPr/>
        </p:nvSpPr>
        <p:spPr>
          <a:xfrm>
            <a:off x="533539" y="1573067"/>
            <a:ext cx="11142158" cy="45610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4 topics overview – cream background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391158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1CFE722-1A52-401A-B2D2-ECA66919D1F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68198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8FF1DCF-1443-4B92-AF05-CAB34130F14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58752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526D918-AAB6-450B-A29A-7C5BDA28C4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48171" y="3002870"/>
            <a:ext cx="2289246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568198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tx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54218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tx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148171" y="3797078"/>
            <a:ext cx="2289246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tx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B981011-9D37-1440-9099-58DBE3824774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D4B688-5E30-C837-D803-FFAB3F159E72}"/>
              </a:ext>
            </a:extLst>
          </p:cNvPr>
          <p:cNvGrpSpPr/>
          <p:nvPr/>
        </p:nvGrpSpPr>
        <p:grpSpPr>
          <a:xfrm>
            <a:off x="3308276" y="1980007"/>
            <a:ext cx="5595671" cy="3856881"/>
            <a:chOff x="3194473" y="1979629"/>
            <a:chExt cx="5796067" cy="37141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5E1984-FE9B-14DE-6BEF-2CC63B74ACA8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73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BAFE795-0850-7B37-82B7-087B5CBA3740}"/>
                </a:ext>
              </a:extLst>
            </p:cNvPr>
            <p:cNvCxnSpPr>
              <a:cxnSpLocks/>
            </p:cNvCxnSpPr>
            <p:nvPr/>
          </p:nvCxnSpPr>
          <p:spPr>
            <a:xfrm>
              <a:off x="6103570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9171BF-1FB1-5225-DD35-BC2E8F91D28F}"/>
                </a:ext>
              </a:extLst>
            </p:cNvPr>
            <p:cNvCxnSpPr>
              <a:cxnSpLocks/>
            </p:cNvCxnSpPr>
            <p:nvPr/>
          </p:nvCxnSpPr>
          <p:spPr>
            <a:xfrm>
              <a:off x="8990540" y="1979629"/>
              <a:ext cx="0" cy="37141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2E255960-4529-A520-2CE4-4214A8B8E852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7177178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E8F6F5BB-7B95-7A64-7C03-40769C2325B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>
          <a:xfrm>
            <a:off x="9972754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marR="0" indent="0" algn="ctr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4E422F0C-EFCE-3F9D-20E1-6116E59BFB1E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583622" y="2108081"/>
            <a:ext cx="640080" cy="548640"/>
          </a:xfrm>
          <a:prstGeom prst="rect">
            <a:avLst/>
          </a:prstGeom>
          <a:noFill/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7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icon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125B8882-4F3E-1100-DA5C-0974F3D609A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60662" y="3002870"/>
            <a:ext cx="2286000" cy="48847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171501" indent="-171501">
              <a:spcBef>
                <a:spcPts val="0"/>
              </a:spcBef>
              <a:spcAft>
                <a:spcPts val="600"/>
              </a:spcAft>
              <a:buFontTx/>
              <a:buNone/>
              <a:defRPr sz="1000" baseline="0">
                <a:solidFill>
                  <a:schemeClr val="accent6"/>
                </a:solidFill>
              </a:defRPr>
            </a:lvl2pPr>
            <a:lvl3pPr marL="341415" indent="-17150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00170" algn="l"/>
              </a:tabLst>
              <a:defRPr sz="1000" baseline="0">
                <a:solidFill>
                  <a:schemeClr val="accent6"/>
                </a:solidFill>
              </a:defRPr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Header 1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1FFE5FBF-96D0-B3BE-DAB3-6A9436DCCE0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0662" y="3797078"/>
            <a:ext cx="2286000" cy="2032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4000"/>
              </a:lnSpc>
              <a:defRPr sz="1200">
                <a:solidFill>
                  <a:schemeClr val="tx1"/>
                </a:solidFill>
              </a:defRPr>
            </a:lvl1pPr>
            <a:lvl2pPr marL="128054" indent="-128054">
              <a:defRPr sz="1200">
                <a:solidFill>
                  <a:schemeClr val="bg1"/>
                </a:solidFill>
              </a:defRPr>
            </a:lvl2pPr>
            <a:lvl3pPr marL="292696" indent="-128054">
              <a:defRPr sz="1200">
                <a:solidFill>
                  <a:schemeClr val="bg1"/>
                </a:solidFill>
              </a:defRPr>
            </a:lvl3pPr>
            <a:lvl4pPr marL="466484" indent="-128054">
              <a:defRPr sz="1200">
                <a:solidFill>
                  <a:schemeClr val="bg1"/>
                </a:solidFill>
              </a:defRPr>
            </a:lvl4pPr>
            <a:lvl5pPr marL="695152" indent="-182935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679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 + Icons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337202D7-3484-7116-1949-B52573DBB48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26904" y="2631859"/>
            <a:ext cx="2536459" cy="1057578"/>
          </a:xfrm>
          <a:solidFill>
            <a:schemeClr val="tx1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2655083F-BFD3-6B5A-277A-9D5B036121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58759" y="2631859"/>
            <a:ext cx="2536459" cy="1057578"/>
          </a:xfrm>
          <a:solidFill>
            <a:schemeClr val="tx1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FEA2D67F-C91D-B705-DA2B-E05F6F7490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392742" y="2631859"/>
            <a:ext cx="2536459" cy="1057578"/>
          </a:xfrm>
          <a:solidFill>
            <a:schemeClr val="tx1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728293-9813-258F-553B-C282060C0D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2631859"/>
            <a:ext cx="2536459" cy="1057578"/>
          </a:xfrm>
          <a:solidFill>
            <a:schemeClr val="tx1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652D1336-5902-3CC0-6CFF-493CC621FF6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72601" y="2261114"/>
            <a:ext cx="642937" cy="6429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tIns="0" bIns="274320"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14BCBEFC-892E-D958-E337-B1D1B39A2CF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04456" y="2261114"/>
            <a:ext cx="642937" cy="6429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tIns="0" bIns="274320"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907F5581-848B-BB57-24F3-8B2A0C1D3F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38439" y="2261114"/>
            <a:ext cx="642937" cy="6429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tIns="0" bIns="274320"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84BC883-75FB-AD39-C777-DAA0C8940BD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488154" y="2261114"/>
            <a:ext cx="642937" cy="64293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txBody>
          <a:bodyPr tIns="0" bIns="274320"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4 boxes + icons (black)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2457" y="3934673"/>
            <a:ext cx="2492099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96587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8598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1361766B-A83E-447B-BBAA-A5C399B29F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4449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4492CF8-BCE8-7C4A-8B8D-9CDAAAD0380F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8D88DD19-8C19-527D-3173-8B2B909D686E}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586585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27432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0" name="Picture Placeholder 49">
            <a:extLst>
              <a:ext uri="{FF2B5EF4-FFF2-40B4-BE49-F238E27FC236}">
                <a16:creationId xmlns:a16="http://schemas.microsoft.com/office/drawing/2014/main" id="{06918ECE-9808-CE13-4F2D-5270B03DD446}"/>
              </a:ext>
            </a:extLst>
          </p:cNvPr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4436870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27432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2" name="Picture Placeholder 49">
            <a:extLst>
              <a:ext uri="{FF2B5EF4-FFF2-40B4-BE49-F238E27FC236}">
                <a16:creationId xmlns:a16="http://schemas.microsoft.com/office/drawing/2014/main" id="{7395BF2D-3E02-669C-2131-0BBD2119C0EE}"/>
              </a:ext>
            </a:extLst>
          </p:cNvPr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7302887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27432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4" name="Picture Placeholder 49">
            <a:extLst>
              <a:ext uri="{FF2B5EF4-FFF2-40B4-BE49-F238E27FC236}">
                <a16:creationId xmlns:a16="http://schemas.microsoft.com/office/drawing/2014/main" id="{9BB70CC7-65FD-F58F-96D7-D6471D84E9E5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0171032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27432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9506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oxes + Icons (categor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337202D7-3484-7116-1949-B52573DBB48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26904" y="2631859"/>
            <a:ext cx="2536459" cy="1057578"/>
          </a:xfrm>
          <a:solidFill>
            <a:schemeClr val="accent2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2655083F-BFD3-6B5A-277A-9D5B036121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58759" y="2631859"/>
            <a:ext cx="2536459" cy="1057578"/>
          </a:xfrm>
          <a:solidFill>
            <a:schemeClr val="accent4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FEA2D67F-C91D-B705-DA2B-E05F6F7490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392742" y="2631859"/>
            <a:ext cx="2536459" cy="1057578"/>
          </a:xfrm>
          <a:solidFill>
            <a:schemeClr val="accent3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728293-9813-258F-553B-C282060C0D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2631859"/>
            <a:ext cx="2536459" cy="1057578"/>
          </a:xfrm>
          <a:solidFill>
            <a:schemeClr val="accent1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652D1336-5902-3CC0-6CFF-493CC621FF6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72601" y="2261114"/>
            <a:ext cx="642937" cy="64293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txBody>
          <a:bodyPr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14BCBEFC-892E-D958-E337-B1D1B39A2CF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04456" y="2261114"/>
            <a:ext cx="642937" cy="642938"/>
          </a:xfrm>
          <a:prstGeom prst="ellipse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txBody>
          <a:bodyPr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907F5581-848B-BB57-24F3-8B2A0C1D3F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38439" y="2261114"/>
            <a:ext cx="642937" cy="64293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84BC883-75FB-AD39-C777-DAA0C8940BD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488154" y="2261114"/>
            <a:ext cx="642937" cy="642938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anchor="ctr" anchorCtr="0">
            <a:noAutofit/>
          </a:bodyPr>
          <a:lstStyle>
            <a:lvl1pPr algn="ctr">
              <a:defRPr sz="2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4 boxes + icons (categorical)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2457" y="3934673"/>
            <a:ext cx="2492099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96587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8598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1361766B-A83E-447B-BBAA-A5C399B29F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4449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84E3048-8787-8046-9D7C-641769B536F7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8D88DD19-8C19-527D-3173-8B2B909D686E}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586585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0" name="Picture Placeholder 49">
            <a:extLst>
              <a:ext uri="{FF2B5EF4-FFF2-40B4-BE49-F238E27FC236}">
                <a16:creationId xmlns:a16="http://schemas.microsoft.com/office/drawing/2014/main" id="{06918ECE-9808-CE13-4F2D-5270B03DD446}"/>
              </a:ext>
            </a:extLst>
          </p:cNvPr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4436870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2" name="Picture Placeholder 49">
            <a:extLst>
              <a:ext uri="{FF2B5EF4-FFF2-40B4-BE49-F238E27FC236}">
                <a16:creationId xmlns:a16="http://schemas.microsoft.com/office/drawing/2014/main" id="{7395BF2D-3E02-669C-2131-0BBD2119C0EE}"/>
              </a:ext>
            </a:extLst>
          </p:cNvPr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7302887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4" name="Picture Placeholder 49">
            <a:extLst>
              <a:ext uri="{FF2B5EF4-FFF2-40B4-BE49-F238E27FC236}">
                <a16:creationId xmlns:a16="http://schemas.microsoft.com/office/drawing/2014/main" id="{9BB70CC7-65FD-F58F-96D7-D6471D84E9E5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0171032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38577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4 boxes + icons (sequenti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337202D7-3484-7116-1949-B52573DBB48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26904" y="2631859"/>
            <a:ext cx="2536459" cy="1057578"/>
          </a:xfrm>
          <a:solidFill>
            <a:schemeClr val="accent3">
              <a:lumMod val="50000"/>
            </a:schemeClr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2655083F-BFD3-6B5A-277A-9D5B036121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58759" y="2631859"/>
            <a:ext cx="2536459" cy="1057578"/>
          </a:xfrm>
          <a:solidFill>
            <a:schemeClr val="accent3">
              <a:lumMod val="75000"/>
            </a:schemeClr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FEA2D67F-C91D-B705-DA2B-E05F6F7490B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392742" y="2631859"/>
            <a:ext cx="2536459" cy="1057578"/>
          </a:xfrm>
          <a:solidFill>
            <a:schemeClr val="accent3"/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728293-9813-258F-553B-C282060C0D2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457" y="2631859"/>
            <a:ext cx="2536459" cy="1057578"/>
          </a:xfrm>
          <a:solidFill>
            <a:schemeClr val="accent3">
              <a:lumMod val="60000"/>
              <a:lumOff val="40000"/>
            </a:schemeClr>
          </a:solidFill>
        </p:spPr>
        <p:txBody>
          <a:bodyPr tIns="182880" anchor="ctr" anchorCtr="0">
            <a:noAutofit/>
          </a:bodyPr>
          <a:lstStyle>
            <a:lvl1pPr algn="ctr">
              <a:defRPr lang="en-US" sz="12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652D1336-5902-3CC0-6CFF-493CC621FF6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72601" y="2261114"/>
            <a:ext cx="642937" cy="64293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sz="7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14BCBEFC-892E-D958-E337-B1D1B39A2CF0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204456" y="2261114"/>
            <a:ext cx="642937" cy="64293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sz="7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907F5581-848B-BB57-24F3-8B2A0C1D3F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38439" y="2261114"/>
            <a:ext cx="642937" cy="642938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sz="7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84BC883-75FB-AD39-C777-DAA0C8940BD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488154" y="2261114"/>
            <a:ext cx="642937" cy="6429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sz="7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B2C85-4492-B1C5-2591-3209554B47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4 boxes + icons (sequential)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3B39044-68AF-F44E-A8C0-7E5AF981D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3B06592-D9C5-41F4-97A0-B95374E5FC5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2457" y="3934673"/>
            <a:ext cx="2492099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7322069-1374-4AB8-AFDE-F383FB4989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96587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34AEFC8D-E7FE-4CE7-ABA7-C78ABA72F56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8598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1361766B-A83E-447B-BBAA-A5C399B29F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44449" y="3934673"/>
            <a:ext cx="2487816" cy="1648773"/>
          </a:xfrm>
          <a:prstGeom prst="rect">
            <a:avLst/>
          </a:prstGeom>
        </p:spPr>
        <p:txBody>
          <a:bodyPr vert="horz" lIns="137160" tIns="0" rIns="137160" bIns="0" rtlCol="0">
            <a:noAutofit/>
          </a:bodyPr>
          <a:lstStyle>
            <a:lvl1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128054" indent="-128054">
              <a:defRPr sz="1200"/>
            </a:lvl2pPr>
            <a:lvl3pPr marL="292696" indent="-128054">
              <a:defRPr sz="1200"/>
            </a:lvl3pPr>
            <a:lvl4pPr marL="466484" indent="-128054">
              <a:defRPr sz="1200"/>
            </a:lvl4pPr>
            <a:lvl5pPr marL="695152" indent="-182935">
              <a:defRPr sz="1200"/>
            </a:lvl5pPr>
          </a:lstStyle>
          <a:p>
            <a:pPr marL="0" lvl="0" indent="0" algn="l" defTabSz="914674" rtl="0" eaLnBrk="1" latinLnBrk="0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B415C3-9EEF-3E4A-B64B-2F9F142969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8" name="Date Placeholder 16">
            <a:extLst>
              <a:ext uri="{FF2B5EF4-FFF2-40B4-BE49-F238E27FC236}">
                <a16:creationId xmlns:a16="http://schemas.microsoft.com/office/drawing/2014/main" id="{811900A0-BA48-3F47-8BFE-52BDF49C5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6D4E260-A689-5B4A-A21B-10DBDD7069A5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7">
            <a:extLst>
              <a:ext uri="{FF2B5EF4-FFF2-40B4-BE49-F238E27FC236}">
                <a16:creationId xmlns:a16="http://schemas.microsoft.com/office/drawing/2014/main" id="{3B3164CF-E4CF-D64B-9D47-F28E4774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Slide Number Placeholder 18">
            <a:extLst>
              <a:ext uri="{FF2B5EF4-FFF2-40B4-BE49-F238E27FC236}">
                <a16:creationId xmlns:a16="http://schemas.microsoft.com/office/drawing/2014/main" id="{4A68CD89-5C54-5D4F-A1F4-9F4E7F78F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8D88DD19-8C19-527D-3173-8B2B909D686E}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1586585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0" name="Picture Placeholder 49">
            <a:extLst>
              <a:ext uri="{FF2B5EF4-FFF2-40B4-BE49-F238E27FC236}">
                <a16:creationId xmlns:a16="http://schemas.microsoft.com/office/drawing/2014/main" id="{06918ECE-9808-CE13-4F2D-5270B03DD446}"/>
              </a:ext>
            </a:extLst>
          </p:cNvPr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4436870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2" name="Picture Placeholder 49">
            <a:extLst>
              <a:ext uri="{FF2B5EF4-FFF2-40B4-BE49-F238E27FC236}">
                <a16:creationId xmlns:a16="http://schemas.microsoft.com/office/drawing/2014/main" id="{7395BF2D-3E02-669C-2131-0BBD2119C0EE}"/>
              </a:ext>
            </a:extLst>
          </p:cNvPr>
          <p:cNvSpPr>
            <a:spLocks noGrp="1" noChangeAspect="1"/>
          </p:cNvSpPr>
          <p:nvPr>
            <p:ph type="pic" sz="quarter" idx="58" hasCustomPrompt="1"/>
          </p:nvPr>
        </p:nvSpPr>
        <p:spPr>
          <a:xfrm>
            <a:off x="7302887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  <p:sp>
        <p:nvSpPr>
          <p:cNvPr id="34" name="Picture Placeholder 49">
            <a:extLst>
              <a:ext uri="{FF2B5EF4-FFF2-40B4-BE49-F238E27FC236}">
                <a16:creationId xmlns:a16="http://schemas.microsoft.com/office/drawing/2014/main" id="{9BB70CC7-65FD-F58F-96D7-D6471D84E9E5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10171032" y="2352554"/>
            <a:ext cx="457200" cy="457200"/>
          </a:xfrm>
          <a:prstGeom prst="ellipse">
            <a:avLst/>
          </a:prstGeom>
          <a:noFill/>
          <a:ln w="25400">
            <a:noFill/>
          </a:ln>
        </p:spPr>
        <p:txBody>
          <a:bodyPr tIns="0" bIns="365760" anchor="ctr" anchorCtr="0">
            <a:noAutofit/>
          </a:bodyPr>
          <a:lstStyle>
            <a:lvl1pPr algn="ctr">
              <a:lnSpc>
                <a:spcPct val="100000"/>
              </a:lnSpc>
              <a:defRPr lang="en-US" sz="700" b="1" kern="1200" dirty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ctr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Tx/>
              <a:buNone/>
            </a:pPr>
            <a:r>
              <a:rPr lang="en-US"/>
              <a:t>Click to add icon</a:t>
            </a:r>
          </a:p>
        </p:txBody>
      </p:sp>
    </p:spTree>
    <p:extLst>
      <p:ext uri="{BB962C8B-B14F-4D97-AF65-F5344CB8AC3E}">
        <p14:creationId xmlns:p14="http://schemas.microsoft.com/office/powerpoint/2010/main" val="27468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C190-B5C9-47FA-10C6-07F337F15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5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944A30D-2044-A849-808A-30EB8C0A3D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1A5254C-65E5-A241-9FAB-78AB6211791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458" y="2593975"/>
            <a:ext cx="1600617" cy="1600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233467-277A-554F-B4E3-8C0EA14B90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2458" y="4349750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74E693F-E035-4E4C-962E-AFCF3C0CDD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458" y="4516148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2DABD545-C34D-584B-99D7-D43B9E302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2123" y="2593975"/>
            <a:ext cx="1600617" cy="1600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DDB021E-4B46-334D-B0F3-FF34632F58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22123" y="4349750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67A86AD-87F6-B94C-AAC1-33B1E46F2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22123" y="4516148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952BDE5-E6FC-C944-BBD9-066D6D611D1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01788" y="2593975"/>
            <a:ext cx="1600617" cy="1600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D90A936-F1A5-214C-81E0-2ADED4662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01788" y="4349750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17CFD62-2C53-D040-81ED-81883ACEC8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1788" y="4516148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C5999DBE-31CD-3E4A-8E41-8CB7A79C511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81452" y="2593975"/>
            <a:ext cx="1600617" cy="1600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6032FB1D-C194-E143-B857-24789F9521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452" y="4349750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1479EC3-8A55-EF41-8FA7-17E0062038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81452" y="4516148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75E281BA-D0B1-F044-BA13-37D53776632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61115" y="2593975"/>
            <a:ext cx="1600617" cy="1600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74B6D29B-D885-7040-97B3-AD86B0B031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1115" y="4349750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DEE0884A-5AE0-9F49-B2E9-B9D7EAB2D2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061115" y="4516148"/>
            <a:ext cx="1600617" cy="1538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5" name="Date Placeholder 18">
            <a:extLst>
              <a:ext uri="{FF2B5EF4-FFF2-40B4-BE49-F238E27FC236}">
                <a16:creationId xmlns:a16="http://schemas.microsoft.com/office/drawing/2014/main" id="{084A004B-5886-8340-B002-FC3D82E3C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4438FFB-5932-2C4D-AD64-B20E47008287}" type="datetime3">
              <a:rPr lang="en-US" smtClean="0"/>
              <a:t>13 August 2024</a:t>
            </a:fld>
            <a:endParaRPr lang="en-US"/>
          </a:p>
        </p:txBody>
      </p:sp>
      <p:sp>
        <p:nvSpPr>
          <p:cNvPr id="23" name="Footer Placeholder 19">
            <a:extLst>
              <a:ext uri="{FF2B5EF4-FFF2-40B4-BE49-F238E27FC236}">
                <a16:creationId xmlns:a16="http://schemas.microsoft.com/office/drawing/2014/main" id="{CBF197E8-1900-1548-A0B5-F735F91D8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Slide Number Placeholder 20">
            <a:extLst>
              <a:ext uri="{FF2B5EF4-FFF2-40B4-BE49-F238E27FC236}">
                <a16:creationId xmlns:a16="http://schemas.microsoft.com/office/drawing/2014/main" id="{A079C675-3CEF-F544-89F7-C5F882BEC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4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F454-0310-DEE5-31C7-6734F23548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10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B090795-CF1C-0F4A-98A1-07B20F9206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38D6EDE-133D-BF4C-ADCF-BDE908D8C2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458" y="1662113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6143F11-B6EE-FD47-8F9A-9E806FC057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2458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5733FC-9D90-3A4D-987E-D546402A57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458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C4D3852B-6D10-1E4C-BEE6-EAAE7AA571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922122" y="1662113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6DC48B-7BAA-D14A-8C1C-A485D06554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22123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A14AD23-0C8C-AD40-8970-D764AD456D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22123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4BC8EA1-B49E-F443-B9BC-B5EE2BDF8F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301787" y="1662113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8771A45-1D33-664D-AEC4-8264DE9ED1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01788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502DC39-836C-8448-BDD3-E0F72147D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01788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DF9626B2-1C0E-9347-9E95-CCFA46D80E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81451" y="1662113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22B87F2-FF41-F147-8F75-40224BE230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452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E77E212-EABF-7C48-A50F-71DCCA4FDC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81452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769E0E-43DB-B942-94A1-DF4B9E41B8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61115" y="1662113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3F6500DD-E646-CB4C-AAC9-09228094E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1115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F70E3427-442D-8241-922A-798DC3805D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061115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5E7FC2D-F04B-CA44-8D49-9199673FB94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458" y="3994150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6040FF23-6F81-C548-8DD7-99326E441B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2458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45" name="Text Placeholder 20">
            <a:extLst>
              <a:ext uri="{FF2B5EF4-FFF2-40B4-BE49-F238E27FC236}">
                <a16:creationId xmlns:a16="http://schemas.microsoft.com/office/drawing/2014/main" id="{5299F0A2-BC7F-8C4D-9DEC-C866B4E3AC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2458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47" name="Picture Placeholder 21">
            <a:extLst>
              <a:ext uri="{FF2B5EF4-FFF2-40B4-BE49-F238E27FC236}">
                <a16:creationId xmlns:a16="http://schemas.microsoft.com/office/drawing/2014/main" id="{EF93156C-780A-4344-8CCB-92A44DFA5C6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922123" y="3994150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642F354E-1DF3-3D49-B35F-1FEFBFC44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22916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198F4741-5459-714B-A67E-F05FDD1C303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22123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53" name="Picture Placeholder 24">
            <a:extLst>
              <a:ext uri="{FF2B5EF4-FFF2-40B4-BE49-F238E27FC236}">
                <a16:creationId xmlns:a16="http://schemas.microsoft.com/office/drawing/2014/main" id="{9850B3A4-BEB5-914D-9E29-5541AFF2C7F5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301788" y="3994150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B37A47E2-D8C5-CE44-9F3E-90D74462C61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03374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7" name="Text Placeholder 26">
            <a:extLst>
              <a:ext uri="{FF2B5EF4-FFF2-40B4-BE49-F238E27FC236}">
                <a16:creationId xmlns:a16="http://schemas.microsoft.com/office/drawing/2014/main" id="{20DD7057-BB3F-034A-B6C8-8BB91A7DCF6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01788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59" name="Picture Placeholder 27">
            <a:extLst>
              <a:ext uri="{FF2B5EF4-FFF2-40B4-BE49-F238E27FC236}">
                <a16:creationId xmlns:a16="http://schemas.microsoft.com/office/drawing/2014/main" id="{28C61416-CCEB-8D4B-A80F-2900B5D57F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681452" y="3994150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1" name="Text Placeholder 28">
            <a:extLst>
              <a:ext uri="{FF2B5EF4-FFF2-40B4-BE49-F238E27FC236}">
                <a16:creationId xmlns:a16="http://schemas.microsoft.com/office/drawing/2014/main" id="{605A5D19-741C-6D46-8D9C-AD40D4513C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83832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4A0858AF-A93F-C345-832C-5DCF9542C8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81452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65" name="Picture Placeholder 30">
            <a:extLst>
              <a:ext uri="{FF2B5EF4-FFF2-40B4-BE49-F238E27FC236}">
                <a16:creationId xmlns:a16="http://schemas.microsoft.com/office/drawing/2014/main" id="{C756789D-9274-1B45-BB84-9452FA9CCAB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061115" y="3994150"/>
            <a:ext cx="1600617" cy="16002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3" name="Text Placeholder 31">
            <a:extLst>
              <a:ext uri="{FF2B5EF4-FFF2-40B4-BE49-F238E27FC236}">
                <a16:creationId xmlns:a16="http://schemas.microsoft.com/office/drawing/2014/main" id="{09811651-4B31-B740-BE67-D9D6934FFA7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64291" y="5672068"/>
            <a:ext cx="1597441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9BFBE019-84D6-9340-8BC7-341DAC618F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61115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41" name="Date Placeholder 33">
            <a:extLst>
              <a:ext uri="{FF2B5EF4-FFF2-40B4-BE49-F238E27FC236}">
                <a16:creationId xmlns:a16="http://schemas.microsoft.com/office/drawing/2014/main" id="{67E761B3-68F1-1441-AB68-94319C54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BFA80E8-FA44-3241-8554-083854550968}" type="datetime3">
              <a:rPr lang="en-US" smtClean="0"/>
              <a:t>13 August 2024</a:t>
            </a:fld>
            <a:endParaRPr lang="en-US"/>
          </a:p>
        </p:txBody>
      </p:sp>
      <p:sp>
        <p:nvSpPr>
          <p:cNvPr id="39" name="Footer Placeholder 34">
            <a:extLst>
              <a:ext uri="{FF2B5EF4-FFF2-40B4-BE49-F238E27FC236}">
                <a16:creationId xmlns:a16="http://schemas.microsoft.com/office/drawing/2014/main" id="{58CC1679-E6A1-FF48-8884-C557A2866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Slide Number Placeholder 35">
            <a:extLst>
              <a:ext uri="{FF2B5EF4-FFF2-40B4-BE49-F238E27FC236}">
                <a16:creationId xmlns:a16="http://schemas.microsoft.com/office/drawing/2014/main" id="{7BDF5D61-8DA9-3B47-ACAE-55FC0F622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10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22EC62-CC8B-4DB9-864A-3CBA965AAB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7905" y="2875002"/>
            <a:ext cx="7353017" cy="553998"/>
          </a:xfrm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3601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Divider: Section 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F416AC-BEC8-D876-0219-7552EE2D11B3}"/>
              </a:ext>
            </a:extLst>
          </p:cNvPr>
          <p:cNvSpPr txBox="1"/>
          <p:nvPr/>
        </p:nvSpPr>
        <p:spPr>
          <a:xfrm>
            <a:off x="1502229" y="139772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1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F454-0310-DEE5-31C7-6734F23548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12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B090795-CF1C-0F4A-98A1-07B20F9206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38D6EDE-133D-BF4C-ADCF-BDE908D8C2C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458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6143F11-B6EE-FD47-8F9A-9E806FC057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2458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15733FC-9D90-3A4D-987E-D546402A57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458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C4D3852B-6D10-1E4C-BEE6-EAAE7AA571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36652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6DC48B-7BAA-D14A-8C1C-A485D06554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36653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A14AD23-0C8C-AD40-8970-D764AD456D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6653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4BC8EA1-B49E-F443-B9BC-B5EE2BDF8F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346214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8771A45-1D33-664D-AEC4-8264DE9ED1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46215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8502DC39-836C-8448-BDD3-E0F72147DA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6215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DF9626B2-1C0E-9347-9E95-CCFA46D80E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58952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B22B87F2-FF41-F147-8F75-40224BE2304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58953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2E77E212-EABF-7C48-A50F-71DCCA4FDC1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8953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769E0E-43DB-B942-94A1-DF4B9E41B8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153937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3F6500DD-E646-CB4C-AAC9-09228094E93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3937" y="3338482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F70E3427-442D-8241-922A-798DC3805D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53937" y="3511246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A5E7FC2D-F04B-CA44-8D49-9199673FB94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42458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6040FF23-6F81-C548-8DD7-99326E441B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2458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45" name="Text Placeholder 20">
            <a:extLst>
              <a:ext uri="{FF2B5EF4-FFF2-40B4-BE49-F238E27FC236}">
                <a16:creationId xmlns:a16="http://schemas.microsoft.com/office/drawing/2014/main" id="{5299F0A2-BC7F-8C4D-9DEC-C866B4E3AC5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2458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47" name="Picture Placeholder 21">
            <a:extLst>
              <a:ext uri="{FF2B5EF4-FFF2-40B4-BE49-F238E27FC236}">
                <a16:creationId xmlns:a16="http://schemas.microsoft.com/office/drawing/2014/main" id="{EF93156C-780A-4344-8CCB-92A44DFA5C6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436653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642F354E-1DF3-3D49-B35F-1FEFBFC44E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437446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198F4741-5459-714B-A67E-F05FDD1C303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36653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53" name="Picture Placeholder 24">
            <a:extLst>
              <a:ext uri="{FF2B5EF4-FFF2-40B4-BE49-F238E27FC236}">
                <a16:creationId xmlns:a16="http://schemas.microsoft.com/office/drawing/2014/main" id="{9850B3A4-BEB5-914D-9E29-5541AFF2C7F5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346215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B37A47E2-D8C5-CE44-9F3E-90D74462C61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47801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7" name="Text Placeholder 26">
            <a:extLst>
              <a:ext uri="{FF2B5EF4-FFF2-40B4-BE49-F238E27FC236}">
                <a16:creationId xmlns:a16="http://schemas.microsoft.com/office/drawing/2014/main" id="{20DD7057-BB3F-034A-B6C8-8BB91A7DCF6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6215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59" name="Picture Placeholder 27">
            <a:extLst>
              <a:ext uri="{FF2B5EF4-FFF2-40B4-BE49-F238E27FC236}">
                <a16:creationId xmlns:a16="http://schemas.microsoft.com/office/drawing/2014/main" id="{28C61416-CCEB-8D4B-A80F-2900B5D57F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58953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1" name="Text Placeholder 28">
            <a:extLst>
              <a:ext uri="{FF2B5EF4-FFF2-40B4-BE49-F238E27FC236}">
                <a16:creationId xmlns:a16="http://schemas.microsoft.com/office/drawing/2014/main" id="{605A5D19-741C-6D46-8D9C-AD40D4513C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1333" y="567206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4A0858AF-A93F-C345-832C-5DCF9542C8B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58953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65" name="Picture Placeholder 30">
            <a:extLst>
              <a:ext uri="{FF2B5EF4-FFF2-40B4-BE49-F238E27FC236}">
                <a16:creationId xmlns:a16="http://schemas.microsoft.com/office/drawing/2014/main" id="{C756789D-9274-1B45-BB84-9452FA9CCAB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53937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3" name="Text Placeholder 31">
            <a:extLst>
              <a:ext uri="{FF2B5EF4-FFF2-40B4-BE49-F238E27FC236}">
                <a16:creationId xmlns:a16="http://schemas.microsoft.com/office/drawing/2014/main" id="{09811651-4B31-B740-BE67-D9D6934FFA7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57113" y="5672068"/>
            <a:ext cx="1597441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9BFBE019-84D6-9340-8BC7-341DAC618F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53937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41" name="Date Placeholder 33">
            <a:extLst>
              <a:ext uri="{FF2B5EF4-FFF2-40B4-BE49-F238E27FC236}">
                <a16:creationId xmlns:a16="http://schemas.microsoft.com/office/drawing/2014/main" id="{67E761B3-68F1-1441-AB68-94319C540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E827FAE-AFE1-D54A-A9D5-9400DB720E26}" type="datetime3">
              <a:rPr lang="en-US" smtClean="0"/>
              <a:t>13 August 2024</a:t>
            </a:fld>
            <a:endParaRPr lang="en-US"/>
          </a:p>
        </p:txBody>
      </p:sp>
      <p:sp>
        <p:nvSpPr>
          <p:cNvPr id="39" name="Footer Placeholder 34">
            <a:extLst>
              <a:ext uri="{FF2B5EF4-FFF2-40B4-BE49-F238E27FC236}">
                <a16:creationId xmlns:a16="http://schemas.microsoft.com/office/drawing/2014/main" id="{58CC1679-E6A1-FF48-8884-C557A2866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40" name="Slide Number Placeholder 35">
            <a:extLst>
              <a:ext uri="{FF2B5EF4-FFF2-40B4-BE49-F238E27FC236}">
                <a16:creationId xmlns:a16="http://schemas.microsoft.com/office/drawing/2014/main" id="{7BDF5D61-8DA9-3B47-ACAE-55FC0F622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6F589A48-C3DC-924E-9308-89F5E6ACBA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10055837" y="1662113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CB2BA0DD-3377-960E-0182-0505445CDAB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055837" y="3338482"/>
            <a:ext cx="1600617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05348C2B-533E-8F16-A43D-3182BDCEBC0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055837" y="3511246"/>
            <a:ext cx="1600617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20B4052F-2F5F-6990-9EBD-29C456D3A23A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10055837" y="3994150"/>
            <a:ext cx="1600617" cy="1600200"/>
          </a:xfrm>
          <a:prstGeom prst="rect">
            <a:avLst/>
          </a:prstGeom>
          <a:noFill/>
        </p:spPr>
        <p:txBody>
          <a:bodyPr bIns="82296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D0189C1C-F1D6-5954-3B6A-5E7E063C64C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059013" y="5672068"/>
            <a:ext cx="1597441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4328FEB9-5888-93EF-4022-CDF87BC5CC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055837" y="5844928"/>
            <a:ext cx="1600617" cy="15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</p:spTree>
    <p:extLst>
      <p:ext uri="{BB962C8B-B14F-4D97-AF65-F5344CB8AC3E}">
        <p14:creationId xmlns:p14="http://schemas.microsoft.com/office/powerpoint/2010/main" val="165603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CED-ABFF-E9F1-2BA9-9C5718D0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14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C0B9DCD-5774-B444-A489-F6E33A8BB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63610E1-2C9A-214B-940F-0986F9409B2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3539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922DF5-67A7-1548-BF34-68B963F71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539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BB97FE2-3B0D-7149-B0BB-4C67351BE6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539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508CCE7-7D0F-E341-853D-49324AB9AA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63812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070EE2F-A61D-A346-A1AD-48B6992361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3813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804C9E-22F2-414C-8595-DD8A7D3462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63813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7A1C803-BB16-CD47-ACDA-2AD1543943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94086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FA1F4B3-C6A9-3846-8FDC-1D9CD8D055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086" y="3253865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CBD34077-F668-0349-BB4C-1EF3B85C2B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086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C7661D0-8A97-5C49-92C8-B6635FA517F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424359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E16230B-6C8D-A747-933D-DA2F0CC9F2D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24360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DBFACE1-B1EE-1E4B-85A1-B0CF039CBC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24360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FCE6A3EB-E7EB-E840-AB9A-009889F913F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054633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61BEE2D-C1E5-9848-98A8-E0AF589931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54633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351946E-8582-E342-AC35-72E76B072D5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54633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996BC1F6-C55D-5245-AD9D-4C11FDD3FE9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684907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2B89CEDD-FF0E-464D-8925-C479A3F413E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84907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AD45A73E-D755-104C-80AB-14FD871AFD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84907" y="3436719"/>
            <a:ext cx="1346551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40" name="Picture Placeholder 21">
            <a:extLst>
              <a:ext uri="{FF2B5EF4-FFF2-40B4-BE49-F238E27FC236}">
                <a16:creationId xmlns:a16="http://schemas.microsoft.com/office/drawing/2014/main" id="{1E9534F7-2DB9-B741-B6FA-FB0233E0D88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315181" y="1798419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498C0996-AEBD-834F-8C1E-5C244D3E331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15181" y="3260443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4" name="Text Placeholder 23">
            <a:extLst>
              <a:ext uri="{FF2B5EF4-FFF2-40B4-BE49-F238E27FC236}">
                <a16:creationId xmlns:a16="http://schemas.microsoft.com/office/drawing/2014/main" id="{37A42628-268F-7245-B03E-7273E573E2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15181" y="3436719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46" name="Picture Placeholder 24">
            <a:extLst>
              <a:ext uri="{FF2B5EF4-FFF2-40B4-BE49-F238E27FC236}">
                <a16:creationId xmlns:a16="http://schemas.microsoft.com/office/drawing/2014/main" id="{F2A89884-3199-424B-8EFE-0B742967A165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3539" y="4049716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8" name="Text Placeholder 25">
            <a:extLst>
              <a:ext uri="{FF2B5EF4-FFF2-40B4-BE49-F238E27FC236}">
                <a16:creationId xmlns:a16="http://schemas.microsoft.com/office/drawing/2014/main" id="{99FE149C-EE6E-B146-9126-527F7A6E1C2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3539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57" name="Text Placeholder 26">
            <a:extLst>
              <a:ext uri="{FF2B5EF4-FFF2-40B4-BE49-F238E27FC236}">
                <a16:creationId xmlns:a16="http://schemas.microsoft.com/office/drawing/2014/main" id="{11B5BDA2-9E8E-A54A-8271-EB13DB66A8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3539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59" name="Picture Placeholder 27">
            <a:extLst>
              <a:ext uri="{FF2B5EF4-FFF2-40B4-BE49-F238E27FC236}">
                <a16:creationId xmlns:a16="http://schemas.microsoft.com/office/drawing/2014/main" id="{0E65F18E-24FA-9A4D-9BA3-FDF674C6207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163812" y="4049716"/>
            <a:ext cx="1346551" cy="1346200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1" name="Text Placeholder 28">
            <a:extLst>
              <a:ext uri="{FF2B5EF4-FFF2-40B4-BE49-F238E27FC236}">
                <a16:creationId xmlns:a16="http://schemas.microsoft.com/office/drawing/2014/main" id="{20A1ADF0-62A7-274C-A1F6-322CF48B04C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63812" y="5511106"/>
            <a:ext cx="1346551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D27F5E24-398B-2E46-9ACA-325D250B1D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63813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65" name="Picture Placeholder 30">
            <a:extLst>
              <a:ext uri="{FF2B5EF4-FFF2-40B4-BE49-F238E27FC236}">
                <a16:creationId xmlns:a16="http://schemas.microsoft.com/office/drawing/2014/main" id="{B59CCF85-5C43-934B-BEA3-833A6B771C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794086" y="4049716"/>
            <a:ext cx="1344518" cy="1344168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3" name="Text Placeholder 31">
            <a:extLst>
              <a:ext uri="{FF2B5EF4-FFF2-40B4-BE49-F238E27FC236}">
                <a16:creationId xmlns:a16="http://schemas.microsoft.com/office/drawing/2014/main" id="{16882A08-DBAF-2345-AE9C-8F7B6F6BA8A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794086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C2690339-9139-544B-A30E-035B02DAEB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94086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77" name="Picture Placeholder 33">
            <a:extLst>
              <a:ext uri="{FF2B5EF4-FFF2-40B4-BE49-F238E27FC236}">
                <a16:creationId xmlns:a16="http://schemas.microsoft.com/office/drawing/2014/main" id="{C4597007-754F-084D-B58B-B49AA63B5C7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424360" y="4049716"/>
            <a:ext cx="1344518" cy="1344168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9" name="Text Placeholder 34">
            <a:extLst>
              <a:ext uri="{FF2B5EF4-FFF2-40B4-BE49-F238E27FC236}">
                <a16:creationId xmlns:a16="http://schemas.microsoft.com/office/drawing/2014/main" id="{B8D33AAF-B52A-DF4C-97C5-9B314A17C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4360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1" name="Text Placeholder 35">
            <a:extLst>
              <a:ext uri="{FF2B5EF4-FFF2-40B4-BE49-F238E27FC236}">
                <a16:creationId xmlns:a16="http://schemas.microsoft.com/office/drawing/2014/main" id="{D0355B35-8985-084A-BBF4-7330CA6A659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4359" y="5683000"/>
            <a:ext cx="1346551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3" name="Picture Placeholder 36">
            <a:extLst>
              <a:ext uri="{FF2B5EF4-FFF2-40B4-BE49-F238E27FC236}">
                <a16:creationId xmlns:a16="http://schemas.microsoft.com/office/drawing/2014/main" id="{CF226C3F-F4D7-DD4A-9708-694691D4D9E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054633" y="4049716"/>
            <a:ext cx="1344518" cy="1344168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5" name="Text Placeholder 37">
            <a:extLst>
              <a:ext uri="{FF2B5EF4-FFF2-40B4-BE49-F238E27FC236}">
                <a16:creationId xmlns:a16="http://schemas.microsoft.com/office/drawing/2014/main" id="{515C93A5-5B65-B444-8884-6576728F26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054633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7" name="Text Placeholder 38">
            <a:extLst>
              <a:ext uri="{FF2B5EF4-FFF2-40B4-BE49-F238E27FC236}">
                <a16:creationId xmlns:a16="http://schemas.microsoft.com/office/drawing/2014/main" id="{3B35359D-3436-F145-B61C-98ED2FF7C90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54633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02" name="Picture Placeholder 39">
            <a:extLst>
              <a:ext uri="{FF2B5EF4-FFF2-40B4-BE49-F238E27FC236}">
                <a16:creationId xmlns:a16="http://schemas.microsoft.com/office/drawing/2014/main" id="{4BE1AA30-6A6E-8B43-9AF5-6A8F53207ED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684907" y="4049716"/>
            <a:ext cx="1344518" cy="1344168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04" name="Text Placeholder 40">
            <a:extLst>
              <a:ext uri="{FF2B5EF4-FFF2-40B4-BE49-F238E27FC236}">
                <a16:creationId xmlns:a16="http://schemas.microsoft.com/office/drawing/2014/main" id="{19AA4270-8849-9042-8DCF-C644856F069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4907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08" name="Text Placeholder 41">
            <a:extLst>
              <a:ext uri="{FF2B5EF4-FFF2-40B4-BE49-F238E27FC236}">
                <a16:creationId xmlns:a16="http://schemas.microsoft.com/office/drawing/2014/main" id="{4CB5D492-1596-2D4C-8DDE-D62789DC5E3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684907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12" name="Picture Placeholder 42">
            <a:extLst>
              <a:ext uri="{FF2B5EF4-FFF2-40B4-BE49-F238E27FC236}">
                <a16:creationId xmlns:a16="http://schemas.microsoft.com/office/drawing/2014/main" id="{3F86164D-94FD-D944-9186-025601AF16BB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0315181" y="4049716"/>
            <a:ext cx="1344518" cy="1344168"/>
          </a:xfrm>
          <a:prstGeom prst="rect">
            <a:avLst/>
          </a:prstGeom>
          <a:noFill/>
        </p:spPr>
        <p:txBody>
          <a:bodyPr bIns="73152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16" name="Text Placeholder 43">
            <a:extLst>
              <a:ext uri="{FF2B5EF4-FFF2-40B4-BE49-F238E27FC236}">
                <a16:creationId xmlns:a16="http://schemas.microsoft.com/office/drawing/2014/main" id="{8F28A28C-604C-3F40-BC91-0472E855AC6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15181" y="5511106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20" name="Text Placeholder 44">
            <a:extLst>
              <a:ext uri="{FF2B5EF4-FFF2-40B4-BE49-F238E27FC236}">
                <a16:creationId xmlns:a16="http://schemas.microsoft.com/office/drawing/2014/main" id="{5C4484D7-BEC0-1142-A030-73C74DD1B04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15181" y="5683000"/>
            <a:ext cx="1344518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52" name="Date Placeholder 45">
            <a:extLst>
              <a:ext uri="{FF2B5EF4-FFF2-40B4-BE49-F238E27FC236}">
                <a16:creationId xmlns:a16="http://schemas.microsoft.com/office/drawing/2014/main" id="{44BE5F50-6076-6340-9DED-F04B828A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D9FBF30-FB64-A349-ABBA-AB53C39BAA1C}" type="datetime3">
              <a:rPr lang="en-US" smtClean="0"/>
              <a:t>13 August 2024</a:t>
            </a:fld>
            <a:endParaRPr lang="en-US"/>
          </a:p>
        </p:txBody>
      </p:sp>
      <p:sp>
        <p:nvSpPr>
          <p:cNvPr id="50" name="Footer Placeholder 46">
            <a:extLst>
              <a:ext uri="{FF2B5EF4-FFF2-40B4-BE49-F238E27FC236}">
                <a16:creationId xmlns:a16="http://schemas.microsoft.com/office/drawing/2014/main" id="{E5A028A9-CAA6-6A4C-B73E-D3E671FF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Slide Number Placeholder 47">
            <a:extLst>
              <a:ext uri="{FF2B5EF4-FFF2-40B4-BE49-F238E27FC236}">
                <a16:creationId xmlns:a16="http://schemas.microsoft.com/office/drawing/2014/main" id="{7952EF8B-4D73-EB4C-9D8A-9A55D9C3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CED-ABFF-E9F1-2BA9-9C5718D0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16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1C0B9DCD-5774-B444-A489-F6E33A8BB2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B63610E1-2C9A-214B-940F-0986F9409B29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3539" y="2029377"/>
            <a:ext cx="1188720" cy="118841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E922DF5-67A7-1548-BF34-68B963F71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539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BB97FE2-3B0D-7149-B0BB-4C67351BE6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539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508CCE7-7D0F-E341-853D-49324AB9AAB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952710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7A1C803-BB16-CD47-ACDA-2AD15439430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371881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C7661D0-8A97-5C49-92C8-B6635FA517F3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791052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FCE6A3EB-E7EB-E840-AB9A-009889F913F3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210223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996BC1F6-C55D-5245-AD9D-4C11FDD3FE91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629394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0" name="Picture Placeholder 21">
            <a:extLst>
              <a:ext uri="{FF2B5EF4-FFF2-40B4-BE49-F238E27FC236}">
                <a16:creationId xmlns:a16="http://schemas.microsoft.com/office/drawing/2014/main" id="{1E9534F7-2DB9-B741-B6FA-FB0233E0D88C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048565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2" name="Date Placeholder 45">
            <a:extLst>
              <a:ext uri="{FF2B5EF4-FFF2-40B4-BE49-F238E27FC236}">
                <a16:creationId xmlns:a16="http://schemas.microsoft.com/office/drawing/2014/main" id="{44BE5F50-6076-6340-9DED-F04B828A1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30C52AA-25C4-6A49-B9B7-DD6DA05A7ECC}" type="datetime3">
              <a:rPr lang="en-US" smtClean="0"/>
              <a:t>13 August 2024</a:t>
            </a:fld>
            <a:endParaRPr lang="en-US"/>
          </a:p>
        </p:txBody>
      </p:sp>
      <p:sp>
        <p:nvSpPr>
          <p:cNvPr id="50" name="Footer Placeholder 46">
            <a:extLst>
              <a:ext uri="{FF2B5EF4-FFF2-40B4-BE49-F238E27FC236}">
                <a16:creationId xmlns:a16="http://schemas.microsoft.com/office/drawing/2014/main" id="{E5A028A9-CAA6-6A4C-B73E-D3E671FF7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Slide Number Placeholder 47">
            <a:extLst>
              <a:ext uri="{FF2B5EF4-FFF2-40B4-BE49-F238E27FC236}">
                <a16:creationId xmlns:a16="http://schemas.microsoft.com/office/drawing/2014/main" id="{7952EF8B-4D73-EB4C-9D8A-9A55D9C3C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icture Placeholder 21">
            <a:extLst>
              <a:ext uri="{FF2B5EF4-FFF2-40B4-BE49-F238E27FC236}">
                <a16:creationId xmlns:a16="http://schemas.microsoft.com/office/drawing/2014/main" id="{1D4425F1-3947-9688-343D-482840D86158}"/>
              </a:ext>
            </a:extLst>
          </p:cNvPr>
          <p:cNvSpPr>
            <a:spLocks noGrp="1" noChangeAspect="1"/>
          </p:cNvSpPr>
          <p:nvPr>
            <p:ph type="pic" sz="quarter" idx="56" hasCustomPrompt="1"/>
          </p:nvPr>
        </p:nvSpPr>
        <p:spPr>
          <a:xfrm>
            <a:off x="10467734" y="2029377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58CF8A6-32E5-C43B-08B3-00367805BA8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32848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2A55ED-BA01-F8B5-7318-2D86BA29A8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932848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F9EA3E3-166D-2120-4EB3-75E9E72ABD8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359866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41B5EDB-70D1-27AF-4F59-01FDB57BF5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359866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17679BB-F1BD-CF38-5ABF-94BA185D57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786884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99F55A1-5744-3C70-96DF-49BEC9D9F4A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86884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B4BE1D0-DA8F-1902-9105-2A6523FDCCCF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158485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9CFAD58-C447-3891-79AE-023CE2B0709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158485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A2F6C1B-1590-FAA7-85E1-D8DF3F6EC7E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599358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D7E7FAE7-D169-E419-8577-93D747D45EB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599358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8A31712-27A3-8C82-D343-DA9787E3DD2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54085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6CB8D6DE-A1FA-6C36-D579-571563C5BE3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054085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375028A4-1DDF-5775-0D53-ABA6AB5D725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453394" y="3356631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B0CFF4F-E7FE-F6D1-74FF-4205FBCB092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453394" y="353290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1397A0FB-2273-B90F-8D6A-D5998FFB640D}"/>
              </a:ext>
            </a:extLst>
          </p:cNvPr>
          <p:cNvSpPr>
            <a:spLocks noGrp="1" noChangeAspect="1"/>
          </p:cNvSpPr>
          <p:nvPr>
            <p:ph type="pic" sz="quarter" idx="71" hasCustomPrompt="1"/>
          </p:nvPr>
        </p:nvSpPr>
        <p:spPr>
          <a:xfrm>
            <a:off x="533539" y="4121413"/>
            <a:ext cx="1188720" cy="118841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813AFA07-23B2-A5B7-C160-801FD257C935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533539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84F96D1C-FEAC-D281-BC7D-2B31A8083EB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33539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43" name="Picture Placeholder 6">
            <a:extLst>
              <a:ext uri="{FF2B5EF4-FFF2-40B4-BE49-F238E27FC236}">
                <a16:creationId xmlns:a16="http://schemas.microsoft.com/office/drawing/2014/main" id="{61FD616B-A505-C15A-7084-13552B917148}"/>
              </a:ext>
            </a:extLst>
          </p:cNvPr>
          <p:cNvSpPr>
            <a:spLocks noGrp="1" noChangeAspect="1"/>
          </p:cNvSpPr>
          <p:nvPr>
            <p:ph type="pic" sz="quarter" idx="74" hasCustomPrompt="1"/>
          </p:nvPr>
        </p:nvSpPr>
        <p:spPr>
          <a:xfrm>
            <a:off x="1952710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5" name="Picture Placeholder 9">
            <a:extLst>
              <a:ext uri="{FF2B5EF4-FFF2-40B4-BE49-F238E27FC236}">
                <a16:creationId xmlns:a16="http://schemas.microsoft.com/office/drawing/2014/main" id="{BD1315B3-FA96-C045-7DA6-53F806BD587F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3371881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E83B9443-E43A-A873-D114-AE85B8EF2EE8}"/>
              </a:ext>
            </a:extLst>
          </p:cNvPr>
          <p:cNvSpPr>
            <a:spLocks noGrp="1" noChangeAspect="1"/>
          </p:cNvSpPr>
          <p:nvPr>
            <p:ph type="pic" sz="quarter" idx="76" hasCustomPrompt="1"/>
          </p:nvPr>
        </p:nvSpPr>
        <p:spPr>
          <a:xfrm>
            <a:off x="4791052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Picture Placeholder 15">
            <a:extLst>
              <a:ext uri="{FF2B5EF4-FFF2-40B4-BE49-F238E27FC236}">
                <a16:creationId xmlns:a16="http://schemas.microsoft.com/office/drawing/2014/main" id="{E45CB82C-C5C4-1588-4D40-71E0D39FF50A}"/>
              </a:ext>
            </a:extLst>
          </p:cNvPr>
          <p:cNvSpPr>
            <a:spLocks noGrp="1" noChangeAspect="1"/>
          </p:cNvSpPr>
          <p:nvPr>
            <p:ph type="pic" sz="quarter" idx="77" hasCustomPrompt="1"/>
          </p:nvPr>
        </p:nvSpPr>
        <p:spPr>
          <a:xfrm>
            <a:off x="6210223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3" name="Picture Placeholder 18">
            <a:extLst>
              <a:ext uri="{FF2B5EF4-FFF2-40B4-BE49-F238E27FC236}">
                <a16:creationId xmlns:a16="http://schemas.microsoft.com/office/drawing/2014/main" id="{DEDE46E8-3BDD-7014-AC1C-DEA32674F8DF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629394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5" name="Picture Placeholder 21">
            <a:extLst>
              <a:ext uri="{FF2B5EF4-FFF2-40B4-BE49-F238E27FC236}">
                <a16:creationId xmlns:a16="http://schemas.microsoft.com/office/drawing/2014/main" id="{AA903DCB-BB6D-5A1D-DBCD-E715967C7F9E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9048565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6" name="Picture Placeholder 21">
            <a:extLst>
              <a:ext uri="{FF2B5EF4-FFF2-40B4-BE49-F238E27FC236}">
                <a16:creationId xmlns:a16="http://schemas.microsoft.com/office/drawing/2014/main" id="{AC3D3958-842B-B30C-1F63-D623591F7D6C}"/>
              </a:ext>
            </a:extLst>
          </p:cNvPr>
          <p:cNvSpPr>
            <a:spLocks noGrp="1" noChangeAspect="1"/>
          </p:cNvSpPr>
          <p:nvPr>
            <p:ph type="pic" sz="quarter" idx="80" hasCustomPrompt="1"/>
          </p:nvPr>
        </p:nvSpPr>
        <p:spPr>
          <a:xfrm>
            <a:off x="10467734" y="4121413"/>
            <a:ext cx="1188720" cy="118872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185AA623-674F-A973-6E18-2FFFFE0375A0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932848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E2EBD53E-F3A3-DBAA-2F1A-5358B448A65E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932848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CA1E84C5-21EB-CB3B-2366-924CF2418F6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3359866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7A2BB77D-BE73-A95B-9A81-B0901ED51A7A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3359866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0E537FAA-2BFF-EC9F-5EC3-7D5C5546EC1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786884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9B7EC7B2-13EA-7269-0E64-1645E388968F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4786884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55D0AD31-CEB6-57EB-419E-3C4BF0F8AE4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158485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47589C2-3A4F-B54A-9CB3-E62CDE64182E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6158485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63408816-0EF0-A98E-B3FE-2A9C3089154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7599358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F6AD2BE2-E8BC-8BEC-F544-079D0CC90DB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7599358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EFE37B27-BAD3-1165-BF9E-60DD2E04419C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9054085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AA58134C-CBB3-9E00-C5C2-6D243F7713E1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9054085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ED0CB7B1-6B86-1413-DA04-636E452C026E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453394" y="5448667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6F3B57D6-272F-FB23-D1D1-C68C2096E8B8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0453394" y="5624943"/>
            <a:ext cx="1188720" cy="134769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</p:spTree>
    <p:extLst>
      <p:ext uri="{BB962C8B-B14F-4D97-AF65-F5344CB8AC3E}">
        <p14:creationId xmlns:p14="http://schemas.microsoft.com/office/powerpoint/2010/main" val="197500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2FD-8D54-3D4D-882D-0BAF07B84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20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78B02572-80B5-2A40-A464-6313F7364735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749B1025-B730-4015-B2FE-E6F3A1940971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33540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8EF3BE0-4756-EF41-820F-212F77F8734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42458" y="3143608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8CEAFB1-ADDD-1F45-8B90-FAFE4BEC62D4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542458" y="3318348"/>
            <a:ext cx="1021029" cy="153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4" name="Picture Placeholder 6">
            <a:extLst>
              <a:ext uri="{FF2B5EF4-FFF2-40B4-BE49-F238E27FC236}">
                <a16:creationId xmlns:a16="http://schemas.microsoft.com/office/drawing/2014/main" id="{AC7D3AE0-71A5-49E7-A888-B2EA429DBB19}"/>
              </a:ext>
            </a:extLst>
          </p:cNvPr>
          <p:cNvSpPr>
            <a:spLocks noGrp="1"/>
          </p:cNvSpPr>
          <p:nvPr>
            <p:ph type="pic" sz="quarter" idx="5" hasCustomPrompt="1"/>
          </p:nvPr>
        </p:nvSpPr>
        <p:spPr>
          <a:xfrm>
            <a:off x="1655567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3AC012-39E5-EF4E-BD0C-4F5D6CBFEADE}"/>
              </a:ext>
            </a:extLst>
          </p:cNvPr>
          <p:cNvSpPr>
            <a:spLocks noGrp="1"/>
          </p:cNvSpPr>
          <p:nvPr>
            <p:ph type="body" sz="quarter" idx="6" hasCustomPrompt="1"/>
          </p:nvPr>
        </p:nvSpPr>
        <p:spPr>
          <a:xfrm>
            <a:off x="1664816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04B007F-A5E7-0949-A9BC-E8F139D45E38}"/>
              </a:ext>
            </a:extLst>
          </p:cNvPr>
          <p:cNvSpPr>
            <a:spLocks noGrp="1"/>
          </p:cNvSpPr>
          <p:nvPr>
            <p:ph type="body" sz="quarter" idx="7" hasCustomPrompt="1"/>
          </p:nvPr>
        </p:nvSpPr>
        <p:spPr>
          <a:xfrm>
            <a:off x="1664816" y="3318348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6" name="Picture Placeholder 9">
            <a:extLst>
              <a:ext uri="{FF2B5EF4-FFF2-40B4-BE49-F238E27FC236}">
                <a16:creationId xmlns:a16="http://schemas.microsoft.com/office/drawing/2014/main" id="{E4C881EB-0078-42CE-B709-06C8435799A0}"/>
              </a:ext>
            </a:extLst>
          </p:cNvPr>
          <p:cNvSpPr>
            <a:spLocks noGrp="1"/>
          </p:cNvSpPr>
          <p:nvPr>
            <p:ph type="pic" sz="quarter" idx="8" hasCustomPrompt="1"/>
          </p:nvPr>
        </p:nvSpPr>
        <p:spPr>
          <a:xfrm>
            <a:off x="2777594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85D1D06-4F2D-BC4B-96E4-3450B34DC210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2784722" y="3143608"/>
            <a:ext cx="1019440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F0DE310-1639-2248-880E-3A14FB0CED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808" y="3318348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78" name="Picture Placeholder 12">
            <a:extLst>
              <a:ext uri="{FF2B5EF4-FFF2-40B4-BE49-F238E27FC236}">
                <a16:creationId xmlns:a16="http://schemas.microsoft.com/office/drawing/2014/main" id="{AE492F63-6542-4D0B-88FE-694B4E432F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99621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2F08EEAE-17B1-5547-99C5-42572772A2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277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29F5719-8CD4-6F44-9FAD-89EC324C47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1347" y="331834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0" name="Picture Placeholder 15">
            <a:extLst>
              <a:ext uri="{FF2B5EF4-FFF2-40B4-BE49-F238E27FC236}">
                <a16:creationId xmlns:a16="http://schemas.microsoft.com/office/drawing/2014/main" id="{01671AFD-E8F7-4C51-9107-C5D8593804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1648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68722A0D-E53E-6647-A803-E3DD7AF90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4787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EF502C1F-555C-F541-9D1E-792BF43C1E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076" y="331834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2" name="Picture Placeholder 18">
            <a:extLst>
              <a:ext uri="{FF2B5EF4-FFF2-40B4-BE49-F238E27FC236}">
                <a16:creationId xmlns:a16="http://schemas.microsoft.com/office/drawing/2014/main" id="{C34A2E17-4423-4EEB-9F78-CA495416C9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43676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598AB1E4-A06F-E742-B405-340EF4698A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7298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1FB33549-9554-2A4C-AAF9-49F94D1E54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6806" y="3318348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4" name="Picture Placeholder 21">
            <a:extLst>
              <a:ext uri="{FF2B5EF4-FFF2-40B4-BE49-F238E27FC236}">
                <a16:creationId xmlns:a16="http://schemas.microsoft.com/office/drawing/2014/main" id="{21CA9357-4B3D-4FAB-8F0E-88B3B140A6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65703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AD65AA34-D580-2244-B02A-493A1DE05A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9808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D3D4987E-2A3F-0042-A688-243F1B0AE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9344" y="3318348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6" name="Picture Placeholder 24">
            <a:extLst>
              <a:ext uri="{FF2B5EF4-FFF2-40B4-BE49-F238E27FC236}">
                <a16:creationId xmlns:a16="http://schemas.microsoft.com/office/drawing/2014/main" id="{7FCC50B2-15FE-46CE-AD14-DE5B6AAAFBF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87730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3693D354-0B74-2E41-83FB-52557CA0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2318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1" name="Text Placeholder 26">
            <a:extLst>
              <a:ext uri="{FF2B5EF4-FFF2-40B4-BE49-F238E27FC236}">
                <a16:creationId xmlns:a16="http://schemas.microsoft.com/office/drawing/2014/main" id="{04377E61-84F3-C64C-9007-D2C822AAB3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91882" y="331834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8" name="Picture Placeholder 27">
            <a:extLst>
              <a:ext uri="{FF2B5EF4-FFF2-40B4-BE49-F238E27FC236}">
                <a16:creationId xmlns:a16="http://schemas.microsoft.com/office/drawing/2014/main" id="{305CC6DA-A1CD-495C-ADFC-C16B4826D31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09757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5" name="Text Placeholder 28">
            <a:extLst>
              <a:ext uri="{FF2B5EF4-FFF2-40B4-BE49-F238E27FC236}">
                <a16:creationId xmlns:a16="http://schemas.microsoft.com/office/drawing/2014/main" id="{11500CF2-EDEC-964B-8AC6-C04FF4BBD9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4829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4D98955F-4393-C74B-8823-8A7DC9A260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14612" y="331834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9" name="Picture Placeholder 30">
            <a:extLst>
              <a:ext uri="{FF2B5EF4-FFF2-40B4-BE49-F238E27FC236}">
                <a16:creationId xmlns:a16="http://schemas.microsoft.com/office/drawing/2014/main" id="{CA38E8C6-61C7-47E6-88B0-5ECE3EF79C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631785" y="2014812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23D7CBDD-52E8-2947-8A55-1930B5D4ED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37337" y="314360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A5CF3525-6ECA-F04E-9C5C-523C017231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37337" y="331834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9" name="Picture Placeholder 33">
            <a:extLst>
              <a:ext uri="{FF2B5EF4-FFF2-40B4-BE49-F238E27FC236}">
                <a16:creationId xmlns:a16="http://schemas.microsoft.com/office/drawing/2014/main" id="{D8E8B2F0-3427-4249-92A8-BC10BF2C0DA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3540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5D488343-1C9B-8846-864D-B5D2F55504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2458" y="5120046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75" name="Text Placeholder 35">
            <a:extLst>
              <a:ext uri="{FF2B5EF4-FFF2-40B4-BE49-F238E27FC236}">
                <a16:creationId xmlns:a16="http://schemas.microsoft.com/office/drawing/2014/main" id="{5B3581A1-098D-2644-BAC1-0EB031DCE2B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458" y="5300709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0" name="Picture Placeholder 36">
            <a:extLst>
              <a:ext uri="{FF2B5EF4-FFF2-40B4-BE49-F238E27FC236}">
                <a16:creationId xmlns:a16="http://schemas.microsoft.com/office/drawing/2014/main" id="{FD0DE7C5-E7E1-4D77-8DE1-C3CAFF78A34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655567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9" name="Text Placeholder 37">
            <a:extLst>
              <a:ext uri="{FF2B5EF4-FFF2-40B4-BE49-F238E27FC236}">
                <a16:creationId xmlns:a16="http://schemas.microsoft.com/office/drawing/2014/main" id="{B33A7E8C-A66B-E74A-953B-F286AD5446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64816" y="5120046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1" name="Text Placeholder 38">
            <a:extLst>
              <a:ext uri="{FF2B5EF4-FFF2-40B4-BE49-F238E27FC236}">
                <a16:creationId xmlns:a16="http://schemas.microsoft.com/office/drawing/2014/main" id="{F9D81019-5E2D-A748-9B24-E2A7F1F743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64816" y="5300709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1" name="Picture Placeholder 39">
            <a:extLst>
              <a:ext uri="{FF2B5EF4-FFF2-40B4-BE49-F238E27FC236}">
                <a16:creationId xmlns:a16="http://schemas.microsoft.com/office/drawing/2014/main" id="{20A58B36-A69A-40E7-ADD3-4909472DD9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777594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5" name="Text Placeholder 40">
            <a:extLst>
              <a:ext uri="{FF2B5EF4-FFF2-40B4-BE49-F238E27FC236}">
                <a16:creationId xmlns:a16="http://schemas.microsoft.com/office/drawing/2014/main" id="{4CC018BE-7641-0646-B57C-BC2AE363ED7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83473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7" name="Text Placeholder 41">
            <a:extLst>
              <a:ext uri="{FF2B5EF4-FFF2-40B4-BE49-F238E27FC236}">
                <a16:creationId xmlns:a16="http://schemas.microsoft.com/office/drawing/2014/main" id="{B0692339-316F-9A4B-9971-062A5301EC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83599" y="5300709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2" name="Picture Placeholder 42">
            <a:extLst>
              <a:ext uri="{FF2B5EF4-FFF2-40B4-BE49-F238E27FC236}">
                <a16:creationId xmlns:a16="http://schemas.microsoft.com/office/drawing/2014/main" id="{020CC3CF-67D8-4937-82F6-11286A74AB6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899621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08" name="Text Placeholder 43">
            <a:extLst>
              <a:ext uri="{FF2B5EF4-FFF2-40B4-BE49-F238E27FC236}">
                <a16:creationId xmlns:a16="http://schemas.microsoft.com/office/drawing/2014/main" id="{F2E79B80-B6F7-964E-BF89-9B351CA3A5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05454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12" name="Text Placeholder 44">
            <a:extLst>
              <a:ext uri="{FF2B5EF4-FFF2-40B4-BE49-F238E27FC236}">
                <a16:creationId xmlns:a16="http://schemas.microsoft.com/office/drawing/2014/main" id="{F018D580-A2E3-924D-8EED-2B8A99A7425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05453" y="5300709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3" name="Picture Placeholder 45">
            <a:extLst>
              <a:ext uri="{FF2B5EF4-FFF2-40B4-BE49-F238E27FC236}">
                <a16:creationId xmlns:a16="http://schemas.microsoft.com/office/drawing/2014/main" id="{EDD9EC45-27D2-4B9B-9C75-652FE4BA215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021648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0" name="Text Placeholder 46">
            <a:extLst>
              <a:ext uri="{FF2B5EF4-FFF2-40B4-BE49-F238E27FC236}">
                <a16:creationId xmlns:a16="http://schemas.microsoft.com/office/drawing/2014/main" id="{1A62BD44-EEB9-7F49-9B7D-9479E19CFC0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27435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24" name="Text Placeholder 47">
            <a:extLst>
              <a:ext uri="{FF2B5EF4-FFF2-40B4-BE49-F238E27FC236}">
                <a16:creationId xmlns:a16="http://schemas.microsoft.com/office/drawing/2014/main" id="{5249C6DD-3F23-104A-B449-50789EB136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7497" y="5300709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4" name="Picture Placeholder 48">
            <a:extLst>
              <a:ext uri="{FF2B5EF4-FFF2-40B4-BE49-F238E27FC236}">
                <a16:creationId xmlns:a16="http://schemas.microsoft.com/office/drawing/2014/main" id="{5AFFAB2C-92CF-49EE-8373-A236E316A2E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143676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2" name="Text Placeholder 49">
            <a:extLst>
              <a:ext uri="{FF2B5EF4-FFF2-40B4-BE49-F238E27FC236}">
                <a16:creationId xmlns:a16="http://schemas.microsoft.com/office/drawing/2014/main" id="{1AC925DE-2FDE-644C-AF59-4745169355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49416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36" name="Text Placeholder 50">
            <a:extLst>
              <a:ext uri="{FF2B5EF4-FFF2-40B4-BE49-F238E27FC236}">
                <a16:creationId xmlns:a16="http://schemas.microsoft.com/office/drawing/2014/main" id="{D91302CC-55A1-9C41-A7B9-67674B810B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49351" y="5300709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5" name="Picture Placeholder 51">
            <a:extLst>
              <a:ext uri="{FF2B5EF4-FFF2-40B4-BE49-F238E27FC236}">
                <a16:creationId xmlns:a16="http://schemas.microsoft.com/office/drawing/2014/main" id="{D3E8AD6B-347A-4B27-945E-B94043FB97E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265703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44" name="Text Placeholder 52">
            <a:extLst>
              <a:ext uri="{FF2B5EF4-FFF2-40B4-BE49-F238E27FC236}">
                <a16:creationId xmlns:a16="http://schemas.microsoft.com/office/drawing/2014/main" id="{A23D44C8-4B1E-E24B-8DCF-D96526CCF6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71397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48" name="Text Placeholder 53">
            <a:extLst>
              <a:ext uri="{FF2B5EF4-FFF2-40B4-BE49-F238E27FC236}">
                <a16:creationId xmlns:a16="http://schemas.microsoft.com/office/drawing/2014/main" id="{E1D50DAE-A829-8D4D-AFCB-5CE06521A13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71395" y="5300709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6" name="Picture Placeholder 54">
            <a:extLst>
              <a:ext uri="{FF2B5EF4-FFF2-40B4-BE49-F238E27FC236}">
                <a16:creationId xmlns:a16="http://schemas.microsoft.com/office/drawing/2014/main" id="{EF08F3FA-A172-484A-B0CD-37129E97EF8F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8387730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56" name="Text Placeholder 55">
            <a:extLst>
              <a:ext uri="{FF2B5EF4-FFF2-40B4-BE49-F238E27FC236}">
                <a16:creationId xmlns:a16="http://schemas.microsoft.com/office/drawing/2014/main" id="{01FD1131-5693-0D49-9013-E90201A1299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93379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60" name="Text Placeholder 56">
            <a:extLst>
              <a:ext uri="{FF2B5EF4-FFF2-40B4-BE49-F238E27FC236}">
                <a16:creationId xmlns:a16="http://schemas.microsoft.com/office/drawing/2014/main" id="{F461921F-1961-DC48-B41F-1EF39947A25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393440" y="5300709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7" name="Picture Placeholder 57">
            <a:extLst>
              <a:ext uri="{FF2B5EF4-FFF2-40B4-BE49-F238E27FC236}">
                <a16:creationId xmlns:a16="http://schemas.microsoft.com/office/drawing/2014/main" id="{3624940F-A7AD-4613-B22C-DC38FF709F99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509757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8" name="Text Placeholder 58">
            <a:extLst>
              <a:ext uri="{FF2B5EF4-FFF2-40B4-BE49-F238E27FC236}">
                <a16:creationId xmlns:a16="http://schemas.microsoft.com/office/drawing/2014/main" id="{63B389AB-56F9-D244-98EE-AC185A39DB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515360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72" name="Text Placeholder 59">
            <a:extLst>
              <a:ext uri="{FF2B5EF4-FFF2-40B4-BE49-F238E27FC236}">
                <a16:creationId xmlns:a16="http://schemas.microsoft.com/office/drawing/2014/main" id="{37DF0B59-D77B-4C49-86A0-BDFBAAF1ABE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15293" y="5300709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8" name="Picture Placeholder 60">
            <a:extLst>
              <a:ext uri="{FF2B5EF4-FFF2-40B4-BE49-F238E27FC236}">
                <a16:creationId xmlns:a16="http://schemas.microsoft.com/office/drawing/2014/main" id="{CE84054F-B4A8-4445-9EAA-80858C421F5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631785" y="4015146"/>
            <a:ext cx="1029947" cy="1031000"/>
          </a:xfrm>
          <a:prstGeom prst="rect">
            <a:avLst/>
          </a:prstGeom>
          <a:noFill/>
        </p:spPr>
        <p:txBody>
          <a:bodyPr bIns="64008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80" name="Text Placeholder 61">
            <a:extLst>
              <a:ext uri="{FF2B5EF4-FFF2-40B4-BE49-F238E27FC236}">
                <a16:creationId xmlns:a16="http://schemas.microsoft.com/office/drawing/2014/main" id="{F7B5C705-9535-E74A-8413-EF6BB7539C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637337" y="5120046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88" name="Text Placeholder 62">
            <a:extLst>
              <a:ext uri="{FF2B5EF4-FFF2-40B4-BE49-F238E27FC236}">
                <a16:creationId xmlns:a16="http://schemas.microsoft.com/office/drawing/2014/main" id="{652329CC-C86A-F64B-B753-EC605EB071C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637337" y="5300709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F9F2B-CC6C-9D3F-2747-D4BF19A582E7}"/>
              </a:ext>
            </a:extLst>
          </p:cNvPr>
          <p:cNvSpPr>
            <a:spLocks noGrp="1"/>
          </p:cNvSpPr>
          <p:nvPr>
            <p:ph type="dt" sz="half" idx="62"/>
          </p:nvPr>
        </p:nvSpPr>
        <p:spPr>
          <a:noFill/>
        </p:spPr>
        <p:txBody>
          <a:bodyPr>
            <a:noAutofit/>
          </a:bodyPr>
          <a:lstStyle/>
          <a:p>
            <a:fld id="{4D2EE055-B409-9940-A9E5-ED4AA8CDB1DC}" type="datetime3">
              <a:rPr lang="en-US" smtClean="0"/>
              <a:t>13 August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E24A-825B-BA20-8933-782BD27BFAFC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>
          <a:noFill/>
        </p:spPr>
        <p:txBody>
          <a:bodyPr>
            <a:noAutofit/>
          </a:bodyPr>
          <a:lstStyle/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EE7EE-6911-FC7C-35B8-2043F40C561A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>
          <a:noFill/>
        </p:spPr>
        <p:txBody>
          <a:bodyPr>
            <a:noAutofit/>
          </a:bodyPr>
          <a:lstStyle/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2FD-8D54-3D4D-882D-0BAF07B84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24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749B1025-B730-4015-B2FE-E6F3A1940971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33540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8EF3BE0-4756-EF41-820F-212F77F8734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42458" y="2741144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8CEAFB1-ADDD-1F45-8B90-FAFE4BEC62D4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542458" y="2890764"/>
            <a:ext cx="1021029" cy="153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4" name="Picture Placeholder 6">
            <a:extLst>
              <a:ext uri="{FF2B5EF4-FFF2-40B4-BE49-F238E27FC236}">
                <a16:creationId xmlns:a16="http://schemas.microsoft.com/office/drawing/2014/main" id="{AC7D3AE0-71A5-49E7-A888-B2EA429DBB19}"/>
              </a:ext>
            </a:extLst>
          </p:cNvPr>
          <p:cNvSpPr>
            <a:spLocks noGrp="1"/>
          </p:cNvSpPr>
          <p:nvPr>
            <p:ph type="pic" sz="quarter" idx="5" hasCustomPrompt="1"/>
          </p:nvPr>
        </p:nvSpPr>
        <p:spPr>
          <a:xfrm>
            <a:off x="1981996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3AC012-39E5-EF4E-BD0C-4F5D6CBFEADE}"/>
              </a:ext>
            </a:extLst>
          </p:cNvPr>
          <p:cNvSpPr>
            <a:spLocks noGrp="1"/>
          </p:cNvSpPr>
          <p:nvPr>
            <p:ph type="body" sz="quarter" idx="6" hasCustomPrompt="1"/>
          </p:nvPr>
        </p:nvSpPr>
        <p:spPr>
          <a:xfrm>
            <a:off x="1991245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04B007F-A5E7-0949-A9BC-E8F139D45E38}"/>
              </a:ext>
            </a:extLst>
          </p:cNvPr>
          <p:cNvSpPr>
            <a:spLocks noGrp="1"/>
          </p:cNvSpPr>
          <p:nvPr>
            <p:ph type="body" sz="quarter" idx="7" hasCustomPrompt="1"/>
          </p:nvPr>
        </p:nvSpPr>
        <p:spPr>
          <a:xfrm>
            <a:off x="1991245" y="289076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6" name="Picture Placeholder 9">
            <a:extLst>
              <a:ext uri="{FF2B5EF4-FFF2-40B4-BE49-F238E27FC236}">
                <a16:creationId xmlns:a16="http://schemas.microsoft.com/office/drawing/2014/main" id="{E4C881EB-0078-42CE-B709-06C8435799A0}"/>
              </a:ext>
            </a:extLst>
          </p:cNvPr>
          <p:cNvSpPr>
            <a:spLocks noGrp="1"/>
          </p:cNvSpPr>
          <p:nvPr>
            <p:ph type="pic" sz="quarter" idx="8" hasCustomPrompt="1"/>
          </p:nvPr>
        </p:nvSpPr>
        <p:spPr>
          <a:xfrm>
            <a:off x="3424764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85D1D06-4F2D-BC4B-96E4-3450B34DC210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3431892" y="2741144"/>
            <a:ext cx="1019440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F0DE310-1639-2248-880E-3A14FB0CED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5978" y="289076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78" name="Picture Placeholder 12">
            <a:extLst>
              <a:ext uri="{FF2B5EF4-FFF2-40B4-BE49-F238E27FC236}">
                <a16:creationId xmlns:a16="http://schemas.microsoft.com/office/drawing/2014/main" id="{AE492F63-6542-4D0B-88FE-694B4E432F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53542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2F08EEAE-17B1-5547-99C5-42572772A2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6198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29F5719-8CD4-6F44-9FAD-89EC324C47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55268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0" name="Picture Placeholder 15">
            <a:extLst>
              <a:ext uri="{FF2B5EF4-FFF2-40B4-BE49-F238E27FC236}">
                <a16:creationId xmlns:a16="http://schemas.microsoft.com/office/drawing/2014/main" id="{01671AFD-E8F7-4C51-9107-C5D8593804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2637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68722A0D-E53E-6647-A803-E3DD7AF90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776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EF502C1F-555C-F541-9D1E-792BF43C1E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065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2" name="Picture Placeholder 18">
            <a:extLst>
              <a:ext uri="{FF2B5EF4-FFF2-40B4-BE49-F238E27FC236}">
                <a16:creationId xmlns:a16="http://schemas.microsoft.com/office/drawing/2014/main" id="{C34A2E17-4423-4EEB-9F78-CA495416C9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46045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598AB1E4-A06F-E742-B405-340EF4698A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9667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1FB33549-9554-2A4C-AAF9-49F94D1E54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49175" y="289076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4" name="Picture Placeholder 21">
            <a:extLst>
              <a:ext uri="{FF2B5EF4-FFF2-40B4-BE49-F238E27FC236}">
                <a16:creationId xmlns:a16="http://schemas.microsoft.com/office/drawing/2014/main" id="{21CA9357-4B3D-4FAB-8F0E-88B3B140A6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82273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AD65AA34-D580-2244-B02A-493A1DE05A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6378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D3D4987E-2A3F-0042-A688-243F1B0AE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85914" y="289076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6" name="Picture Placeholder 24">
            <a:extLst>
              <a:ext uri="{FF2B5EF4-FFF2-40B4-BE49-F238E27FC236}">
                <a16:creationId xmlns:a16="http://schemas.microsoft.com/office/drawing/2014/main" id="{7FCC50B2-15FE-46CE-AD14-DE5B6AAAFBF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623183" y="1679581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3693D354-0B74-2E41-83FB-52557CA0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627771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1" name="Text Placeholder 26">
            <a:extLst>
              <a:ext uri="{FF2B5EF4-FFF2-40B4-BE49-F238E27FC236}">
                <a16:creationId xmlns:a16="http://schemas.microsoft.com/office/drawing/2014/main" id="{04377E61-84F3-C64C-9007-D2C822AAB3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27335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99" name="Picture Placeholder 33">
            <a:extLst>
              <a:ext uri="{FF2B5EF4-FFF2-40B4-BE49-F238E27FC236}">
                <a16:creationId xmlns:a16="http://schemas.microsoft.com/office/drawing/2014/main" id="{D8E8B2F0-3427-4249-92A8-BC10BF2C0DA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3539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5D488343-1C9B-8846-864D-B5D2F55504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2458" y="4405271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75" name="Text Placeholder 35">
            <a:extLst>
              <a:ext uri="{FF2B5EF4-FFF2-40B4-BE49-F238E27FC236}">
                <a16:creationId xmlns:a16="http://schemas.microsoft.com/office/drawing/2014/main" id="{5B3581A1-098D-2644-BAC1-0EB031DCE2B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458" y="4560814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0" name="Picture Placeholder 36">
            <a:extLst>
              <a:ext uri="{FF2B5EF4-FFF2-40B4-BE49-F238E27FC236}">
                <a16:creationId xmlns:a16="http://schemas.microsoft.com/office/drawing/2014/main" id="{FD0DE7C5-E7E1-4D77-8DE1-C3CAFF78A34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981995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9" name="Text Placeholder 37">
            <a:extLst>
              <a:ext uri="{FF2B5EF4-FFF2-40B4-BE49-F238E27FC236}">
                <a16:creationId xmlns:a16="http://schemas.microsoft.com/office/drawing/2014/main" id="{B33A7E8C-A66B-E74A-953B-F286AD5446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91245" y="440527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1" name="Text Placeholder 38">
            <a:extLst>
              <a:ext uri="{FF2B5EF4-FFF2-40B4-BE49-F238E27FC236}">
                <a16:creationId xmlns:a16="http://schemas.microsoft.com/office/drawing/2014/main" id="{F9D81019-5E2D-A748-9B24-E2A7F1F743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1245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1" name="Picture Placeholder 39">
            <a:extLst>
              <a:ext uri="{FF2B5EF4-FFF2-40B4-BE49-F238E27FC236}">
                <a16:creationId xmlns:a16="http://schemas.microsoft.com/office/drawing/2014/main" id="{20A58B36-A69A-40E7-ADD3-4909472DD9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424763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5" name="Text Placeholder 40">
            <a:extLst>
              <a:ext uri="{FF2B5EF4-FFF2-40B4-BE49-F238E27FC236}">
                <a16:creationId xmlns:a16="http://schemas.microsoft.com/office/drawing/2014/main" id="{4CC018BE-7641-0646-B57C-BC2AE363ED7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30643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7" name="Text Placeholder 41">
            <a:extLst>
              <a:ext uri="{FF2B5EF4-FFF2-40B4-BE49-F238E27FC236}">
                <a16:creationId xmlns:a16="http://schemas.microsoft.com/office/drawing/2014/main" id="{B0692339-316F-9A4B-9971-062A5301EC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30769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2" name="Picture Placeholder 42">
            <a:extLst>
              <a:ext uri="{FF2B5EF4-FFF2-40B4-BE49-F238E27FC236}">
                <a16:creationId xmlns:a16="http://schemas.microsoft.com/office/drawing/2014/main" id="{020CC3CF-67D8-4937-82F6-11286A74AB6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853541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08" name="Text Placeholder 43">
            <a:extLst>
              <a:ext uri="{FF2B5EF4-FFF2-40B4-BE49-F238E27FC236}">
                <a16:creationId xmlns:a16="http://schemas.microsoft.com/office/drawing/2014/main" id="{F2E79B80-B6F7-964E-BF89-9B351CA3A5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859375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12" name="Text Placeholder 44">
            <a:extLst>
              <a:ext uri="{FF2B5EF4-FFF2-40B4-BE49-F238E27FC236}">
                <a16:creationId xmlns:a16="http://schemas.microsoft.com/office/drawing/2014/main" id="{F018D580-A2E3-924D-8EED-2B8A99A7425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859374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3" name="Picture Placeholder 45">
            <a:extLst>
              <a:ext uri="{FF2B5EF4-FFF2-40B4-BE49-F238E27FC236}">
                <a16:creationId xmlns:a16="http://schemas.microsoft.com/office/drawing/2014/main" id="{EDD9EC45-27D2-4B9B-9C75-652FE4BA215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2636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0" name="Text Placeholder 46">
            <a:extLst>
              <a:ext uri="{FF2B5EF4-FFF2-40B4-BE49-F238E27FC236}">
                <a16:creationId xmlns:a16="http://schemas.microsoft.com/office/drawing/2014/main" id="{1A62BD44-EEB9-7F49-9B7D-9479E19CFC0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98424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24" name="Text Placeholder 47">
            <a:extLst>
              <a:ext uri="{FF2B5EF4-FFF2-40B4-BE49-F238E27FC236}">
                <a16:creationId xmlns:a16="http://schemas.microsoft.com/office/drawing/2014/main" id="{5249C6DD-3F23-104A-B449-50789EB136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98486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4" name="Picture Placeholder 48">
            <a:extLst>
              <a:ext uri="{FF2B5EF4-FFF2-40B4-BE49-F238E27FC236}">
                <a16:creationId xmlns:a16="http://schemas.microsoft.com/office/drawing/2014/main" id="{5AFFAB2C-92CF-49EE-8373-A236E316A2E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746044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2" name="Text Placeholder 49">
            <a:extLst>
              <a:ext uri="{FF2B5EF4-FFF2-40B4-BE49-F238E27FC236}">
                <a16:creationId xmlns:a16="http://schemas.microsoft.com/office/drawing/2014/main" id="{1AC925DE-2FDE-644C-AF59-4745169355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751785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36" name="Text Placeholder 50">
            <a:extLst>
              <a:ext uri="{FF2B5EF4-FFF2-40B4-BE49-F238E27FC236}">
                <a16:creationId xmlns:a16="http://schemas.microsoft.com/office/drawing/2014/main" id="{D91302CC-55A1-9C41-A7B9-67674B810B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51720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5" name="Picture Placeholder 51">
            <a:extLst>
              <a:ext uri="{FF2B5EF4-FFF2-40B4-BE49-F238E27FC236}">
                <a16:creationId xmlns:a16="http://schemas.microsoft.com/office/drawing/2014/main" id="{D3E8AD6B-347A-4B27-945E-B94043FB97E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182272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44" name="Text Placeholder 52">
            <a:extLst>
              <a:ext uri="{FF2B5EF4-FFF2-40B4-BE49-F238E27FC236}">
                <a16:creationId xmlns:a16="http://schemas.microsoft.com/office/drawing/2014/main" id="{A23D44C8-4B1E-E24B-8DCF-D96526CCF6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87967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48" name="Text Placeholder 53">
            <a:extLst>
              <a:ext uri="{FF2B5EF4-FFF2-40B4-BE49-F238E27FC236}">
                <a16:creationId xmlns:a16="http://schemas.microsoft.com/office/drawing/2014/main" id="{E1D50DAE-A829-8D4D-AFCB-5CE06521A13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87965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6" name="Picture Placeholder 54">
            <a:extLst>
              <a:ext uri="{FF2B5EF4-FFF2-40B4-BE49-F238E27FC236}">
                <a16:creationId xmlns:a16="http://schemas.microsoft.com/office/drawing/2014/main" id="{EF08F3FA-A172-484A-B0CD-37129E97EF8F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0623182" y="3331488"/>
            <a:ext cx="1033272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56" name="Text Placeholder 55">
            <a:extLst>
              <a:ext uri="{FF2B5EF4-FFF2-40B4-BE49-F238E27FC236}">
                <a16:creationId xmlns:a16="http://schemas.microsoft.com/office/drawing/2014/main" id="{01FD1131-5693-0D49-9013-E90201A1299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628832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60" name="Text Placeholder 56">
            <a:extLst>
              <a:ext uri="{FF2B5EF4-FFF2-40B4-BE49-F238E27FC236}">
                <a16:creationId xmlns:a16="http://schemas.microsoft.com/office/drawing/2014/main" id="{F461921F-1961-DC48-B41F-1EF39947A25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628893" y="456081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F9F2B-CC6C-9D3F-2747-D4BF19A582E7}"/>
              </a:ext>
            </a:extLst>
          </p:cNvPr>
          <p:cNvSpPr>
            <a:spLocks noGrp="1"/>
          </p:cNvSpPr>
          <p:nvPr>
            <p:ph type="dt" sz="half" idx="62"/>
          </p:nvPr>
        </p:nvSpPr>
        <p:spPr>
          <a:noFill/>
        </p:spPr>
        <p:txBody>
          <a:bodyPr>
            <a:noAutofit/>
          </a:bodyPr>
          <a:lstStyle/>
          <a:p>
            <a:fld id="{4D2EE055-B409-9940-A9E5-ED4AA8CDB1DC}" type="datetime3">
              <a:rPr lang="en-US" smtClean="0"/>
              <a:t>13 August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E24A-825B-BA20-8933-782BD27BFAFC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>
          <a:noFill/>
        </p:spPr>
        <p:txBody>
          <a:bodyPr>
            <a:noAutofit/>
          </a:bodyPr>
          <a:lstStyle/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EE7EE-6911-FC7C-35B8-2043F40C561A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>
          <a:noFill/>
        </p:spPr>
        <p:txBody>
          <a:bodyPr>
            <a:noAutofit/>
          </a:bodyPr>
          <a:lstStyle/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Picture Placeholder 33">
            <a:extLst>
              <a:ext uri="{FF2B5EF4-FFF2-40B4-BE49-F238E27FC236}">
                <a16:creationId xmlns:a16="http://schemas.microsoft.com/office/drawing/2014/main" id="{F41D7878-8723-1DAE-E07C-413B0E3F9CD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33540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F8707395-9612-4DD0-6BE2-66A33540632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458" y="6007378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91DDB01F-D125-9A24-A865-43DA4979E15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42458" y="6162921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E39EB324-7757-1E1E-E23E-DCF4C3F333E5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981996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B1B18D6E-3412-0713-D141-33F52580996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991245" y="6007378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6418F035-0E29-3103-7171-53C6DF5EC74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991245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6" name="Picture Placeholder 39">
            <a:extLst>
              <a:ext uri="{FF2B5EF4-FFF2-40B4-BE49-F238E27FC236}">
                <a16:creationId xmlns:a16="http://schemas.microsoft.com/office/drawing/2014/main" id="{C92F57C7-6F61-BFC9-379E-622CFAB3F8E4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3424764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Text Placeholder 40">
            <a:extLst>
              <a:ext uri="{FF2B5EF4-FFF2-40B4-BE49-F238E27FC236}">
                <a16:creationId xmlns:a16="http://schemas.microsoft.com/office/drawing/2014/main" id="{20EDACDA-AEA6-FBE3-EAF8-94F016B68F3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430643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DDCA69C9-B196-AB1E-5A30-9D3520825A7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430769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B63777F4-516D-AB76-D090-4F3459E39ED1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4853542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BFE3EB8B-617F-9091-1873-147F5622ACF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859375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683A22C1-467E-AB6D-3953-8DFAF960286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4859374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4" name="Picture Placeholder 45">
            <a:extLst>
              <a:ext uri="{FF2B5EF4-FFF2-40B4-BE49-F238E27FC236}">
                <a16:creationId xmlns:a16="http://schemas.microsoft.com/office/drawing/2014/main" id="{F37516B9-6F78-1EB4-6960-1B72CDA807A7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6292637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id="{803B6579-59D0-0985-0B0D-8B7EC00F9843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298424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8" name="Text Placeholder 47">
            <a:extLst>
              <a:ext uri="{FF2B5EF4-FFF2-40B4-BE49-F238E27FC236}">
                <a16:creationId xmlns:a16="http://schemas.microsoft.com/office/drawing/2014/main" id="{319481EE-8A02-29FC-54F1-94D40DE03ED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298486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9" name="Picture Placeholder 48">
            <a:extLst>
              <a:ext uri="{FF2B5EF4-FFF2-40B4-BE49-F238E27FC236}">
                <a16:creationId xmlns:a16="http://schemas.microsoft.com/office/drawing/2014/main" id="{5D7A3062-9B59-8915-36FA-211E1FE9B99D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7746045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78ED2E27-EA25-6133-56E3-014F0F15F21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7751785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2" name="Text Placeholder 50">
            <a:extLst>
              <a:ext uri="{FF2B5EF4-FFF2-40B4-BE49-F238E27FC236}">
                <a16:creationId xmlns:a16="http://schemas.microsoft.com/office/drawing/2014/main" id="{4979941B-236A-6116-5582-9FF51C08EBB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7751720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4" name="Picture Placeholder 51">
            <a:extLst>
              <a:ext uri="{FF2B5EF4-FFF2-40B4-BE49-F238E27FC236}">
                <a16:creationId xmlns:a16="http://schemas.microsoft.com/office/drawing/2014/main" id="{0112C561-5C62-B386-469A-BCBE6E56D72E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9182273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5" name="Text Placeholder 52">
            <a:extLst>
              <a:ext uri="{FF2B5EF4-FFF2-40B4-BE49-F238E27FC236}">
                <a16:creationId xmlns:a16="http://schemas.microsoft.com/office/drawing/2014/main" id="{89E7801A-C362-8DA5-6D73-106EF460AED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9187967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6" name="Text Placeholder 53">
            <a:extLst>
              <a:ext uri="{FF2B5EF4-FFF2-40B4-BE49-F238E27FC236}">
                <a16:creationId xmlns:a16="http://schemas.microsoft.com/office/drawing/2014/main" id="{574972F6-364A-3958-E1C4-BB7DF1276BF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187965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8" name="Picture Placeholder 54">
            <a:extLst>
              <a:ext uri="{FF2B5EF4-FFF2-40B4-BE49-F238E27FC236}">
                <a16:creationId xmlns:a16="http://schemas.microsoft.com/office/drawing/2014/main" id="{76C97810-A576-D88E-4DD3-3EBD4DE6A421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10623183" y="4944304"/>
            <a:ext cx="1029947" cy="1005840"/>
          </a:xfrm>
          <a:prstGeom prst="rect">
            <a:avLst/>
          </a:prstGeom>
          <a:noFill/>
        </p:spPr>
        <p:txBody>
          <a:bodyPr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0" name="Text Placeholder 55">
            <a:extLst>
              <a:ext uri="{FF2B5EF4-FFF2-40B4-BE49-F238E27FC236}">
                <a16:creationId xmlns:a16="http://schemas.microsoft.com/office/drawing/2014/main" id="{1CA00D4B-6F8D-7D1E-7726-10A20A07FFAC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628832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46DBF793-38AB-990A-1E15-6E7FA502C0D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628893" y="6162921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E63076-4FFF-6E4A-2BA8-4276D428BCE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26419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1058">
          <p15:clr>
            <a:srgbClr val="FBAE40"/>
          </p15:clr>
        </p15:guide>
        <p15:guide id="2" orient="horz" pos="1691">
          <p15:clr>
            <a:srgbClr val="FBAE40"/>
          </p15:clr>
        </p15:guide>
        <p15:guide id="5" orient="horz" pos="1726">
          <p15:clr>
            <a:srgbClr val="FBAE40"/>
          </p15:clr>
        </p15:guide>
        <p15:guide id="6" orient="horz" pos="1823">
          <p15:clr>
            <a:srgbClr val="FBAE40"/>
          </p15:clr>
        </p15:guide>
        <p15:guide id="8" orient="horz" pos="1820">
          <p15:clr>
            <a:srgbClr val="FBAE40"/>
          </p15:clr>
        </p15:guide>
        <p15:guide id="9" orient="horz" pos="1917">
          <p15:clr>
            <a:srgbClr val="FBAE40"/>
          </p15:clr>
        </p15:guide>
        <p15:guide id="11" orient="horz" pos="2098">
          <p15:clr>
            <a:srgbClr val="FBAE40"/>
          </p15:clr>
        </p15:guide>
        <p15:guide id="12" orient="horz" pos="2732">
          <p15:clr>
            <a:srgbClr val="FBAE40"/>
          </p15:clr>
        </p15:guide>
        <p15:guide id="14" orient="horz" pos="2774">
          <p15:clr>
            <a:srgbClr val="FBAE40"/>
          </p15:clr>
        </p15:guide>
        <p15:guide id="15" orient="horz" pos="2871">
          <p15:clr>
            <a:srgbClr val="FBAE40"/>
          </p15:clr>
        </p15:guide>
        <p15:guide id="17" orient="horz" pos="2872">
          <p15:clr>
            <a:srgbClr val="FBAE40"/>
          </p15:clr>
        </p15:guide>
        <p15:guide id="18" orient="horz" pos="2969">
          <p15:clr>
            <a:srgbClr val="FBAE40"/>
          </p15:clr>
        </p15:guide>
        <p15:guide id="19" orient="horz" pos="3114">
          <p15:clr>
            <a:srgbClr val="FBAE40"/>
          </p15:clr>
        </p15:guide>
        <p15:guide id="24" orient="horz" pos="397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shots - Up t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2FD-8D54-3D4D-882D-0BAF07B84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Headshots – up to 30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749B1025-B730-4015-B2FE-E6F3A1940971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533540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8EF3BE0-4756-EF41-820F-212F77F8734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42458" y="2741144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8CEAFB1-ADDD-1F45-8B90-FAFE4BEC62D4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542458" y="2890764"/>
            <a:ext cx="1021029" cy="153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4" name="Picture Placeholder 6">
            <a:extLst>
              <a:ext uri="{FF2B5EF4-FFF2-40B4-BE49-F238E27FC236}">
                <a16:creationId xmlns:a16="http://schemas.microsoft.com/office/drawing/2014/main" id="{AC7D3AE0-71A5-49E7-A888-B2EA429DBB19}"/>
              </a:ext>
            </a:extLst>
          </p:cNvPr>
          <p:cNvSpPr>
            <a:spLocks noGrp="1"/>
          </p:cNvSpPr>
          <p:nvPr>
            <p:ph type="pic" sz="quarter" idx="5" hasCustomPrompt="1"/>
          </p:nvPr>
        </p:nvSpPr>
        <p:spPr>
          <a:xfrm>
            <a:off x="1655567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3AC012-39E5-EF4E-BD0C-4F5D6CBFEADE}"/>
              </a:ext>
            </a:extLst>
          </p:cNvPr>
          <p:cNvSpPr>
            <a:spLocks noGrp="1"/>
          </p:cNvSpPr>
          <p:nvPr>
            <p:ph type="body" sz="quarter" idx="6" hasCustomPrompt="1"/>
          </p:nvPr>
        </p:nvSpPr>
        <p:spPr>
          <a:xfrm>
            <a:off x="1664816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04B007F-A5E7-0949-A9BC-E8F139D45E38}"/>
              </a:ext>
            </a:extLst>
          </p:cNvPr>
          <p:cNvSpPr>
            <a:spLocks noGrp="1"/>
          </p:cNvSpPr>
          <p:nvPr>
            <p:ph type="body" sz="quarter" idx="7" hasCustomPrompt="1"/>
          </p:nvPr>
        </p:nvSpPr>
        <p:spPr>
          <a:xfrm>
            <a:off x="1664816" y="289076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76" name="Picture Placeholder 9">
            <a:extLst>
              <a:ext uri="{FF2B5EF4-FFF2-40B4-BE49-F238E27FC236}">
                <a16:creationId xmlns:a16="http://schemas.microsoft.com/office/drawing/2014/main" id="{E4C881EB-0078-42CE-B709-06C8435799A0}"/>
              </a:ext>
            </a:extLst>
          </p:cNvPr>
          <p:cNvSpPr>
            <a:spLocks noGrp="1"/>
          </p:cNvSpPr>
          <p:nvPr>
            <p:ph type="pic" sz="quarter" idx="8" hasCustomPrompt="1"/>
          </p:nvPr>
        </p:nvSpPr>
        <p:spPr>
          <a:xfrm>
            <a:off x="2777594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85D1D06-4F2D-BC4B-96E4-3450B34DC210}"/>
              </a:ext>
            </a:extLst>
          </p:cNvPr>
          <p:cNvSpPr>
            <a:spLocks noGrp="1"/>
          </p:cNvSpPr>
          <p:nvPr>
            <p:ph type="body" sz="quarter" idx="9" hasCustomPrompt="1"/>
          </p:nvPr>
        </p:nvSpPr>
        <p:spPr>
          <a:xfrm>
            <a:off x="2784722" y="2741144"/>
            <a:ext cx="1019440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F0DE310-1639-2248-880E-3A14FB0CED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8808" y="289076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78" name="Picture Placeholder 12">
            <a:extLst>
              <a:ext uri="{FF2B5EF4-FFF2-40B4-BE49-F238E27FC236}">
                <a16:creationId xmlns:a16="http://schemas.microsoft.com/office/drawing/2014/main" id="{AE492F63-6542-4D0B-88FE-694B4E432F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99621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2F08EEAE-17B1-5547-99C5-42572772A2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2277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29F5719-8CD4-6F44-9FAD-89EC324C47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01347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0" name="Picture Placeholder 15">
            <a:extLst>
              <a:ext uri="{FF2B5EF4-FFF2-40B4-BE49-F238E27FC236}">
                <a16:creationId xmlns:a16="http://schemas.microsoft.com/office/drawing/2014/main" id="{01671AFD-E8F7-4C51-9107-C5D8593804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1648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68722A0D-E53E-6647-A803-E3DD7AF90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4787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EF502C1F-555C-F541-9D1E-792BF43C1E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4076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2" name="Picture Placeholder 18">
            <a:extLst>
              <a:ext uri="{FF2B5EF4-FFF2-40B4-BE49-F238E27FC236}">
                <a16:creationId xmlns:a16="http://schemas.microsoft.com/office/drawing/2014/main" id="{C34A2E17-4423-4EEB-9F78-CA495416C96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43676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598AB1E4-A06F-E742-B405-340EF4698A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7298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1FB33549-9554-2A4C-AAF9-49F94D1E54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6806" y="289076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4" name="Picture Placeholder 21">
            <a:extLst>
              <a:ext uri="{FF2B5EF4-FFF2-40B4-BE49-F238E27FC236}">
                <a16:creationId xmlns:a16="http://schemas.microsoft.com/office/drawing/2014/main" id="{21CA9357-4B3D-4FAB-8F0E-88B3B140A66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265703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AD65AA34-D580-2244-B02A-493A1DE05A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9808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D3D4987E-2A3F-0042-A688-243F1B0AE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9344" y="289076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6" name="Picture Placeholder 24">
            <a:extLst>
              <a:ext uri="{FF2B5EF4-FFF2-40B4-BE49-F238E27FC236}">
                <a16:creationId xmlns:a16="http://schemas.microsoft.com/office/drawing/2014/main" id="{7FCC50B2-15FE-46CE-AD14-DE5B6AAAFBF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87730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3693D354-0B74-2E41-83FB-52557CA0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2318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lvl="0"/>
            <a:r>
              <a:rPr lang="en-US"/>
              <a:t>First and Last Name</a:t>
            </a:r>
          </a:p>
        </p:txBody>
      </p:sp>
      <p:sp>
        <p:nvSpPr>
          <p:cNvPr id="51" name="Text Placeholder 26">
            <a:extLst>
              <a:ext uri="{FF2B5EF4-FFF2-40B4-BE49-F238E27FC236}">
                <a16:creationId xmlns:a16="http://schemas.microsoft.com/office/drawing/2014/main" id="{04377E61-84F3-C64C-9007-D2C822AAB3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91882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Position / Title</a:t>
            </a:r>
          </a:p>
        </p:txBody>
      </p:sp>
      <p:sp>
        <p:nvSpPr>
          <p:cNvPr id="88" name="Picture Placeholder 27">
            <a:extLst>
              <a:ext uri="{FF2B5EF4-FFF2-40B4-BE49-F238E27FC236}">
                <a16:creationId xmlns:a16="http://schemas.microsoft.com/office/drawing/2014/main" id="{305CC6DA-A1CD-495C-ADFC-C16B4826D31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09757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55" name="Text Placeholder 28">
            <a:extLst>
              <a:ext uri="{FF2B5EF4-FFF2-40B4-BE49-F238E27FC236}">
                <a16:creationId xmlns:a16="http://schemas.microsoft.com/office/drawing/2014/main" id="{11500CF2-EDEC-964B-8AC6-C04FF4BBD94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4829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4D98955F-4393-C74B-8823-8A7DC9A260A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14612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89" name="Picture Placeholder 30">
            <a:extLst>
              <a:ext uri="{FF2B5EF4-FFF2-40B4-BE49-F238E27FC236}">
                <a16:creationId xmlns:a16="http://schemas.microsoft.com/office/drawing/2014/main" id="{CA38E8C6-61C7-47E6-88B0-5ECE3EF79C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631785" y="1679581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1" name="Text Placeholder 31">
            <a:extLst>
              <a:ext uri="{FF2B5EF4-FFF2-40B4-BE49-F238E27FC236}">
                <a16:creationId xmlns:a16="http://schemas.microsoft.com/office/drawing/2014/main" id="{23D7CBDD-52E8-2947-8A55-1930B5D4ED3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37337" y="274114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63" name="Text Placeholder 32">
            <a:extLst>
              <a:ext uri="{FF2B5EF4-FFF2-40B4-BE49-F238E27FC236}">
                <a16:creationId xmlns:a16="http://schemas.microsoft.com/office/drawing/2014/main" id="{A5CF3525-6ECA-F04E-9C5C-523C017231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637337" y="289076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9" name="Picture Placeholder 33">
            <a:extLst>
              <a:ext uri="{FF2B5EF4-FFF2-40B4-BE49-F238E27FC236}">
                <a16:creationId xmlns:a16="http://schemas.microsoft.com/office/drawing/2014/main" id="{D8E8B2F0-3427-4249-92A8-BC10BF2C0DA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3539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67" name="Text Placeholder 34">
            <a:extLst>
              <a:ext uri="{FF2B5EF4-FFF2-40B4-BE49-F238E27FC236}">
                <a16:creationId xmlns:a16="http://schemas.microsoft.com/office/drawing/2014/main" id="{5D488343-1C9B-8846-864D-B5D2F55504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2458" y="4405271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75" name="Text Placeholder 35">
            <a:extLst>
              <a:ext uri="{FF2B5EF4-FFF2-40B4-BE49-F238E27FC236}">
                <a16:creationId xmlns:a16="http://schemas.microsoft.com/office/drawing/2014/main" id="{5B3581A1-098D-2644-BAC1-0EB031DCE2B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458" y="4560814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0" name="Picture Placeholder 36">
            <a:extLst>
              <a:ext uri="{FF2B5EF4-FFF2-40B4-BE49-F238E27FC236}">
                <a16:creationId xmlns:a16="http://schemas.microsoft.com/office/drawing/2014/main" id="{FD0DE7C5-E7E1-4D77-8DE1-C3CAFF78A34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655566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79" name="Text Placeholder 37">
            <a:extLst>
              <a:ext uri="{FF2B5EF4-FFF2-40B4-BE49-F238E27FC236}">
                <a16:creationId xmlns:a16="http://schemas.microsoft.com/office/drawing/2014/main" id="{B33A7E8C-A66B-E74A-953B-F286AD5446C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64816" y="440527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1" name="Text Placeholder 38">
            <a:extLst>
              <a:ext uri="{FF2B5EF4-FFF2-40B4-BE49-F238E27FC236}">
                <a16:creationId xmlns:a16="http://schemas.microsoft.com/office/drawing/2014/main" id="{F9D81019-5E2D-A748-9B24-E2A7F1F743B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64816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1" name="Picture Placeholder 39">
            <a:extLst>
              <a:ext uri="{FF2B5EF4-FFF2-40B4-BE49-F238E27FC236}">
                <a16:creationId xmlns:a16="http://schemas.microsoft.com/office/drawing/2014/main" id="{20A58B36-A69A-40E7-ADD3-4909472DD9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777593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5" name="Text Placeholder 40">
            <a:extLst>
              <a:ext uri="{FF2B5EF4-FFF2-40B4-BE49-F238E27FC236}">
                <a16:creationId xmlns:a16="http://schemas.microsoft.com/office/drawing/2014/main" id="{4CC018BE-7641-0646-B57C-BC2AE363ED7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83473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87" name="Text Placeholder 41">
            <a:extLst>
              <a:ext uri="{FF2B5EF4-FFF2-40B4-BE49-F238E27FC236}">
                <a16:creationId xmlns:a16="http://schemas.microsoft.com/office/drawing/2014/main" id="{B0692339-316F-9A4B-9971-062A5301EC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83599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2" name="Picture Placeholder 42">
            <a:extLst>
              <a:ext uri="{FF2B5EF4-FFF2-40B4-BE49-F238E27FC236}">
                <a16:creationId xmlns:a16="http://schemas.microsoft.com/office/drawing/2014/main" id="{020CC3CF-67D8-4937-82F6-11286A74AB6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3899620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08" name="Text Placeholder 43">
            <a:extLst>
              <a:ext uri="{FF2B5EF4-FFF2-40B4-BE49-F238E27FC236}">
                <a16:creationId xmlns:a16="http://schemas.microsoft.com/office/drawing/2014/main" id="{F2E79B80-B6F7-964E-BF89-9B351CA3A5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05454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12" name="Text Placeholder 44">
            <a:extLst>
              <a:ext uri="{FF2B5EF4-FFF2-40B4-BE49-F238E27FC236}">
                <a16:creationId xmlns:a16="http://schemas.microsoft.com/office/drawing/2014/main" id="{F018D580-A2E3-924D-8EED-2B8A99A7425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905453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3" name="Picture Placeholder 45">
            <a:extLst>
              <a:ext uri="{FF2B5EF4-FFF2-40B4-BE49-F238E27FC236}">
                <a16:creationId xmlns:a16="http://schemas.microsoft.com/office/drawing/2014/main" id="{EDD9EC45-27D2-4B9B-9C75-652FE4BA2157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5021647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0" name="Text Placeholder 46">
            <a:extLst>
              <a:ext uri="{FF2B5EF4-FFF2-40B4-BE49-F238E27FC236}">
                <a16:creationId xmlns:a16="http://schemas.microsoft.com/office/drawing/2014/main" id="{1A62BD44-EEB9-7F49-9B7D-9479E19CFC0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27435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24" name="Text Placeholder 47">
            <a:extLst>
              <a:ext uri="{FF2B5EF4-FFF2-40B4-BE49-F238E27FC236}">
                <a16:creationId xmlns:a16="http://schemas.microsoft.com/office/drawing/2014/main" id="{5249C6DD-3F23-104A-B449-50789EB136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7497" y="4560814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4" name="Picture Placeholder 48">
            <a:extLst>
              <a:ext uri="{FF2B5EF4-FFF2-40B4-BE49-F238E27FC236}">
                <a16:creationId xmlns:a16="http://schemas.microsoft.com/office/drawing/2014/main" id="{5AFFAB2C-92CF-49EE-8373-A236E316A2E2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143675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32" name="Text Placeholder 49">
            <a:extLst>
              <a:ext uri="{FF2B5EF4-FFF2-40B4-BE49-F238E27FC236}">
                <a16:creationId xmlns:a16="http://schemas.microsoft.com/office/drawing/2014/main" id="{1AC925DE-2FDE-644C-AF59-4745169355D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49416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36" name="Text Placeholder 50">
            <a:extLst>
              <a:ext uri="{FF2B5EF4-FFF2-40B4-BE49-F238E27FC236}">
                <a16:creationId xmlns:a16="http://schemas.microsoft.com/office/drawing/2014/main" id="{D91302CC-55A1-9C41-A7B9-67674B810B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49351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5" name="Picture Placeholder 51">
            <a:extLst>
              <a:ext uri="{FF2B5EF4-FFF2-40B4-BE49-F238E27FC236}">
                <a16:creationId xmlns:a16="http://schemas.microsoft.com/office/drawing/2014/main" id="{D3E8AD6B-347A-4B27-945E-B94043FB97E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265702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44" name="Text Placeholder 52">
            <a:extLst>
              <a:ext uri="{FF2B5EF4-FFF2-40B4-BE49-F238E27FC236}">
                <a16:creationId xmlns:a16="http://schemas.microsoft.com/office/drawing/2014/main" id="{A23D44C8-4B1E-E24B-8DCF-D96526CCF6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271397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48" name="Text Placeholder 53">
            <a:extLst>
              <a:ext uri="{FF2B5EF4-FFF2-40B4-BE49-F238E27FC236}">
                <a16:creationId xmlns:a16="http://schemas.microsoft.com/office/drawing/2014/main" id="{E1D50DAE-A829-8D4D-AFCB-5CE06521A13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271395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6" name="Picture Placeholder 54">
            <a:extLst>
              <a:ext uri="{FF2B5EF4-FFF2-40B4-BE49-F238E27FC236}">
                <a16:creationId xmlns:a16="http://schemas.microsoft.com/office/drawing/2014/main" id="{EF08F3FA-A172-484A-B0CD-37129E97EF8F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8387729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56" name="Text Placeholder 55">
            <a:extLst>
              <a:ext uri="{FF2B5EF4-FFF2-40B4-BE49-F238E27FC236}">
                <a16:creationId xmlns:a16="http://schemas.microsoft.com/office/drawing/2014/main" id="{01FD1131-5693-0D49-9013-E90201A1299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93379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60" name="Text Placeholder 56">
            <a:extLst>
              <a:ext uri="{FF2B5EF4-FFF2-40B4-BE49-F238E27FC236}">
                <a16:creationId xmlns:a16="http://schemas.microsoft.com/office/drawing/2014/main" id="{F461921F-1961-DC48-B41F-1EF39947A25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393440" y="4560814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7" name="Picture Placeholder 57">
            <a:extLst>
              <a:ext uri="{FF2B5EF4-FFF2-40B4-BE49-F238E27FC236}">
                <a16:creationId xmlns:a16="http://schemas.microsoft.com/office/drawing/2014/main" id="{3624940F-A7AD-4613-B22C-DC38FF709F99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9509756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68" name="Text Placeholder 58">
            <a:extLst>
              <a:ext uri="{FF2B5EF4-FFF2-40B4-BE49-F238E27FC236}">
                <a16:creationId xmlns:a16="http://schemas.microsoft.com/office/drawing/2014/main" id="{63B389AB-56F9-D244-98EE-AC185A39DB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515360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72" name="Text Placeholder 59">
            <a:extLst>
              <a:ext uri="{FF2B5EF4-FFF2-40B4-BE49-F238E27FC236}">
                <a16:creationId xmlns:a16="http://schemas.microsoft.com/office/drawing/2014/main" id="{37DF0B59-D77B-4C49-86A0-BDFBAAF1ABE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15293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98" name="Picture Placeholder 60">
            <a:extLst>
              <a:ext uri="{FF2B5EF4-FFF2-40B4-BE49-F238E27FC236}">
                <a16:creationId xmlns:a16="http://schemas.microsoft.com/office/drawing/2014/main" id="{CE84054F-B4A8-4445-9EAA-80858C421F5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631784" y="3331488"/>
            <a:ext cx="1033272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80" name="Text Placeholder 61">
            <a:extLst>
              <a:ext uri="{FF2B5EF4-FFF2-40B4-BE49-F238E27FC236}">
                <a16:creationId xmlns:a16="http://schemas.microsoft.com/office/drawing/2014/main" id="{F7B5C705-9535-E74A-8413-EF6BB7539C3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637337" y="440527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88" name="Text Placeholder 62">
            <a:extLst>
              <a:ext uri="{FF2B5EF4-FFF2-40B4-BE49-F238E27FC236}">
                <a16:creationId xmlns:a16="http://schemas.microsoft.com/office/drawing/2014/main" id="{652329CC-C86A-F64B-B753-EC605EB071C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637337" y="4560814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F9F2B-CC6C-9D3F-2747-D4BF19A582E7}"/>
              </a:ext>
            </a:extLst>
          </p:cNvPr>
          <p:cNvSpPr>
            <a:spLocks noGrp="1"/>
          </p:cNvSpPr>
          <p:nvPr>
            <p:ph type="dt" sz="half" idx="62"/>
          </p:nvPr>
        </p:nvSpPr>
        <p:spPr>
          <a:noFill/>
        </p:spPr>
        <p:txBody>
          <a:bodyPr>
            <a:noAutofit/>
          </a:bodyPr>
          <a:lstStyle/>
          <a:p>
            <a:fld id="{4D2EE055-B409-9940-A9E5-ED4AA8CDB1DC}" type="datetime3">
              <a:rPr lang="en-US" smtClean="0"/>
              <a:t>13 August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5E24A-825B-BA20-8933-782BD27BFAFC}"/>
              </a:ext>
            </a:extLst>
          </p:cNvPr>
          <p:cNvSpPr>
            <a:spLocks noGrp="1"/>
          </p:cNvSpPr>
          <p:nvPr>
            <p:ph type="ftr" sz="quarter" idx="63"/>
          </p:nvPr>
        </p:nvSpPr>
        <p:spPr>
          <a:noFill/>
        </p:spPr>
        <p:txBody>
          <a:bodyPr>
            <a:noAutofit/>
          </a:bodyPr>
          <a:lstStyle/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EE7EE-6911-FC7C-35B8-2043F40C561A}"/>
              </a:ext>
            </a:extLst>
          </p:cNvPr>
          <p:cNvSpPr>
            <a:spLocks noGrp="1"/>
          </p:cNvSpPr>
          <p:nvPr>
            <p:ph type="sldNum" sz="quarter" idx="64"/>
          </p:nvPr>
        </p:nvSpPr>
        <p:spPr>
          <a:noFill/>
        </p:spPr>
        <p:txBody>
          <a:bodyPr>
            <a:noAutofit/>
          </a:bodyPr>
          <a:lstStyle/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Picture Placeholder 33">
            <a:extLst>
              <a:ext uri="{FF2B5EF4-FFF2-40B4-BE49-F238E27FC236}">
                <a16:creationId xmlns:a16="http://schemas.microsoft.com/office/drawing/2014/main" id="{F41D7878-8723-1DAE-E07C-413B0E3F9CDF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33540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8" name="Text Placeholder 34">
            <a:extLst>
              <a:ext uri="{FF2B5EF4-FFF2-40B4-BE49-F238E27FC236}">
                <a16:creationId xmlns:a16="http://schemas.microsoft.com/office/drawing/2014/main" id="{F8707395-9612-4DD0-6BE2-66A33540632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458" y="6007378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91DDB01F-D125-9A24-A865-43DA4979E15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542458" y="6162921"/>
            <a:ext cx="1021029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E39EB324-7757-1E1E-E23E-DCF4C3F333E5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1655567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B1B18D6E-3412-0713-D141-33F52580996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64816" y="6007378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6418F035-0E29-3103-7171-53C6DF5EC74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64816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16" name="Picture Placeholder 39">
            <a:extLst>
              <a:ext uri="{FF2B5EF4-FFF2-40B4-BE49-F238E27FC236}">
                <a16:creationId xmlns:a16="http://schemas.microsoft.com/office/drawing/2014/main" id="{C92F57C7-6F61-BFC9-379E-622CFAB3F8E4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2777594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17" name="Text Placeholder 40">
            <a:extLst>
              <a:ext uri="{FF2B5EF4-FFF2-40B4-BE49-F238E27FC236}">
                <a16:creationId xmlns:a16="http://schemas.microsoft.com/office/drawing/2014/main" id="{20EDACDA-AEA6-FBE3-EAF8-94F016B68F3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783473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DDCA69C9-B196-AB1E-5A30-9D3520825A7B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783599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0" name="Picture Placeholder 42">
            <a:extLst>
              <a:ext uri="{FF2B5EF4-FFF2-40B4-BE49-F238E27FC236}">
                <a16:creationId xmlns:a16="http://schemas.microsoft.com/office/drawing/2014/main" id="{B63777F4-516D-AB76-D090-4F3459E39ED1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3899621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BFE3EB8B-617F-9091-1873-147F5622ACF9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905454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3" name="Text Placeholder 44">
            <a:extLst>
              <a:ext uri="{FF2B5EF4-FFF2-40B4-BE49-F238E27FC236}">
                <a16:creationId xmlns:a16="http://schemas.microsoft.com/office/drawing/2014/main" id="{683A22C1-467E-AB6D-3953-8DFAF960286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905453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4" name="Picture Placeholder 45">
            <a:extLst>
              <a:ext uri="{FF2B5EF4-FFF2-40B4-BE49-F238E27FC236}">
                <a16:creationId xmlns:a16="http://schemas.microsoft.com/office/drawing/2014/main" id="{F37516B9-6F78-1EB4-6960-1B72CDA807A7}"/>
              </a:ext>
            </a:extLst>
          </p:cNvPr>
          <p:cNvSpPr>
            <a:spLocks noGrp="1"/>
          </p:cNvSpPr>
          <p:nvPr>
            <p:ph type="pic" sz="quarter" idx="77" hasCustomPrompt="1"/>
          </p:nvPr>
        </p:nvSpPr>
        <p:spPr>
          <a:xfrm>
            <a:off x="5021648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26" name="Text Placeholder 46">
            <a:extLst>
              <a:ext uri="{FF2B5EF4-FFF2-40B4-BE49-F238E27FC236}">
                <a16:creationId xmlns:a16="http://schemas.microsoft.com/office/drawing/2014/main" id="{803B6579-59D0-0985-0B0D-8B7EC00F9843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5027435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28" name="Text Placeholder 47">
            <a:extLst>
              <a:ext uri="{FF2B5EF4-FFF2-40B4-BE49-F238E27FC236}">
                <a16:creationId xmlns:a16="http://schemas.microsoft.com/office/drawing/2014/main" id="{319481EE-8A02-29FC-54F1-94D40DE03EDD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027497" y="6162921"/>
            <a:ext cx="102420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29" name="Picture Placeholder 48">
            <a:extLst>
              <a:ext uri="{FF2B5EF4-FFF2-40B4-BE49-F238E27FC236}">
                <a16:creationId xmlns:a16="http://schemas.microsoft.com/office/drawing/2014/main" id="{5D7A3062-9B59-8915-36FA-211E1FE9B99D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6143676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78ED2E27-EA25-6133-56E3-014F0F15F219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149416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2" name="Text Placeholder 50">
            <a:extLst>
              <a:ext uri="{FF2B5EF4-FFF2-40B4-BE49-F238E27FC236}">
                <a16:creationId xmlns:a16="http://schemas.microsoft.com/office/drawing/2014/main" id="{4979941B-236A-6116-5582-9FF51C08EBB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149351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4" name="Picture Placeholder 51">
            <a:extLst>
              <a:ext uri="{FF2B5EF4-FFF2-40B4-BE49-F238E27FC236}">
                <a16:creationId xmlns:a16="http://schemas.microsoft.com/office/drawing/2014/main" id="{0112C561-5C62-B386-469A-BCBE6E56D72E}"/>
              </a:ext>
            </a:extLst>
          </p:cNvPr>
          <p:cNvSpPr>
            <a:spLocks noGrp="1"/>
          </p:cNvSpPr>
          <p:nvPr>
            <p:ph type="pic" sz="quarter" idx="83" hasCustomPrompt="1"/>
          </p:nvPr>
        </p:nvSpPr>
        <p:spPr>
          <a:xfrm>
            <a:off x="7265703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35" name="Text Placeholder 52">
            <a:extLst>
              <a:ext uri="{FF2B5EF4-FFF2-40B4-BE49-F238E27FC236}">
                <a16:creationId xmlns:a16="http://schemas.microsoft.com/office/drawing/2014/main" id="{89E7801A-C362-8DA5-6D73-106EF460AED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7271397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36" name="Text Placeholder 53">
            <a:extLst>
              <a:ext uri="{FF2B5EF4-FFF2-40B4-BE49-F238E27FC236}">
                <a16:creationId xmlns:a16="http://schemas.microsoft.com/office/drawing/2014/main" id="{574972F6-364A-3958-E1C4-BB7DF1276BF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271395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38" name="Picture Placeholder 54">
            <a:extLst>
              <a:ext uri="{FF2B5EF4-FFF2-40B4-BE49-F238E27FC236}">
                <a16:creationId xmlns:a16="http://schemas.microsoft.com/office/drawing/2014/main" id="{76C97810-A576-D88E-4DD3-3EBD4DE6A421}"/>
              </a:ext>
            </a:extLst>
          </p:cNvPr>
          <p:cNvSpPr>
            <a:spLocks noGrp="1"/>
          </p:cNvSpPr>
          <p:nvPr>
            <p:ph type="pic" sz="quarter" idx="86" hasCustomPrompt="1"/>
          </p:nvPr>
        </p:nvSpPr>
        <p:spPr>
          <a:xfrm>
            <a:off x="8387730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0" name="Text Placeholder 55">
            <a:extLst>
              <a:ext uri="{FF2B5EF4-FFF2-40B4-BE49-F238E27FC236}">
                <a16:creationId xmlns:a16="http://schemas.microsoft.com/office/drawing/2014/main" id="{1CA00D4B-6F8D-7D1E-7726-10A20A07FFAC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393379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46DBF793-38AB-990A-1E15-6E7FA502C0D1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8393440" y="6162921"/>
            <a:ext cx="1024204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42" name="Picture Placeholder 57">
            <a:extLst>
              <a:ext uri="{FF2B5EF4-FFF2-40B4-BE49-F238E27FC236}">
                <a16:creationId xmlns:a16="http://schemas.microsoft.com/office/drawing/2014/main" id="{0F6455EF-0CE1-2370-C4E1-A59409835397}"/>
              </a:ext>
            </a:extLst>
          </p:cNvPr>
          <p:cNvSpPr>
            <a:spLocks noGrp="1"/>
          </p:cNvSpPr>
          <p:nvPr>
            <p:ph type="pic" sz="quarter" idx="89" hasCustomPrompt="1"/>
          </p:nvPr>
        </p:nvSpPr>
        <p:spPr>
          <a:xfrm>
            <a:off x="9509757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4" name="Text Placeholder 58">
            <a:extLst>
              <a:ext uri="{FF2B5EF4-FFF2-40B4-BE49-F238E27FC236}">
                <a16:creationId xmlns:a16="http://schemas.microsoft.com/office/drawing/2014/main" id="{4CD5CE1F-8124-5700-D0FA-3DC8E61619C1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9515360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46" name="Text Placeholder 59">
            <a:extLst>
              <a:ext uri="{FF2B5EF4-FFF2-40B4-BE49-F238E27FC236}">
                <a16:creationId xmlns:a16="http://schemas.microsoft.com/office/drawing/2014/main" id="{00DCFC32-34CC-A342-1461-5E37176DC35C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9515293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47" name="Picture Placeholder 60">
            <a:extLst>
              <a:ext uri="{FF2B5EF4-FFF2-40B4-BE49-F238E27FC236}">
                <a16:creationId xmlns:a16="http://schemas.microsoft.com/office/drawing/2014/main" id="{2F47573C-1828-EBB3-F36C-00F4F12F5196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10631785" y="4944304"/>
            <a:ext cx="1029947" cy="1005840"/>
          </a:xfrm>
          <a:prstGeom prst="rect">
            <a:avLst/>
          </a:prstGeom>
          <a:noFill/>
        </p:spPr>
        <p:txBody>
          <a:bodyPr tIns="0" bIns="54864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Insert Picture</a:t>
            </a:r>
          </a:p>
        </p:txBody>
      </p:sp>
      <p:sp>
        <p:nvSpPr>
          <p:cNvPr id="48" name="Text Placeholder 61">
            <a:extLst>
              <a:ext uri="{FF2B5EF4-FFF2-40B4-BE49-F238E27FC236}">
                <a16:creationId xmlns:a16="http://schemas.microsoft.com/office/drawing/2014/main" id="{3B837F64-6D5A-A780-06BB-764E5B07CC1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637337" y="6007378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/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First and Last Name</a:t>
            </a:r>
          </a:p>
        </p:txBody>
      </p:sp>
      <p:sp>
        <p:nvSpPr>
          <p:cNvPr id="50" name="Text Placeholder 62">
            <a:extLst>
              <a:ext uri="{FF2B5EF4-FFF2-40B4-BE49-F238E27FC236}">
                <a16:creationId xmlns:a16="http://schemas.microsoft.com/office/drawing/2014/main" id="{747AFC41-C326-C8EC-87C0-2368A1E87741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0637337" y="6162921"/>
            <a:ext cx="1024395" cy="153888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marR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6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Position / Title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E63076-4FFF-6E4A-2BA8-4276D428BCE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2320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1058">
          <p15:clr>
            <a:srgbClr val="FBAE40"/>
          </p15:clr>
        </p15:guide>
        <p15:guide id="2" orient="horz" pos="1691">
          <p15:clr>
            <a:srgbClr val="FBAE40"/>
          </p15:clr>
        </p15:guide>
        <p15:guide id="5" orient="horz" pos="1726">
          <p15:clr>
            <a:srgbClr val="FBAE40"/>
          </p15:clr>
        </p15:guide>
        <p15:guide id="6" orient="horz" pos="1823">
          <p15:clr>
            <a:srgbClr val="FBAE40"/>
          </p15:clr>
        </p15:guide>
        <p15:guide id="8" orient="horz" pos="1820">
          <p15:clr>
            <a:srgbClr val="FBAE40"/>
          </p15:clr>
        </p15:guide>
        <p15:guide id="9" orient="horz" pos="1917">
          <p15:clr>
            <a:srgbClr val="FBAE40"/>
          </p15:clr>
        </p15:guide>
        <p15:guide id="11" orient="horz" pos="2098">
          <p15:clr>
            <a:srgbClr val="FBAE40"/>
          </p15:clr>
        </p15:guide>
        <p15:guide id="12" orient="horz" pos="2732">
          <p15:clr>
            <a:srgbClr val="FBAE40"/>
          </p15:clr>
        </p15:guide>
        <p15:guide id="14" orient="horz" pos="2774">
          <p15:clr>
            <a:srgbClr val="FBAE40"/>
          </p15:clr>
        </p15:guide>
        <p15:guide id="15" orient="horz" pos="2871">
          <p15:clr>
            <a:srgbClr val="FBAE40"/>
          </p15:clr>
        </p15:guide>
        <p15:guide id="17" orient="horz" pos="2872">
          <p15:clr>
            <a:srgbClr val="FBAE40"/>
          </p15:clr>
        </p15:guide>
        <p15:guide id="18" orient="horz" pos="2969">
          <p15:clr>
            <a:srgbClr val="FBAE40"/>
          </p15:clr>
        </p15:guide>
        <p15:guide id="19" orient="horz" pos="3114">
          <p15:clr>
            <a:srgbClr val="FBAE40"/>
          </p15:clr>
        </p15:guide>
        <p15:guide id="24" orient="horz" pos="397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D0F9FC47-295C-4D4A-9DD9-EE77C90B4A93}"/>
              </a:ext>
            </a:extLst>
          </p:cNvPr>
          <p:cNvSpPr txBox="1"/>
          <p:nvPr/>
        </p:nvSpPr>
        <p:spPr>
          <a:xfrm>
            <a:off x="4357312" y="6028846"/>
            <a:ext cx="3465095" cy="1251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b="0" i="0">
                <a:solidFill>
                  <a:schemeClr val="bg1">
                    <a:lumMod val="50000"/>
                  </a:schemeClr>
                </a:solidFill>
                <a:latin typeface="+mn-lt"/>
                <a:ea typeface="Noto Sans" panose="020B0502040504020204" pitchFamily="34" charset="0"/>
                <a:cs typeface="Calibri" panose="020F0502020204030204" pitchFamily="34" charset="0"/>
              </a:rPr>
              <a:t>gatesfoundation.org</a:t>
            </a:r>
          </a:p>
        </p:txBody>
      </p:sp>
      <p:pic>
        <p:nvPicPr>
          <p:cNvPr id="7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FFD1CD51-C387-A345-988D-718FAD69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98425" y="2743201"/>
            <a:ext cx="4396945" cy="10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D0F9FC47-295C-4D4A-9DD9-EE77C90B4A93}"/>
              </a:ext>
            </a:extLst>
          </p:cNvPr>
          <p:cNvSpPr txBox="1"/>
          <p:nvPr/>
        </p:nvSpPr>
        <p:spPr>
          <a:xfrm>
            <a:off x="4357312" y="6028846"/>
            <a:ext cx="3465095" cy="1251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b="0" i="0">
                <a:solidFill>
                  <a:schemeClr val="bg1"/>
                </a:solidFill>
                <a:latin typeface="+mn-lt"/>
                <a:ea typeface="Noto Sans" panose="020B0502040504020204" pitchFamily="34" charset="0"/>
                <a:cs typeface="Calibri" panose="020F0502020204030204" pitchFamily="34" charset="0"/>
              </a:rPr>
              <a:t>gatesfoundation.org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FD1CD51-C387-A345-988D-718FAD69AE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65" t="32633" r="16766" b="33534"/>
          <a:stretch/>
        </p:blipFill>
        <p:spPr>
          <a:xfrm>
            <a:off x="3898133" y="2310054"/>
            <a:ext cx="4480560" cy="11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2486273"/>
            <a:ext cx="11129432" cy="949079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67"/>
              </a:lnSpc>
              <a:defRPr sz="3067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4" y="3501610"/>
            <a:ext cx="11129433" cy="58688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>
                <a:solidFill>
                  <a:schemeClr val="accent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4" y="5413248"/>
            <a:ext cx="11106151" cy="1014491"/>
          </a:xfrm>
        </p:spPr>
        <p:txBody>
          <a:bodyPr/>
          <a:lstStyle>
            <a:lvl1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86834" y="4657345"/>
            <a:ext cx="11129433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886752"/>
            <a:fld id="{FF11D6ED-FFB3-4822-9245-B9E03C364F57}" type="datetime1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886752"/>
              <a:t>8/13/24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6834" y="4293719"/>
            <a:ext cx="111294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C:\Users\TERESA~1\AppData\Local\Temp\vmware-Teresa Sharp\VMwareDnD\99bbe9a7\BMGF_red_box_2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707" y="1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7755467" y="6527945"/>
            <a:ext cx="3860800" cy="207464"/>
          </a:xfrm>
        </p:spPr>
        <p:txBody>
          <a:bodyPr/>
          <a:lstStyle>
            <a:lvl1pPr>
              <a:defRPr sz="667"/>
            </a:lvl1pPr>
          </a:lstStyle>
          <a:p>
            <a:pPr algn="r"/>
            <a:r>
              <a:rPr lang="en-US"/>
              <a:t>© 2023 Bill &amp; Melinda Gates Foundation      |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AA5E6C-C8A2-E64D-F1D1-B89290CF3247}"/>
              </a:ext>
            </a:extLst>
          </p:cNvPr>
          <p:cNvCxnSpPr/>
          <p:nvPr userDrawn="1"/>
        </p:nvCxnSpPr>
        <p:spPr>
          <a:xfrm>
            <a:off x="486838" y="4293719"/>
            <a:ext cx="111294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TERESA~1\AppData\Local\Temp\vmware-Teresa Sharp\VMwareDnD\99bbe9a7\BMGF_red_box_2in.jpg">
            <a:extLst>
              <a:ext uri="{FF2B5EF4-FFF2-40B4-BE49-F238E27FC236}">
                <a16:creationId xmlns:a16="http://schemas.microsoft.com/office/drawing/2014/main" id="{A49D63F6-22BF-2E59-8605-B9FA9894E8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706" y="1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46177"/>
            <a:ext cx="11106151" cy="697577"/>
          </a:xfrm>
        </p:spPr>
        <p:txBody>
          <a:bodyPr/>
          <a:lstStyle>
            <a:lvl1pPr>
              <a:defRPr sz="2667"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</p:spTree>
    <p:extLst>
      <p:ext uri="{BB962C8B-B14F-4D97-AF65-F5344CB8AC3E}">
        <p14:creationId xmlns:p14="http://schemas.microsoft.com/office/powerpoint/2010/main" val="307795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960">
          <p15:clr>
            <a:srgbClr val="FBAE40"/>
          </p15:clr>
        </p15:guide>
        <p15:guide id="3" orient="horz" pos="840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pos="73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 - blac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7F181-0263-70AD-58C3-17CEF2E9CE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" y="628650"/>
            <a:ext cx="8352183" cy="4129088"/>
          </a:xfrm>
          <a:noFill/>
        </p:spPr>
        <p:txBody>
          <a:bodyPr bIns="0" anchor="ctr" anchorCtr="0">
            <a:noAutofit/>
          </a:bodyPr>
          <a:lstStyle>
            <a:lvl1pPr marL="0" marR="0" indent="0" algn="l" defTabSz="914126" rtl="0" eaLnBrk="1" fontAlgn="auto" latinLnBrk="0" hangingPunct="1">
              <a:lnSpc>
                <a:spcPts val="7198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7200" b="0" i="0" u="none" strike="noStrike" baseline="0">
                <a:solidFill>
                  <a:schemeClr val="bg1"/>
                </a:solidFill>
                <a:latin typeface="+mj-lt"/>
              </a:defRPr>
            </a:lvl1pPr>
            <a:lvl2pPr>
              <a:defRPr sz="7000">
                <a:solidFill>
                  <a:schemeClr val="bg1"/>
                </a:solidFill>
                <a:latin typeface="+mj-lt"/>
              </a:defRPr>
            </a:lvl2pPr>
            <a:lvl3pPr>
              <a:defRPr sz="7000">
                <a:solidFill>
                  <a:schemeClr val="bg1"/>
                </a:solidFill>
                <a:latin typeface="+mj-lt"/>
              </a:defRPr>
            </a:lvl3pPr>
            <a:lvl4pPr>
              <a:defRPr sz="7000">
                <a:solidFill>
                  <a:schemeClr val="bg1"/>
                </a:solidFill>
                <a:latin typeface="+mj-lt"/>
              </a:defRPr>
            </a:lvl4pPr>
            <a:lvl5pPr>
              <a:defRPr sz="70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126" rtl="0" eaLnBrk="1" fontAlgn="auto" latinLnBrk="0" hangingPunct="1">
              <a:lnSpc>
                <a:spcPts val="7198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Noto Sans" panose="020B0502040504020204" pitchFamily="34" charset="0"/>
                <a:cs typeface="Calibri" panose="020F0502020204030204" pitchFamily="34" charset="0"/>
              </a:rPr>
              <a:t>Quote or fact statement.</a:t>
            </a:r>
          </a:p>
          <a:p>
            <a:pPr marL="0" marR="0" lvl="0" indent="0" algn="l" defTabSz="914126" rtl="0" eaLnBrk="1" fontAlgn="auto" latinLnBrk="0" hangingPunct="1">
              <a:lnSpc>
                <a:spcPts val="7198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Noto Sans" panose="020B0502040504020204" pitchFamily="34" charset="0"/>
                <a:cs typeface="Calibri" panose="020F0502020204030204" pitchFamily="34" charset="0"/>
              </a:rPr>
              <a:t>Can also be used as a divider slide.</a:t>
            </a:r>
            <a:endParaRPr lang="en-US" sz="1800">
              <a:solidFill>
                <a:srgbClr val="666666"/>
              </a:solidFill>
              <a:latin typeface="Cambria" panose="02040503050406030204" pitchFamily="18" charset="0"/>
              <a:ea typeface="Noto Sans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A18C142-8408-344E-A495-3AA12E1EF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3400" y="5129211"/>
            <a:ext cx="8352183" cy="711023"/>
          </a:xfrm>
        </p:spPr>
        <p:txBody>
          <a:bodyPr tIns="0" bIns="0" anchor="t" anchorCtr="0">
            <a:noAutofit/>
          </a:bodyPr>
          <a:lstStyle>
            <a:lvl1pPr>
              <a:lnSpc>
                <a:spcPct val="100000"/>
              </a:lnSpc>
              <a:defRPr lang="en-US" sz="1800" b="0" i="0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7000">
                <a:solidFill>
                  <a:schemeClr val="bg1"/>
                </a:solidFill>
                <a:latin typeface="+mj-lt"/>
              </a:defRPr>
            </a:lvl2pPr>
            <a:lvl3pPr>
              <a:defRPr sz="7000">
                <a:solidFill>
                  <a:schemeClr val="bg1"/>
                </a:solidFill>
                <a:latin typeface="+mj-lt"/>
              </a:defRPr>
            </a:lvl3pPr>
            <a:lvl4pPr>
              <a:defRPr sz="7000">
                <a:solidFill>
                  <a:schemeClr val="bg1"/>
                </a:solidFill>
                <a:latin typeface="+mj-lt"/>
              </a:defRPr>
            </a:lvl4pPr>
            <a:lvl5pPr>
              <a:defRPr sz="70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914674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Tx/>
              <a:buNone/>
            </a:pPr>
            <a:r>
              <a:rPr lang="en-US"/>
              <a:t>—Attribution or 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EF593-6503-5ECD-C4A1-21F18F927E0D}"/>
              </a:ext>
            </a:extLst>
          </p:cNvPr>
          <p:cNvSpPr txBox="1"/>
          <p:nvPr/>
        </p:nvSpPr>
        <p:spPr>
          <a:xfrm>
            <a:off x="3214688" y="37433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EB7ED-DC69-E17B-9E33-5D586963DB40}"/>
              </a:ext>
            </a:extLst>
          </p:cNvPr>
          <p:cNvSpPr txBox="1"/>
          <p:nvPr/>
        </p:nvSpPr>
        <p:spPr>
          <a:xfrm>
            <a:off x="2097157" y="-32799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200">
              <a:solidFill>
                <a:schemeClr val="accent6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Head + Bol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3" y="1519627"/>
            <a:ext cx="11106151" cy="398213"/>
          </a:xfrm>
        </p:spPr>
        <p:txBody>
          <a:bodyPr/>
          <a:lstStyle>
            <a:lvl1pPr>
              <a:lnSpc>
                <a:spcPts val="2133"/>
              </a:lnSpc>
              <a:spcBef>
                <a:spcPts val="0"/>
              </a:spcBef>
              <a:defRPr sz="1867" b="1" baseline="0"/>
            </a:lvl1pPr>
            <a:lvl2pPr marL="228594" indent="-228594">
              <a:spcBef>
                <a:spcPts val="448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/>
            </a:lvl2pPr>
            <a:lvl3pPr marL="457189" indent="-228594">
              <a:spcBef>
                <a:spcPts val="448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687900" indent="-230712">
              <a:spcBef>
                <a:spcPts val="448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916494" indent="-228594">
              <a:spcBef>
                <a:spcPts val="448"/>
              </a:spcBef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86834" y="2038298"/>
            <a:ext cx="11129433" cy="4221604"/>
          </a:xfrm>
        </p:spPr>
        <p:txBody>
          <a:bodyPr/>
          <a:lstStyle>
            <a:lvl1pPr>
              <a:spcBef>
                <a:spcPts val="800"/>
              </a:spcBef>
              <a:defRPr sz="1733"/>
            </a:lvl1pPr>
            <a:lvl2pPr>
              <a:spcBef>
                <a:spcPts val="800"/>
              </a:spcBef>
              <a:defRPr sz="1733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467"/>
            </a:lvl4pPr>
            <a:lvl5pPr>
              <a:spcBef>
                <a:spcPts val="800"/>
              </a:spcBef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3" y="646177"/>
            <a:ext cx="11106151" cy="6975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</p:spTree>
    <p:extLst>
      <p:ext uri="{BB962C8B-B14F-4D97-AF65-F5344CB8AC3E}">
        <p14:creationId xmlns:p14="http://schemas.microsoft.com/office/powerpoint/2010/main" val="19690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ull Width Head + Copy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5" y="1718735"/>
            <a:ext cx="11106151" cy="4519084"/>
          </a:xfrm>
        </p:spPr>
        <p:txBody>
          <a:bodyPr/>
          <a:lstStyle>
            <a:lvl1pPr>
              <a:spcBef>
                <a:spcPts val="800"/>
              </a:spcBef>
              <a:spcAft>
                <a:spcPts val="0"/>
              </a:spcAft>
              <a:defRPr sz="1867" b="0" baseline="0"/>
            </a:lvl1pPr>
            <a:lvl2pPr marL="228584" indent="-228584">
              <a:spcBef>
                <a:spcPts val="8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/>
            </a:lvl2pPr>
            <a:lvl3pPr marL="457167" indent="-228584">
              <a:spcBef>
                <a:spcPts val="800"/>
              </a:spcBef>
              <a:spcAft>
                <a:spcPts val="0"/>
              </a:spcAft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687865" indent="-230701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916449" indent="-228584">
              <a:spcBef>
                <a:spcPts val="800"/>
              </a:spcBef>
              <a:spcAft>
                <a:spcPts val="0"/>
              </a:spcAft>
              <a:defRPr baseline="0"/>
            </a:lvl5pPr>
          </a:lstStyle>
          <a:p>
            <a:pPr lvl="0"/>
            <a:r>
              <a:rPr lang="en-US"/>
              <a:t>Insert bullet list at full-width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835" y="646180"/>
            <a:ext cx="11106151" cy="6975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HEADLINE HERE – UP TO 2 FULL WIDTH LINES (ALL CAPS)</a:t>
            </a:r>
          </a:p>
        </p:txBody>
      </p:sp>
    </p:spTree>
    <p:extLst>
      <p:ext uri="{BB962C8B-B14F-4D97-AF65-F5344CB8AC3E}">
        <p14:creationId xmlns:p14="http://schemas.microsoft.com/office/powerpoint/2010/main" val="13086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/3 Width Head + Copy w/ 2/3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6835" y="1718737"/>
            <a:ext cx="4226984" cy="4519085"/>
          </a:xfrm>
        </p:spPr>
        <p:txBody>
          <a:bodyPr/>
          <a:lstStyle>
            <a:lvl1pPr>
              <a:spcBef>
                <a:spcPts val="326"/>
              </a:spcBef>
              <a:spcAft>
                <a:spcPts val="0"/>
              </a:spcAft>
              <a:buClr>
                <a:srgbClr val="2F85AA"/>
              </a:buClr>
              <a:defRPr sz="1358" b="0" baseline="0"/>
            </a:lvl1pPr>
            <a:lvl2pPr>
              <a:spcBef>
                <a:spcPts val="326"/>
              </a:spcBef>
              <a:spcAft>
                <a:spcPts val="0"/>
              </a:spcAft>
              <a:defRPr sz="1261" baseline="0"/>
            </a:lvl2pPr>
            <a:lvl3pPr>
              <a:spcBef>
                <a:spcPts val="326"/>
              </a:spcBef>
              <a:spcAft>
                <a:spcPts val="0"/>
              </a:spcAft>
              <a:buClr>
                <a:srgbClr val="3086AB"/>
              </a:buClr>
              <a:defRPr baseline="0"/>
            </a:lvl3pPr>
            <a:lvl4pPr marL="500337" indent="-166266">
              <a:spcBef>
                <a:spcPts val="326"/>
              </a:spcBef>
              <a:spcAft>
                <a:spcPts val="0"/>
              </a:spcAft>
              <a:buFont typeface="Arial" panose="020B0604020202020204" pitchFamily="34" charset="0"/>
              <a:buChar char="-"/>
              <a:defRPr baseline="0"/>
            </a:lvl4pPr>
            <a:lvl5pPr marL="665065" indent="-166266">
              <a:spcBef>
                <a:spcPts val="326"/>
              </a:spcBef>
              <a:buFont typeface="Arial" panose="020B0604020202020204" pitchFamily="34" charset="0"/>
              <a:buChar char="◦"/>
              <a:defRPr baseline="0"/>
            </a:lvl5pPr>
          </a:lstStyle>
          <a:p>
            <a:pPr lvl="0"/>
            <a:r>
              <a:rPr lang="en-US"/>
              <a:t>Insert bullet list at 1/3 width of slide</a:t>
            </a:r>
          </a:p>
          <a:p>
            <a:pPr lvl="1"/>
            <a:r>
              <a:rPr lang="en-US"/>
              <a:t>Bullet list level two</a:t>
            </a:r>
          </a:p>
          <a:p>
            <a:pPr lvl="2"/>
            <a:r>
              <a:rPr lang="en-US"/>
              <a:t>Bullet list level three</a:t>
            </a:r>
          </a:p>
          <a:p>
            <a:pPr lvl="3"/>
            <a:r>
              <a:rPr lang="en-US"/>
              <a:t>Bullet list level four</a:t>
            </a:r>
          </a:p>
          <a:p>
            <a:pPr lvl="4"/>
            <a:r>
              <a:rPr lang="en-US"/>
              <a:t>Bullet list level five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" y="669316"/>
            <a:ext cx="268224" cy="26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86752"/>
            <a:endParaRPr lang="en-US" sz="1746">
              <a:solidFill>
                <a:srgbClr val="FFFF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INSERT headline -  TWO LINES all caps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4685" y="651936"/>
            <a:ext cx="6718301" cy="558588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an icon to insert a visual here at 2/3 width of slide</a:t>
            </a:r>
          </a:p>
        </p:txBody>
      </p:sp>
    </p:spTree>
    <p:extLst>
      <p:ext uri="{BB962C8B-B14F-4D97-AF65-F5344CB8AC3E}">
        <p14:creationId xmlns:p14="http://schemas.microsoft.com/office/powerpoint/2010/main" val="3446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3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7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4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8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2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4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636-6116-4756-8B54-073381712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78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Width Head, Copy +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6840" y="1162286"/>
            <a:ext cx="11106152" cy="600132"/>
          </a:xfrm>
        </p:spPr>
        <p:txBody>
          <a:bodyPr/>
          <a:lstStyle>
            <a:lvl1pPr marL="0" indent="0">
              <a:buNone/>
              <a:defRPr sz="1212" baseline="0"/>
            </a:lvl1pPr>
            <a:lvl2pPr marL="0" indent="0">
              <a:buFont typeface="Arial" panose="020B0604020202020204" pitchFamily="34" charset="0"/>
              <a:buNone/>
              <a:defRPr sz="1212"/>
            </a:lvl2pPr>
            <a:lvl3pPr marL="0" indent="0">
              <a:buNone/>
              <a:defRPr sz="1212"/>
            </a:lvl3pPr>
            <a:lvl4pPr marL="0" indent="0">
              <a:buNone/>
              <a:defRPr sz="1212"/>
            </a:lvl4pPr>
            <a:lvl5pPr marL="0" indent="0">
              <a:buNone/>
              <a:defRPr sz="1212"/>
            </a:lvl5pPr>
          </a:lstStyle>
          <a:p>
            <a:pPr lvl="0"/>
            <a:r>
              <a:rPr lang="en-US"/>
              <a:t>Insert sub-headline or explanatory copy here – up to 2 full-width lines.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486840" y="1949454"/>
            <a:ext cx="11106152" cy="4288367"/>
          </a:xfrm>
        </p:spPr>
        <p:txBody>
          <a:bodyPr tIns="1097280"/>
          <a:lstStyle>
            <a:lvl1pPr marL="0" indent="0" algn="ctr">
              <a:buNone/>
              <a:defRPr sz="1164" baseline="0"/>
            </a:lvl1pPr>
            <a:lvl2pPr marL="0" indent="0">
              <a:buFont typeface="Arial" panose="020B0604020202020204" pitchFamily="34" charset="0"/>
              <a:buNone/>
              <a:defRPr sz="1164"/>
            </a:lvl2pPr>
            <a:lvl3pPr marL="0" indent="0">
              <a:buNone/>
              <a:defRPr sz="1164"/>
            </a:lvl3pPr>
            <a:lvl4pPr marL="0" indent="0">
              <a:buNone/>
              <a:defRPr sz="1164"/>
            </a:lvl4pPr>
            <a:lvl5pPr marL="0" indent="0">
              <a:buNone/>
              <a:defRPr sz="1164"/>
            </a:lvl5pPr>
          </a:lstStyle>
          <a:p>
            <a:pPr lvl="0"/>
            <a:r>
              <a:rPr lang="en-US"/>
              <a:t>Click icon to insert visual element here at full-width of slide.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86840" y="629573"/>
            <a:ext cx="11106152" cy="509240"/>
          </a:xfrm>
        </p:spPr>
        <p:txBody>
          <a:bodyPr/>
          <a:lstStyle/>
          <a:p>
            <a:r>
              <a:rPr lang="en-US"/>
              <a:t>insert headline here – up to 1 full-width line</a:t>
            </a:r>
          </a:p>
        </p:txBody>
      </p:sp>
    </p:spTree>
    <p:extLst>
      <p:ext uri="{BB962C8B-B14F-4D97-AF65-F5344CB8AC3E}">
        <p14:creationId xmlns:p14="http://schemas.microsoft.com/office/powerpoint/2010/main" val="164919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8091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91311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41430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76066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708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C699-CE20-7301-83C5-75C1BD964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Standard slide — white background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63DE8A5-5065-5348-8E74-D19DA24560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0" i="1" baseline="0" dirty="0">
                <a:solidFill>
                  <a:schemeClr val="accent6"/>
                </a:solidFill>
              </a:defRPr>
            </a:lvl1pPr>
            <a:lvl2pPr marL="171501" indent="-171501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3003" indent="-171501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6093" indent="-173090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594" indent="-171501">
              <a:spcBef>
                <a:spcPts val="336"/>
              </a:spcBef>
              <a:defRPr baseline="0"/>
            </a:lvl5pPr>
          </a:lstStyle>
          <a:p>
            <a:pPr marL="285836" lvl="0" indent="-285836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0159EF9C-36ED-A889-7626-0D4D99C9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1983EA-619F-F241-B52A-2A66327052C3}" type="datetime3">
              <a:rPr lang="en-US" smtClean="0"/>
              <a:t>13 August 2024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E752873-8372-F8E2-E6AB-3BFBD9AF1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9839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221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118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8741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75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C699-CE20-7301-83C5-75C1BD964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Basic text slide - white background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63DE8A5-5065-5348-8E74-D19DA24560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600" b="0" i="1" baseline="0" dirty="0">
                <a:solidFill>
                  <a:schemeClr val="accent6"/>
                </a:solidFill>
              </a:defRPr>
            </a:lvl1pPr>
            <a:lvl2pPr marL="171501" indent="-171501">
              <a:spcBef>
                <a:spcPts val="336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300"/>
            </a:lvl2pPr>
            <a:lvl3pPr marL="343003" indent="-171501">
              <a:spcBef>
                <a:spcPts val="336"/>
              </a:spcBef>
              <a:buClr>
                <a:srgbClr val="3086AB"/>
              </a:buClr>
              <a:buFont typeface="Arial" panose="020B0604020202020204" pitchFamily="34" charset="0"/>
              <a:buChar char="•"/>
              <a:tabLst/>
              <a:defRPr baseline="0"/>
            </a:lvl3pPr>
            <a:lvl4pPr marL="516093" indent="-173090">
              <a:spcBef>
                <a:spcPts val="336"/>
              </a:spcBef>
              <a:spcAft>
                <a:spcPts val="0"/>
              </a:spcAft>
              <a:buFont typeface="Arial" panose="020B0604020202020204" pitchFamily="34" charset="0"/>
              <a:buChar char="-"/>
              <a:tabLst/>
              <a:defRPr baseline="0"/>
            </a:lvl4pPr>
            <a:lvl5pPr marL="687594" indent="-171501">
              <a:spcBef>
                <a:spcPts val="336"/>
              </a:spcBef>
              <a:defRPr baseline="0"/>
            </a:lvl5pPr>
          </a:lstStyle>
          <a:p>
            <a:pPr marL="285836" lvl="0" indent="-285836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4CDDFFB-D274-6844-8B51-1DF88BFB98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693A3A6B-2912-404C-B880-AB1575C2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7FAFC7C-1E17-CD45-9A21-9FD95FC7CA6A}" type="datetime3">
              <a:rPr lang="en-US" smtClean="0"/>
              <a:t>13 August 2024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E7B7752-E4B2-ED4B-8866-D8BBE9493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F05B559-581F-D941-BDCC-78105100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27DB30-90C6-211C-BDBC-DB034F63F9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925" y="1562099"/>
            <a:ext cx="11118850" cy="464907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325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Cream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D95C-DA9F-E8D8-85EA-0408F4E1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Basic text slide - cream background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D65EF4-C0B6-0C4A-89B3-44D655F65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2457" y="1021112"/>
            <a:ext cx="11119274" cy="246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>
              <a:buNone/>
              <a:defRPr lang="en-US" sz="1600" b="0" i="1" baseline="0" dirty="0"/>
            </a:lvl1pPr>
          </a:lstStyle>
          <a:p>
            <a:pPr marL="171501" lvl="0" indent="-171501">
              <a:lnSpc>
                <a:spcPct val="100000"/>
              </a:lnSpc>
            </a:pPr>
            <a:r>
              <a:rPr lang="en-US"/>
              <a:t>Page Description / Narrative Text (Optional)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B01B7B4-F5C3-C547-A371-83188B738C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5486" y="6234102"/>
            <a:ext cx="11119274" cy="20005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Aft>
                <a:spcPts val="0"/>
              </a:spcAft>
              <a:buFontTx/>
              <a:buNone/>
              <a:defRPr lang="en-US" sz="700" i="1" kern="1200" dirty="0">
                <a:solidFill>
                  <a:schemeClr val="accent6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21" name="Date Placeholder 5">
            <a:extLst>
              <a:ext uri="{FF2B5EF4-FFF2-40B4-BE49-F238E27FC236}">
                <a16:creationId xmlns:a16="http://schemas.microsoft.com/office/drawing/2014/main" id="{560954BA-966B-314F-9EB1-CE3F2110C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D51A29F-6C08-3041-8ABE-E5B88214E616}" type="datetime3">
              <a:rPr lang="en-US" smtClean="0"/>
              <a:t>13 August 2024</a:t>
            </a:fld>
            <a:endParaRPr lang="en-US"/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603871BE-0B86-574C-858D-FE7A50995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98DDC874-95E0-2241-859F-A6AE5EB99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2B8787F-7A6C-20FC-9105-4CF25DCE07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2457" y="1585029"/>
            <a:ext cx="11112303" cy="4649073"/>
          </a:xfrm>
          <a:solidFill>
            <a:schemeClr val="tx2"/>
          </a:solidFill>
        </p:spPr>
        <p:txBody>
          <a:bodyPr lIns="182880" tIns="182880" rIns="182880" bIns="182880">
            <a:noAutofit/>
          </a:bodyPr>
          <a:lstStyle>
            <a:lvl1pPr>
              <a:lnSpc>
                <a:spcPct val="114000"/>
              </a:lnSpc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054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35487" y="535517"/>
            <a:ext cx="11120967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FDBF2F-985A-41CB-86F1-74566831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487" y="1568132"/>
            <a:ext cx="11120966" cy="42611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CE9821-4EAA-4CBC-B4C8-160B7A12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5486" y="6586325"/>
            <a:ext cx="2743915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lang="en-US" sz="700" spc="20" baseline="0" smtClean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0ECEDF1-02C4-1F44-A4F5-2E8232CAB559}" type="datetime3">
              <a:rPr lang="en-US" smtClean="0"/>
              <a:t>13 August 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3" y="6577816"/>
            <a:ext cx="4115872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 defTabSz="886752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646D8E4-CFBD-654F-88D5-B9988759092F}"/>
              </a:ext>
            </a:extLst>
          </p:cNvPr>
          <p:cNvSpPr txBox="1"/>
          <p:nvPr/>
        </p:nvSpPr>
        <p:spPr>
          <a:xfrm>
            <a:off x="9933766" y="6577228"/>
            <a:ext cx="1371957" cy="107722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700" spc="20" baseline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/>
            <a:r>
              <a:rPr lang="en-US" sz="700"/>
              <a:t>© Bill &amp; Melinda Gates Foundation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7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886752"/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2" name="Straight Connector 7"/>
          <p:cNvCxnSpPr>
            <a:cxnSpLocks/>
          </p:cNvCxnSpPr>
          <p:nvPr/>
        </p:nvCxnSpPr>
        <p:spPr>
          <a:xfrm>
            <a:off x="535517" y="6465243"/>
            <a:ext cx="11120967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674" rtl="0" eaLnBrk="1" latinLnBrk="0" hangingPunct="1">
        <a:lnSpc>
          <a:spcPts val="2301"/>
        </a:lnSpc>
        <a:spcBef>
          <a:spcPct val="0"/>
        </a:spcBef>
        <a:buNone/>
        <a:defRPr lang="en-US" sz="2800" b="0" i="0" kern="1200" cap="none" baseline="0" dirty="0">
          <a:solidFill>
            <a:schemeClr val="accent6"/>
          </a:solidFill>
          <a:latin typeface="+mj-lt"/>
          <a:ea typeface="Cambria" panose="02040503050406030204" pitchFamily="18" charset="0"/>
          <a:cs typeface="Calibri" panose="020F0502020204030204" pitchFamily="34" charset="0"/>
        </a:defRPr>
      </a:lvl1pPr>
    </p:titleStyle>
    <p:bodyStyle>
      <a:lvl1pPr marL="0" indent="0" algn="l" defTabSz="914674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6"/>
        </a:buClr>
        <a:buFontTx/>
        <a:buNone/>
        <a:defRPr sz="1400" kern="1200">
          <a:solidFill>
            <a:schemeClr val="accent6"/>
          </a:solidFill>
          <a:latin typeface="+mn-lt"/>
          <a:ea typeface="+mn-ea"/>
          <a:cs typeface="Calibri" panose="020F0502020204030204" pitchFamily="34" charset="0"/>
        </a:defRPr>
      </a:lvl1pPr>
      <a:lvl2pPr marL="171501" indent="-171501" algn="l" defTabSz="914674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>
          <a:schemeClr val="accent6"/>
        </a:buClr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Calibri" panose="020F0502020204030204" pitchFamily="34" charset="0"/>
        </a:defRPr>
      </a:lvl2pPr>
      <a:lvl3pPr marL="365760" indent="-169914" algn="l" defTabSz="914674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Tx/>
        <a:buFont typeface="System Font Regular"/>
        <a:buChar char="–"/>
        <a:tabLst>
          <a:tab pos="171501" algn="l"/>
          <a:tab pos="1203686" algn="l"/>
        </a:tabLst>
        <a:defRPr sz="1400" kern="1200">
          <a:solidFill>
            <a:schemeClr val="accent6"/>
          </a:solidFill>
          <a:latin typeface="+mn-lt"/>
          <a:ea typeface="+mn-ea"/>
          <a:cs typeface="Calibri" panose="020F0502020204030204" pitchFamily="34" charset="0"/>
        </a:defRPr>
      </a:lvl3pPr>
      <a:lvl4pPr marL="548640" indent="-182880" algn="l" defTabSz="914674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Tx/>
        <a:buSzPct val="70000"/>
        <a:buFont typeface="Courier New" panose="02070309020205020404" pitchFamily="49" charset="0"/>
        <a:buChar char="o"/>
        <a:defRPr sz="1400" kern="1200">
          <a:solidFill>
            <a:schemeClr val="accent6"/>
          </a:solidFill>
          <a:latin typeface="+mn-lt"/>
          <a:ea typeface="+mn-ea"/>
          <a:cs typeface="Calibri" panose="020F0502020204030204" pitchFamily="34" charset="0"/>
        </a:defRPr>
      </a:lvl4pPr>
      <a:lvl5pPr marL="743173" indent="-182880" algn="l" defTabSz="914674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ClrTx/>
        <a:buSzPct val="100000"/>
        <a:buFont typeface="System Font Regular"/>
        <a:buChar char="-"/>
        <a:defRPr sz="1400" kern="1200">
          <a:solidFill>
            <a:schemeClr val="accent6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5354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2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30029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6" indent="-228669" algn="l" defTabSz="914674" rtl="0" eaLnBrk="1" latinLnBrk="0" hangingPunct="1">
        <a:spcBef>
          <a:spcPct val="20000"/>
        </a:spcBef>
        <a:buFont typeface="Arial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36">
          <p15:clr>
            <a:srgbClr val="F26B43"/>
          </p15:clr>
        </p15:guide>
        <p15:guide id="4" pos="7347">
          <p15:clr>
            <a:srgbClr val="F26B43"/>
          </p15:clr>
        </p15:guide>
        <p15:guide id="5" orient="horz" pos="384">
          <p15:clr>
            <a:srgbClr val="F26B43"/>
          </p15:clr>
        </p15:guide>
        <p15:guide id="7" orient="horz" pos="984">
          <p15:clr>
            <a:srgbClr val="F26B43"/>
          </p15:clr>
        </p15:guide>
        <p15:guide id="8" pos="3936">
          <p15:clr>
            <a:srgbClr val="F26B43"/>
          </p15:clr>
        </p15:guide>
        <p15:guide id="9" pos="3768">
          <p15:clr>
            <a:srgbClr val="F26B43"/>
          </p15:clr>
        </p15:guide>
        <p15:guide id="10" orient="horz" pos="2496">
          <p15:clr>
            <a:srgbClr val="F26B43"/>
          </p15:clr>
        </p15:guide>
        <p15:guide id="11" orient="horz" pos="3816">
          <p15:clr>
            <a:srgbClr val="F26B43"/>
          </p15:clr>
        </p15:guide>
        <p15:guide id="12" orient="horz" pos="3672">
          <p15:clr>
            <a:srgbClr val="F26B43"/>
          </p15:clr>
        </p15:guide>
        <p15:guide id="13" pos="2544">
          <p15:clr>
            <a:srgbClr val="F26B43"/>
          </p15:clr>
        </p15:guide>
        <p15:guide id="14" pos="2736">
          <p15:clr>
            <a:srgbClr val="F26B43"/>
          </p15:clr>
        </p15:guide>
        <p15:guide id="15" pos="4944">
          <p15:clr>
            <a:srgbClr val="F26B43"/>
          </p15:clr>
        </p15:guide>
        <p15:guide id="16" pos="5136">
          <p15:clr>
            <a:srgbClr val="F26B43"/>
          </p15:clr>
        </p15:guide>
        <p15:guide id="18" orient="horz" pos="3864">
          <p15:clr>
            <a:srgbClr val="F26B43"/>
          </p15:clr>
        </p15:guide>
        <p15:guide id="19" orient="horz" pos="2328">
          <p15:clr>
            <a:srgbClr val="F26B43"/>
          </p15:clr>
        </p15:guide>
        <p15:guide id="20" orient="horz" pos="26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9809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35DD292-B8F6-52B6-8787-4C601AD68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87" y="535517"/>
            <a:ext cx="11120967" cy="365760"/>
          </a:xfrm>
        </p:spPr>
        <p:txBody>
          <a:bodyPr/>
          <a:lstStyle/>
          <a:p>
            <a:r>
              <a:rPr lang="en-US" b="1" dirty="0"/>
              <a:t>Metabolomics Core Working Group August Agenda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4C58178-6AF9-8E09-CB5A-5EF8735F63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486" y="6234102"/>
            <a:ext cx="11119274" cy="20005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DDCC59C-06BE-75B6-DC2D-EB7FAA27F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</p:spPr>
        <p:txBody>
          <a:bodyPr/>
          <a:lstStyle/>
          <a:p>
            <a:pPr defTabSz="886752">
              <a:spcAft>
                <a:spcPts val="600"/>
              </a:spcAft>
            </a:pPr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>
                <a:spcAft>
                  <a:spcPts val="600"/>
                </a:spcAft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A06732-08F3-8033-854D-D224A30F6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16807"/>
              </p:ext>
            </p:extLst>
          </p:nvPr>
        </p:nvGraphicFramePr>
        <p:xfrm>
          <a:off x="535486" y="1281688"/>
          <a:ext cx="9894304" cy="457200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56703">
                  <a:extLst>
                    <a:ext uri="{9D8B030D-6E8A-4147-A177-3AD203B41FA5}">
                      <a16:colId xmlns:a16="http://schemas.microsoft.com/office/drawing/2014/main" val="4279193495"/>
                    </a:ext>
                  </a:extLst>
                </a:gridCol>
                <a:gridCol w="4264944">
                  <a:extLst>
                    <a:ext uri="{9D8B030D-6E8A-4147-A177-3AD203B41FA5}">
                      <a16:colId xmlns:a16="http://schemas.microsoft.com/office/drawing/2014/main" val="2871789550"/>
                    </a:ext>
                  </a:extLst>
                </a:gridCol>
                <a:gridCol w="3472657">
                  <a:extLst>
                    <a:ext uri="{9D8B030D-6E8A-4147-A177-3AD203B41FA5}">
                      <a16:colId xmlns:a16="http://schemas.microsoft.com/office/drawing/2014/main" val="3900595782"/>
                    </a:ext>
                  </a:extLst>
                </a:gridCol>
              </a:tblGrid>
              <a:tr h="360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Time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Agenda Items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Lead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2860963775"/>
                  </a:ext>
                </a:extLst>
              </a:tr>
              <a:tr h="6617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6:00 – 6:05 AM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Welcome and overview of meeting agenda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Elesha Kingshott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554725175"/>
                  </a:ext>
                </a:extLst>
              </a:tr>
              <a:tr h="18648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6:05 – 6:25 AM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Project charter: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Goals of the Working Group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Outputs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Timelines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Cadence of meetings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Other logistics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Elesha Kingshott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1018863860"/>
                  </a:ext>
                </a:extLst>
              </a:tr>
              <a:tr h="96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6:25 – 6:50 AM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Update on data analysis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itchFamily="2" charset="2"/>
                        <a:buChar char=""/>
                      </a:pPr>
                      <a:r>
                        <a:rPr lang="en-US" sz="2000" kern="100" dirty="0">
                          <a:effectLst/>
                        </a:rPr>
                        <a:t>Discussion on priorities and next steps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Nima Aghaeepour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635821752"/>
                  </a:ext>
                </a:extLst>
              </a:tr>
              <a:tr h="360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6:50 – 7:00 AM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Agenda items for next meeting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All participants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2903389825"/>
                  </a:ext>
                </a:extLst>
              </a:tr>
              <a:tr h="3609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7:00 AM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Close and adjourn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Elesha Kingshott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796" marR="112796" marT="0" marB="0"/>
                </a:tc>
                <a:extLst>
                  <a:ext uri="{0D108BD9-81ED-4DB2-BD59-A6C34878D82A}">
                    <a16:rowId xmlns:a16="http://schemas.microsoft.com/office/drawing/2014/main" val="42492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79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94"/>
          <p:cNvSpPr txBox="1"/>
          <p:nvPr/>
        </p:nvSpPr>
        <p:spPr>
          <a:xfrm>
            <a:off x="473600" y="513233"/>
            <a:ext cx="41592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Preterm Birth</a:t>
            </a:r>
            <a:endParaRPr sz="2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18" name="Google Shape;1518;p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66" y="1404267"/>
            <a:ext cx="7804501" cy="489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95"/>
          <p:cNvSpPr txBox="1">
            <a:spLocks noGrp="1"/>
          </p:cNvSpPr>
          <p:nvPr>
            <p:ph type="title"/>
          </p:nvPr>
        </p:nvSpPr>
        <p:spPr>
          <a:xfrm>
            <a:off x="415600" y="2394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en" sz="2693"/>
              <a:t>XGBoost model performance-all increased than before</a:t>
            </a:r>
            <a:endParaRPr sz="2693"/>
          </a:p>
        </p:txBody>
      </p:sp>
      <p:pic>
        <p:nvPicPr>
          <p:cNvPr id="1524" name="Google Shape;1524;p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000" y="1094600"/>
            <a:ext cx="4171000" cy="3295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01" y="1069252"/>
            <a:ext cx="4264833" cy="334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1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1833" y="1069267"/>
            <a:ext cx="4324267" cy="342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195"/>
          <p:cNvSpPr txBox="1"/>
          <p:nvPr/>
        </p:nvSpPr>
        <p:spPr>
          <a:xfrm>
            <a:off x="0" y="4677633"/>
            <a:ext cx="4516000" cy="1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AUROC=0.634(metabolite only=0.61)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AUPRC=0.163(metabolite only=0.156)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Prevalence=0.112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28" name="Google Shape;1528;p195"/>
          <p:cNvSpPr txBox="1"/>
          <p:nvPr/>
        </p:nvSpPr>
        <p:spPr>
          <a:xfrm>
            <a:off x="4271833" y="4698433"/>
            <a:ext cx="4341200" cy="1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AUROC=0.651 (metabolite only=0.62)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AUPRC=0.167 (metabolite only=0.154)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Prevalence=0.097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29" name="Google Shape;1529;p195"/>
          <p:cNvSpPr txBox="1"/>
          <p:nvPr/>
        </p:nvSpPr>
        <p:spPr>
          <a:xfrm>
            <a:off x="8444067" y="4698433"/>
            <a:ext cx="4516000" cy="14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AUROC=0.671 (metabolite only=0.662)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AUPRC=0.165 (metabolite only=0.161)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Prevalence=0.083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96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Feature importance</a:t>
            </a:r>
            <a:endParaRPr/>
          </a:p>
        </p:txBody>
      </p:sp>
      <p:sp>
        <p:nvSpPr>
          <p:cNvPr id="1535" name="Google Shape;1535;p196"/>
          <p:cNvSpPr txBox="1"/>
          <p:nvPr/>
        </p:nvSpPr>
        <p:spPr>
          <a:xfrm>
            <a:off x="22198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6" name="Google Shape;1536;p196"/>
          <p:cNvSpPr txBox="1"/>
          <p:nvPr/>
        </p:nvSpPr>
        <p:spPr>
          <a:xfrm>
            <a:off x="58086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7" name="Google Shape;1537;p196"/>
          <p:cNvSpPr txBox="1"/>
          <p:nvPr/>
        </p:nvSpPr>
        <p:spPr>
          <a:xfrm>
            <a:off x="10005133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T3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38" name="Google Shape;1538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03734"/>
            <a:ext cx="4134733" cy="36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34" y="1775767"/>
            <a:ext cx="4134733" cy="352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3867" y="1775767"/>
            <a:ext cx="3996763" cy="35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97"/>
          <p:cNvSpPr txBox="1"/>
          <p:nvPr/>
        </p:nvSpPr>
        <p:spPr>
          <a:xfrm>
            <a:off x="473600" y="513233"/>
            <a:ext cx="41592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SGA</a:t>
            </a:r>
            <a:endParaRPr sz="2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46" name="Google Shape;1546;p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434" y="1460101"/>
            <a:ext cx="6924132" cy="470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98"/>
          <p:cNvSpPr txBox="1">
            <a:spLocks noGrp="1"/>
          </p:cNvSpPr>
          <p:nvPr>
            <p:ph type="title"/>
          </p:nvPr>
        </p:nvSpPr>
        <p:spPr>
          <a:xfrm>
            <a:off x="415600" y="2394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en" sz="2693"/>
              <a:t>XGBoost model performance-all increased than before</a:t>
            </a:r>
            <a:endParaRPr sz="2693"/>
          </a:p>
        </p:txBody>
      </p:sp>
      <p:pic>
        <p:nvPicPr>
          <p:cNvPr id="1552" name="Google Shape;1552;p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4634" y="1031117"/>
            <a:ext cx="4283492" cy="34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067" y="1059234"/>
            <a:ext cx="4214557" cy="334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67833" y="1059234"/>
            <a:ext cx="4147900" cy="334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98"/>
          <p:cNvSpPr txBox="1"/>
          <p:nvPr/>
        </p:nvSpPr>
        <p:spPr>
          <a:xfrm>
            <a:off x="259767" y="47144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AUROC=0.68(metabolite only=0.66)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AUPRC=0.352(metabolite only=0.325)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Prevalence=0.217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6" name="Google Shape;1556;p198"/>
          <p:cNvSpPr txBox="1"/>
          <p:nvPr/>
        </p:nvSpPr>
        <p:spPr>
          <a:xfrm>
            <a:off x="4508600" y="4714400"/>
            <a:ext cx="3842800" cy="12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AUROC=0.682(metabolite only=0.67)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AUPRC=0.358(metabolite only=0.338)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Prevalence=0.227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7" name="Google Shape;1557;p198"/>
          <p:cNvSpPr txBox="1"/>
          <p:nvPr/>
        </p:nvSpPr>
        <p:spPr>
          <a:xfrm>
            <a:off x="8560184" y="47144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AUROC=0.747(metabolite only=0.684)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AUPRC=0.395(metabolite only=0.344)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Prevalence=0.215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99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Feature importance</a:t>
            </a:r>
            <a:endParaRPr/>
          </a:p>
        </p:txBody>
      </p:sp>
      <p:sp>
        <p:nvSpPr>
          <p:cNvPr id="1563" name="Google Shape;1563;p199"/>
          <p:cNvSpPr txBox="1"/>
          <p:nvPr/>
        </p:nvSpPr>
        <p:spPr>
          <a:xfrm>
            <a:off x="22198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4" name="Google Shape;1564;p199"/>
          <p:cNvSpPr txBox="1"/>
          <p:nvPr/>
        </p:nvSpPr>
        <p:spPr>
          <a:xfrm>
            <a:off x="58086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65" name="Google Shape;1565;p199"/>
          <p:cNvSpPr txBox="1"/>
          <p:nvPr/>
        </p:nvSpPr>
        <p:spPr>
          <a:xfrm>
            <a:off x="10005133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T3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66" name="Google Shape;1566;p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03733"/>
            <a:ext cx="4055067" cy="357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7" name="Google Shape;1567;p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467" y="1703733"/>
            <a:ext cx="4055067" cy="352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9734" y="1703733"/>
            <a:ext cx="3892833" cy="3442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00"/>
          <p:cNvSpPr txBox="1">
            <a:spLocks noGrp="1"/>
          </p:cNvSpPr>
          <p:nvPr>
            <p:ph type="title"/>
          </p:nvPr>
        </p:nvSpPr>
        <p:spPr>
          <a:xfrm>
            <a:off x="415600" y="973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EOPE vs. Control</a:t>
            </a:r>
            <a:endParaRPr/>
          </a:p>
        </p:txBody>
      </p:sp>
      <p:pic>
        <p:nvPicPr>
          <p:cNvPr id="1574" name="Google Shape;1574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01" y="964900"/>
            <a:ext cx="4942433" cy="372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067" y="854067"/>
            <a:ext cx="5217200" cy="39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200"/>
          <p:cNvSpPr txBox="1"/>
          <p:nvPr/>
        </p:nvSpPr>
        <p:spPr>
          <a:xfrm>
            <a:off x="1380833" y="48804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AUROC=0.685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AUPRC=0.009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Prevalence=0.004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7" name="Google Shape;1577;p200"/>
          <p:cNvSpPr txBox="1"/>
          <p:nvPr/>
        </p:nvSpPr>
        <p:spPr>
          <a:xfrm>
            <a:off x="6725700" y="48804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AUROC=0.632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AUPRC=0.019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Prevalence=0.003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" name="Google Shape;1582;p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3" y="1927001"/>
            <a:ext cx="47752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3" name="Google Shape;1583;p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567" y="1838084"/>
            <a:ext cx="4749800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201"/>
          <p:cNvSpPr txBox="1"/>
          <p:nvPr/>
        </p:nvSpPr>
        <p:spPr>
          <a:xfrm>
            <a:off x="22198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5" name="Google Shape;1585;p201"/>
          <p:cNvSpPr txBox="1"/>
          <p:nvPr/>
        </p:nvSpPr>
        <p:spPr>
          <a:xfrm>
            <a:off x="9243867" y="1089400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86" name="Google Shape;1586;p201"/>
          <p:cNvSpPr txBox="1">
            <a:spLocks noGrp="1"/>
          </p:cNvSpPr>
          <p:nvPr>
            <p:ph type="title"/>
          </p:nvPr>
        </p:nvSpPr>
        <p:spPr>
          <a:xfrm>
            <a:off x="415600" y="973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EOPE vs. Control feature importance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202"/>
          <p:cNvSpPr txBox="1">
            <a:spLocks noGrp="1"/>
          </p:cNvSpPr>
          <p:nvPr>
            <p:ph type="title"/>
          </p:nvPr>
        </p:nvSpPr>
        <p:spPr>
          <a:xfrm>
            <a:off x="353600" y="258533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LOPE vs. Control</a:t>
            </a:r>
            <a:endParaRPr/>
          </a:p>
        </p:txBody>
      </p:sp>
      <p:pic>
        <p:nvPicPr>
          <p:cNvPr id="1592" name="Google Shape;1592;p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67" y="1163333"/>
            <a:ext cx="5042600" cy="3963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1124652"/>
            <a:ext cx="5141833" cy="404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94" name="Google Shape;1594;p202"/>
          <p:cNvSpPr txBox="1"/>
          <p:nvPr/>
        </p:nvSpPr>
        <p:spPr>
          <a:xfrm>
            <a:off x="1375867" y="52684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AUROC=0.758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AUPRC=0.05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Prevalence=0.013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95" name="Google Shape;1595;p202"/>
          <p:cNvSpPr txBox="1"/>
          <p:nvPr/>
        </p:nvSpPr>
        <p:spPr>
          <a:xfrm>
            <a:off x="7234167" y="5165900"/>
            <a:ext cx="3752400" cy="1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AUROC=0.755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AUPRC=0.05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16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Prevalence=0.014</a:t>
            </a:r>
            <a:endParaRPr sz="16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03"/>
          <p:cNvSpPr txBox="1"/>
          <p:nvPr/>
        </p:nvSpPr>
        <p:spPr>
          <a:xfrm>
            <a:off x="2219867" y="5981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01" name="Google Shape;1601;p203"/>
          <p:cNvSpPr txBox="1"/>
          <p:nvPr/>
        </p:nvSpPr>
        <p:spPr>
          <a:xfrm>
            <a:off x="9243867" y="683000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602" name="Google Shape;1602;p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382200"/>
            <a:ext cx="481330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033" y="1413951"/>
            <a:ext cx="4724400" cy="42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203"/>
          <p:cNvSpPr txBox="1">
            <a:spLocks noGrp="1"/>
          </p:cNvSpPr>
          <p:nvPr>
            <p:ph type="title"/>
          </p:nvPr>
        </p:nvSpPr>
        <p:spPr>
          <a:xfrm>
            <a:off x="353600" y="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LOPE vs. Control feature importance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190A0D-9BB9-999F-B2D1-797ECCD3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67" y="534920"/>
            <a:ext cx="11120967" cy="3657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/>
              <a:t>Project Charter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E06782-A45C-B641-2D23-5217B05DF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014" y="1021112"/>
            <a:ext cx="11119274" cy="24622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04000"/>
              </a:lnSpc>
            </a:pPr>
            <a:r>
              <a:rPr lang="en-US" sz="1500" b="1" kern="100" dirty="0">
                <a:effectLst/>
              </a:rPr>
              <a:t>Key questions the group needs to answer</a:t>
            </a:r>
          </a:p>
          <a:p>
            <a:pPr>
              <a:lnSpc>
                <a:spcPct val="104000"/>
              </a:lnSpc>
            </a:pPr>
            <a:endParaRPr lang="en-US" sz="1200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7FD6F73-B6DF-5E96-B5D7-D7709FA5C4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486" y="6234102"/>
            <a:ext cx="11119274" cy="20005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FA4E-E34B-96DC-8FA2-D3F70B048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288" y="6577228"/>
            <a:ext cx="253444" cy="107722"/>
          </a:xfrm>
        </p:spPr>
        <p:txBody>
          <a:bodyPr anchor="ctr">
            <a:normAutofit/>
          </a:bodyPr>
          <a:lstStyle/>
          <a:p>
            <a:pPr defTabSz="886752">
              <a:spcAft>
                <a:spcPts val="600"/>
              </a:spcAft>
            </a:pPr>
            <a:fld id="{D3F7C509-FEEF-45D3-B896-7C07814C0C13}" type="slidenum">
              <a:rPr lang="en-US" smtClean="0">
                <a:solidFill>
                  <a:srgbClr val="000000"/>
                </a:solidFill>
              </a:rPr>
              <a:pPr defTabSz="886752"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3" name="Text Placeholder 9">
            <a:extLst>
              <a:ext uri="{FF2B5EF4-FFF2-40B4-BE49-F238E27FC236}">
                <a16:creationId xmlns:a16="http://schemas.microsoft.com/office/drawing/2014/main" id="{A2FE965B-3474-7631-10B5-C6EB14C40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780939"/>
              </p:ext>
            </p:extLst>
          </p:nvPr>
        </p:nvGraphicFramePr>
        <p:xfrm>
          <a:off x="1071033" y="1465479"/>
          <a:ext cx="11120967" cy="457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B47B-3498-5A82-5839-B728CA49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Data Analysis from Stanford</a:t>
            </a:r>
          </a:p>
        </p:txBody>
      </p:sp>
    </p:spTree>
    <p:extLst>
      <p:ext uri="{BB962C8B-B14F-4D97-AF65-F5344CB8AC3E}">
        <p14:creationId xmlns:p14="http://schemas.microsoft.com/office/powerpoint/2010/main" val="297804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88"/>
          <p:cNvSpPr txBox="1">
            <a:spLocks noGrp="1"/>
          </p:cNvSpPr>
          <p:nvPr>
            <p:ph type="title"/>
          </p:nvPr>
        </p:nvSpPr>
        <p:spPr>
          <a:xfrm>
            <a:off x="415600" y="2128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Added maternal phenotypic variables to the model</a:t>
            </a:r>
            <a:endParaRPr/>
          </a:p>
        </p:txBody>
      </p:sp>
      <p:pic>
        <p:nvPicPr>
          <p:cNvPr id="1469" name="Google Shape;1469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500" y="2206167"/>
            <a:ext cx="9778501" cy="364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188"/>
          <p:cNvSpPr txBox="1"/>
          <p:nvPr/>
        </p:nvSpPr>
        <p:spPr>
          <a:xfrm>
            <a:off x="438200" y="1150367"/>
            <a:ext cx="41592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Preeclampsia</a:t>
            </a:r>
            <a:endParaRPr sz="2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89"/>
          <p:cNvSpPr txBox="1">
            <a:spLocks noGrp="1"/>
          </p:cNvSpPr>
          <p:nvPr>
            <p:ph type="title"/>
          </p:nvPr>
        </p:nvSpPr>
        <p:spPr>
          <a:xfrm>
            <a:off x="415600" y="2394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en" sz="2693"/>
              <a:t>XGBoost model performance-all increased than before</a:t>
            </a:r>
            <a:endParaRPr sz="2693"/>
          </a:p>
        </p:txBody>
      </p:sp>
      <p:pic>
        <p:nvPicPr>
          <p:cNvPr id="1476" name="Google Shape;1476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67" y="1003000"/>
            <a:ext cx="5300899" cy="398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700" y="1058300"/>
            <a:ext cx="5196387" cy="4041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189"/>
          <p:cNvSpPr txBox="1"/>
          <p:nvPr/>
        </p:nvSpPr>
        <p:spPr>
          <a:xfrm>
            <a:off x="415600" y="5099933"/>
            <a:ext cx="5665600" cy="13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AUROC=0.757 (metabolite only= 0.70)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AUPRC=0.061 (metabolite only= 0.03)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Prevalence=0.016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9" name="Google Shape;1479;p189"/>
          <p:cNvSpPr txBox="1"/>
          <p:nvPr/>
        </p:nvSpPr>
        <p:spPr>
          <a:xfrm>
            <a:off x="6651200" y="5099933"/>
            <a:ext cx="5540800" cy="1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AUROC=0.752 (metabolite only= 0.72)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AUPRC=0.073 (metabolite only= 0.04)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Prevalence=0.017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90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Feature importance</a:t>
            </a:r>
            <a:endParaRPr/>
          </a:p>
        </p:txBody>
      </p:sp>
      <p:pic>
        <p:nvPicPr>
          <p:cNvPr id="1485" name="Google Shape;1485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33" y="1673434"/>
            <a:ext cx="47752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434" y="1724234"/>
            <a:ext cx="473710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190"/>
          <p:cNvSpPr txBox="1"/>
          <p:nvPr/>
        </p:nvSpPr>
        <p:spPr>
          <a:xfrm>
            <a:off x="22198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88" name="Google Shape;1488;p190"/>
          <p:cNvSpPr txBox="1"/>
          <p:nvPr/>
        </p:nvSpPr>
        <p:spPr>
          <a:xfrm>
            <a:off x="9243867" y="1089400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91"/>
          <p:cNvSpPr txBox="1"/>
          <p:nvPr/>
        </p:nvSpPr>
        <p:spPr>
          <a:xfrm>
            <a:off x="473600" y="513233"/>
            <a:ext cx="4159200" cy="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Stillbirth</a:t>
            </a:r>
            <a:endParaRPr sz="2400" b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494" name="Google Shape;1494;p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534" y="1819703"/>
            <a:ext cx="9316401" cy="2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92"/>
          <p:cNvSpPr txBox="1">
            <a:spLocks noGrp="1"/>
          </p:cNvSpPr>
          <p:nvPr>
            <p:ph type="title"/>
          </p:nvPr>
        </p:nvSpPr>
        <p:spPr>
          <a:xfrm>
            <a:off x="415600" y="23940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ts val="990"/>
            </a:pPr>
            <a:r>
              <a:rPr lang="en" sz="2693"/>
              <a:t>XGBoost model performance-didn’t change much</a:t>
            </a:r>
            <a:endParaRPr sz="2693"/>
          </a:p>
        </p:txBody>
      </p:sp>
      <p:pic>
        <p:nvPicPr>
          <p:cNvPr id="1500" name="Google Shape;1500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34" y="925216"/>
            <a:ext cx="5550565" cy="41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1" name="Google Shape;1501;p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101" y="925201"/>
            <a:ext cx="5596065" cy="419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192"/>
          <p:cNvSpPr txBox="1"/>
          <p:nvPr/>
        </p:nvSpPr>
        <p:spPr>
          <a:xfrm>
            <a:off x="824067" y="5082000"/>
            <a:ext cx="5771200" cy="1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AUROC=0.583 (metabolite only=0.594)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AUPRC=0.033 (metabolite only=0.031)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Prevalence=0.014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3" name="Google Shape;1503;p192"/>
          <p:cNvSpPr txBox="1"/>
          <p:nvPr/>
        </p:nvSpPr>
        <p:spPr>
          <a:xfrm>
            <a:off x="6708767" y="5082000"/>
            <a:ext cx="5596000" cy="1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AUROC=0.624 (metabolite only=0.621)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AUPRC=0.03 (metabolite only=0.029)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Prevalence=0.013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93"/>
          <p:cNvSpPr txBox="1">
            <a:spLocks noGrp="1"/>
          </p:cNvSpPr>
          <p:nvPr>
            <p:ph type="title"/>
          </p:nvPr>
        </p:nvSpPr>
        <p:spPr>
          <a:xfrm>
            <a:off x="415600" y="186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/>
              <a:t>Feature importance</a:t>
            </a:r>
            <a:endParaRPr/>
          </a:p>
        </p:txBody>
      </p:sp>
      <p:sp>
        <p:nvSpPr>
          <p:cNvPr id="1509" name="Google Shape;1509;p193"/>
          <p:cNvSpPr txBox="1"/>
          <p:nvPr/>
        </p:nvSpPr>
        <p:spPr>
          <a:xfrm>
            <a:off x="2219867" y="1004533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T1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10" name="Google Shape;1510;p193"/>
          <p:cNvSpPr txBox="1"/>
          <p:nvPr/>
        </p:nvSpPr>
        <p:spPr>
          <a:xfrm>
            <a:off x="9243867" y="1089400"/>
            <a:ext cx="8680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T2</a:t>
            </a:r>
            <a:endParaRPr sz="2400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511" name="Google Shape;1511;p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788601"/>
            <a:ext cx="4775200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001" y="1724233"/>
            <a:ext cx="47625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MGF Updated Template">
  <a:themeElements>
    <a:clrScheme name="BMGF 2023">
      <a:dk1>
        <a:srgbClr val="000000"/>
      </a:dk1>
      <a:lt1>
        <a:srgbClr val="FFFFFF"/>
      </a:lt1>
      <a:dk2>
        <a:srgbClr val="F5F3ED"/>
      </a:dk2>
      <a:lt2>
        <a:srgbClr val="696969"/>
      </a:lt2>
      <a:accent1>
        <a:srgbClr val="4EAA9B"/>
      </a:accent1>
      <a:accent2>
        <a:srgbClr val="F8642A"/>
      </a:accent2>
      <a:accent3>
        <a:srgbClr val="3379C4"/>
      </a:accent3>
      <a:accent4>
        <a:srgbClr val="B54388"/>
      </a:accent4>
      <a:accent5>
        <a:srgbClr val="E4DDCE"/>
      </a:accent5>
      <a:accent6>
        <a:srgbClr val="000000"/>
      </a:accent6>
      <a:hlink>
        <a:srgbClr val="1B3B8E"/>
      </a:hlink>
      <a:folHlink>
        <a:srgbClr val="696969"/>
      </a:folHlink>
    </a:clrScheme>
    <a:fontScheme name="Custom 4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t"/>
      <a:lstStyle>
        <a:defPPr algn="l">
          <a:spcAft>
            <a:spcPts val="600"/>
          </a:spcAft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Aft>
            <a:spcPts val="600"/>
          </a:spcAft>
          <a:defRPr sz="1200" dirty="0" smtClean="0">
            <a:solidFill>
              <a:schemeClr val="accent6"/>
            </a:solidFill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MGF Updated Template" id="{763150BA-328A-8642-9363-1B591C999EA1}" vid="{C256F0AD-68C1-3741-BB33-40EB8390164C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35832C4365499D1DE18080FB0C84" ma:contentTypeVersion="20" ma:contentTypeDescription="Create a new document." ma:contentTypeScope="" ma:versionID="b3cfeaa715b89c33c3b686120931bf3d">
  <xsd:schema xmlns:xsd="http://www.w3.org/2001/XMLSchema" xmlns:xs="http://www.w3.org/2001/XMLSchema" xmlns:p="http://schemas.microsoft.com/office/2006/metadata/properties" xmlns:ns1="http://schemas.microsoft.com/sharepoint/v3" xmlns:ns2="467478ab-28f3-47d4-b3a7-470b67a52abf" xmlns:ns3="a1dbc3c3-5ae5-4177-a851-58cd3b0d778d" xmlns:ns4="02e959f2-c4b1-4c82-8ad2-fbdae0af7fef" targetNamespace="http://schemas.microsoft.com/office/2006/metadata/properties" ma:root="true" ma:fieldsID="3a83e91438166ff8446c8c629d6e059f" ns1:_="" ns2:_="" ns3:_="" ns4:_="">
    <xsd:import namespace="http://schemas.microsoft.com/sharepoint/v3"/>
    <xsd:import namespace="467478ab-28f3-47d4-b3a7-470b67a52abf"/>
    <xsd:import namespace="a1dbc3c3-5ae5-4177-a851-58cd3b0d778d"/>
    <xsd:import namespace="02e959f2-c4b1-4c82-8ad2-fbdae0af7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478ab-28f3-47d4-b3a7-470b67a52a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497590d4-f9cd-4952-aa38-5a1111e36f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bc3c3-5ae5-4177-a851-58cd3b0d778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959f2-c4b1-4c82-8ad2-fbdae0af7fef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06106c0d-e544-4f26-a4d5-eea6fc50cb34}" ma:internalName="TaxCatchAll" ma:showField="CatchAllData" ma:web="a1dbc3c3-5ae5-4177-a851-58cd3b0d77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02e959f2-c4b1-4c82-8ad2-fbdae0af7fef" xsi:nil="true"/>
    <_ip_UnifiedCompliancePolicyProperties xmlns="http://schemas.microsoft.com/sharepoint/v3" xsi:nil="true"/>
    <lcf76f155ced4ddcb4097134ff3c332f xmlns="467478ab-28f3-47d4-b3a7-470b67a52a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FE333B-4607-48C8-B440-692E0D53EC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4B26C9-3DDB-43E2-AFB1-0A92B6374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67478ab-28f3-47d4-b3a7-470b67a52abf"/>
    <ds:schemaRef ds:uri="a1dbc3c3-5ae5-4177-a851-58cd3b0d778d"/>
    <ds:schemaRef ds:uri="02e959f2-c4b1-4c82-8ad2-fbdae0af7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EE9901-6D72-4655-9D0A-412348D98E4A}">
  <ds:schemaRefs>
    <ds:schemaRef ds:uri="http://schemas.microsoft.com/office/2006/documentManagement/types"/>
    <ds:schemaRef ds:uri="http://purl.org/dc/dcmitype/"/>
    <ds:schemaRef ds:uri="467478ab-28f3-47d4-b3a7-470b67a52abf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02e959f2-c4b1-4c82-8ad2-fbdae0af7fef"/>
    <ds:schemaRef ds:uri="a1dbc3c3-5ae5-4177-a851-58cd3b0d778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7259</TotalTime>
  <Words>553</Words>
  <Application>Microsoft Macintosh PowerPoint</Application>
  <PresentationFormat>Widescreen</PresentationFormat>
  <Paragraphs>120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Arial</vt:lpstr>
      <vt:lpstr>Calibri</vt:lpstr>
      <vt:lpstr>Cambria</vt:lpstr>
      <vt:lpstr>Courier New</vt:lpstr>
      <vt:lpstr>Symbol</vt:lpstr>
      <vt:lpstr>System Font Regular</vt:lpstr>
      <vt:lpstr>Times New Roman</vt:lpstr>
      <vt:lpstr>Wingdings</vt:lpstr>
      <vt:lpstr>BMGF Updated Template</vt:lpstr>
      <vt:lpstr>Simple Light</vt:lpstr>
      <vt:lpstr>Metabolomics Core Working Group August Agenda</vt:lpstr>
      <vt:lpstr>Project Charter</vt:lpstr>
      <vt:lpstr>Updated Data Analysis from Stanford</vt:lpstr>
      <vt:lpstr>Added maternal phenotypic variables to the model</vt:lpstr>
      <vt:lpstr>XGBoost model performance-all increased than before</vt:lpstr>
      <vt:lpstr>Feature importance</vt:lpstr>
      <vt:lpstr>PowerPoint Presentation</vt:lpstr>
      <vt:lpstr>XGBoost model performance-didn’t change much</vt:lpstr>
      <vt:lpstr>Feature importance</vt:lpstr>
      <vt:lpstr>PowerPoint Presentation</vt:lpstr>
      <vt:lpstr>XGBoost model performance-all increased than before</vt:lpstr>
      <vt:lpstr>Feature importance</vt:lpstr>
      <vt:lpstr>PowerPoint Presentation</vt:lpstr>
      <vt:lpstr>XGBoost model performance-all increased than before</vt:lpstr>
      <vt:lpstr>Feature importance</vt:lpstr>
      <vt:lpstr>EOPE vs. Control</vt:lpstr>
      <vt:lpstr>EOPE vs. Control feature importance</vt:lpstr>
      <vt:lpstr>LOPE vs. Control</vt:lpstr>
      <vt:lpstr>LOPE vs. Control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Metabolomics Core Working Group August Agenda</dc:title>
  <dc:creator>Elesha Kingshott</dc:creator>
  <cp:lastModifiedBy>elesha@kingshottconsulting.com</cp:lastModifiedBy>
  <cp:revision>3</cp:revision>
  <dcterms:created xsi:type="dcterms:W3CDTF">2024-08-07T19:35:58Z</dcterms:created>
  <dcterms:modified xsi:type="dcterms:W3CDTF">2024-08-13T16:13:26Z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0x010100DDCD35832C4365499D1DE18080FB0C84</vt:lpwstr>
  </property>
  <property fmtid="{D5CDD505-2E9C-101B-9397-08002B2CF9AE}" pid="3" name="MediaServiceImageTags">
    <vt:lpwstr/>
  </property>
</Properties>
</file>