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Library management system</a:t>
            </a:r>
            <a:endParaRPr lang="en-IN" dirty="0"/>
          </a:p>
        </p:txBody>
      </p:sp>
    </p:spTree>
    <p:extLst>
      <p:ext uri="{BB962C8B-B14F-4D97-AF65-F5344CB8AC3E}">
        <p14:creationId xmlns:p14="http://schemas.microsoft.com/office/powerpoint/2010/main" val="322145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96" y="255474"/>
            <a:ext cx="2463560" cy="523220"/>
          </a:xfrm>
          <a:prstGeom prst="rect">
            <a:avLst/>
          </a:prstGeom>
        </p:spPr>
        <p:txBody>
          <a:bodyPr wrap="none">
            <a:spAutoFit/>
          </a:bodyPr>
          <a:lstStyle/>
          <a:p>
            <a:r>
              <a:rPr lang="en-IN" sz="2800" b="1" dirty="0" err="1">
                <a:solidFill>
                  <a:srgbClr val="262626"/>
                </a:solidFill>
                <a:latin typeface="Raleway"/>
              </a:rPr>
              <a:t>isValidDate</a:t>
            </a:r>
            <a:r>
              <a:rPr lang="en-IN" sz="2800" b="1" dirty="0">
                <a:solidFill>
                  <a:srgbClr val="262626"/>
                </a:solidFill>
                <a:latin typeface="Raleway"/>
              </a:rPr>
              <a:t>():</a:t>
            </a:r>
            <a:endParaRPr lang="en-IN" sz="2800" b="1" i="0" u="none" strike="noStrike" dirty="0">
              <a:solidFill>
                <a:srgbClr val="262626"/>
              </a:solidFill>
              <a:effectLst/>
              <a:latin typeface="Raleway"/>
            </a:endParaRPr>
          </a:p>
        </p:txBody>
      </p:sp>
      <p:sp>
        <p:nvSpPr>
          <p:cNvPr id="7" name="Rectangle 6"/>
          <p:cNvSpPr/>
          <p:nvPr/>
        </p:nvSpPr>
        <p:spPr>
          <a:xfrm>
            <a:off x="4150099" y="1248508"/>
            <a:ext cx="4378439" cy="5078313"/>
          </a:xfrm>
          <a:prstGeom prst="rect">
            <a:avLst/>
          </a:prstGeom>
        </p:spPr>
        <p:txBody>
          <a:bodyPr wrap="square">
            <a:spAutoFit/>
          </a:bodyPr>
          <a:lstStyle/>
          <a:p>
            <a:r>
              <a:rPr lang="en-IN" sz="1200" dirty="0" err="1" smtClean="0"/>
              <a:t>int</a:t>
            </a:r>
            <a:r>
              <a:rPr lang="en-IN" sz="1200" dirty="0" smtClean="0"/>
              <a:t>  </a:t>
            </a:r>
            <a:r>
              <a:rPr lang="en-IN" sz="1200" dirty="0" err="1"/>
              <a:t>IsLeapYear</a:t>
            </a:r>
            <a:r>
              <a:rPr lang="en-IN" sz="1200" dirty="0"/>
              <a:t>(</a:t>
            </a:r>
            <a:r>
              <a:rPr lang="en-IN" sz="1200" dirty="0" err="1"/>
              <a:t>int</a:t>
            </a:r>
            <a:r>
              <a:rPr lang="en-IN" sz="1200" dirty="0"/>
              <a:t> year)</a:t>
            </a:r>
          </a:p>
          <a:p>
            <a:r>
              <a:rPr lang="en-IN" sz="1200" dirty="0"/>
              <a:t>{</a:t>
            </a:r>
          </a:p>
          <a:p>
            <a:r>
              <a:rPr lang="en-IN" sz="1200" dirty="0"/>
              <a:t>    return (((year % 4 == 0) &amp;&amp;</a:t>
            </a:r>
          </a:p>
          <a:p>
            <a:r>
              <a:rPr lang="en-IN" sz="1200" dirty="0"/>
              <a:t>             (year % 100 != 0)) ||</a:t>
            </a:r>
          </a:p>
          <a:p>
            <a:r>
              <a:rPr lang="en-IN" sz="1200" dirty="0"/>
              <a:t>            (year % 400 == 0));</a:t>
            </a:r>
          </a:p>
          <a:p>
            <a:r>
              <a:rPr lang="en-IN" sz="1200" dirty="0"/>
              <a:t>}</a:t>
            </a:r>
          </a:p>
          <a:p>
            <a:r>
              <a:rPr lang="en-IN" sz="1200" dirty="0" err="1" smtClean="0"/>
              <a:t>int</a:t>
            </a:r>
            <a:r>
              <a:rPr lang="en-IN" sz="1200" dirty="0" smtClean="0"/>
              <a:t> </a:t>
            </a:r>
            <a:r>
              <a:rPr lang="en-IN" sz="1200" dirty="0" err="1"/>
              <a:t>isValidDate</a:t>
            </a:r>
            <a:r>
              <a:rPr lang="en-IN" sz="1200" dirty="0"/>
              <a:t>(Date *</a:t>
            </a:r>
            <a:r>
              <a:rPr lang="en-IN" sz="1200" dirty="0" err="1"/>
              <a:t>validDate</a:t>
            </a:r>
            <a:r>
              <a:rPr lang="en-IN" sz="1200" dirty="0"/>
              <a:t>)</a:t>
            </a:r>
          </a:p>
          <a:p>
            <a:r>
              <a:rPr lang="en-IN" sz="1200" dirty="0"/>
              <a:t>{</a:t>
            </a:r>
          </a:p>
          <a:p>
            <a:r>
              <a:rPr lang="en-IN" sz="1200" dirty="0" smtClean="0"/>
              <a:t>if </a:t>
            </a:r>
            <a:r>
              <a:rPr lang="en-IN" sz="1200" dirty="0"/>
              <a:t>(</a:t>
            </a:r>
            <a:r>
              <a:rPr lang="en-IN" sz="1200" dirty="0" err="1"/>
              <a:t>validDate</a:t>
            </a:r>
            <a:r>
              <a:rPr lang="en-IN" sz="1200" dirty="0"/>
              <a:t>-&gt;</a:t>
            </a:r>
            <a:r>
              <a:rPr lang="en-IN" sz="1200" dirty="0" err="1"/>
              <a:t>yyyy</a:t>
            </a:r>
            <a:r>
              <a:rPr lang="en-IN" sz="1200" dirty="0"/>
              <a:t> &gt; MAX_YR ||</a:t>
            </a:r>
          </a:p>
          <a:p>
            <a:r>
              <a:rPr lang="en-IN" sz="1200" dirty="0"/>
              <a:t>            </a:t>
            </a:r>
            <a:r>
              <a:rPr lang="en-IN" sz="1200" dirty="0" err="1"/>
              <a:t>validDate</a:t>
            </a:r>
            <a:r>
              <a:rPr lang="en-IN" sz="1200" dirty="0"/>
              <a:t>-&gt;</a:t>
            </a:r>
            <a:r>
              <a:rPr lang="en-IN" sz="1200" dirty="0" err="1"/>
              <a:t>yyyy</a:t>
            </a:r>
            <a:r>
              <a:rPr lang="en-IN" sz="1200" dirty="0"/>
              <a:t> &lt; MIN_YR)</a:t>
            </a:r>
          </a:p>
          <a:p>
            <a:r>
              <a:rPr lang="en-IN" sz="1200" dirty="0"/>
              <a:t>        return 0;</a:t>
            </a:r>
          </a:p>
          <a:p>
            <a:r>
              <a:rPr lang="en-IN" sz="1200" dirty="0"/>
              <a:t>    if (</a:t>
            </a:r>
            <a:r>
              <a:rPr lang="en-IN" sz="1200" dirty="0" err="1"/>
              <a:t>validDate</a:t>
            </a:r>
            <a:r>
              <a:rPr lang="en-IN" sz="1200" dirty="0"/>
              <a:t>-&gt;mm &lt; 1 || </a:t>
            </a:r>
            <a:r>
              <a:rPr lang="en-IN" sz="1200" dirty="0" err="1"/>
              <a:t>validDate</a:t>
            </a:r>
            <a:r>
              <a:rPr lang="en-IN" sz="1200" dirty="0"/>
              <a:t>-&gt;mm &gt; 12)</a:t>
            </a:r>
          </a:p>
          <a:p>
            <a:r>
              <a:rPr lang="en-IN" sz="1200" dirty="0"/>
              <a:t>        return 0;</a:t>
            </a:r>
          </a:p>
          <a:p>
            <a:r>
              <a:rPr lang="en-IN" sz="1200" dirty="0"/>
              <a:t>    if (</a:t>
            </a:r>
            <a:r>
              <a:rPr lang="en-IN" sz="1200" dirty="0" err="1"/>
              <a:t>validDate</a:t>
            </a:r>
            <a:r>
              <a:rPr lang="en-IN" sz="1200" dirty="0"/>
              <a:t>-&gt;</a:t>
            </a:r>
            <a:r>
              <a:rPr lang="en-IN" sz="1200" dirty="0" err="1"/>
              <a:t>dd</a:t>
            </a:r>
            <a:r>
              <a:rPr lang="en-IN" sz="1200" dirty="0"/>
              <a:t> &lt; 1 || </a:t>
            </a:r>
            <a:r>
              <a:rPr lang="en-IN" sz="1200" dirty="0" err="1"/>
              <a:t>validDate</a:t>
            </a:r>
            <a:r>
              <a:rPr lang="en-IN" sz="1200" dirty="0"/>
              <a:t>-&gt;</a:t>
            </a:r>
            <a:r>
              <a:rPr lang="en-IN" sz="1200" dirty="0" err="1"/>
              <a:t>dd</a:t>
            </a:r>
            <a:r>
              <a:rPr lang="en-IN" sz="1200" dirty="0"/>
              <a:t> &gt; 31)</a:t>
            </a:r>
          </a:p>
          <a:p>
            <a:r>
              <a:rPr lang="en-IN" sz="1200" dirty="0"/>
              <a:t>        return 0;</a:t>
            </a:r>
          </a:p>
          <a:p>
            <a:r>
              <a:rPr lang="en-IN" sz="1200" dirty="0" smtClean="0"/>
              <a:t>if </a:t>
            </a:r>
            <a:r>
              <a:rPr lang="en-IN" sz="1200" dirty="0"/>
              <a:t>(</a:t>
            </a:r>
            <a:r>
              <a:rPr lang="en-IN" sz="1200" dirty="0" err="1"/>
              <a:t>validDate</a:t>
            </a:r>
            <a:r>
              <a:rPr lang="en-IN" sz="1200" dirty="0"/>
              <a:t>-&gt;mm == 2)</a:t>
            </a:r>
          </a:p>
          <a:p>
            <a:r>
              <a:rPr lang="en-IN" sz="1200" dirty="0"/>
              <a:t>    {</a:t>
            </a:r>
          </a:p>
          <a:p>
            <a:r>
              <a:rPr lang="en-IN" sz="1200" dirty="0"/>
              <a:t>        if (</a:t>
            </a:r>
            <a:r>
              <a:rPr lang="en-IN" sz="1200" dirty="0" err="1"/>
              <a:t>IsLeapYear</a:t>
            </a:r>
            <a:r>
              <a:rPr lang="en-IN" sz="1200" dirty="0"/>
              <a:t>(</a:t>
            </a:r>
            <a:r>
              <a:rPr lang="en-IN" sz="1200" dirty="0" err="1"/>
              <a:t>validDate</a:t>
            </a:r>
            <a:r>
              <a:rPr lang="en-IN" sz="1200" dirty="0"/>
              <a:t>-&gt;</a:t>
            </a:r>
            <a:r>
              <a:rPr lang="en-IN" sz="1200" dirty="0" err="1"/>
              <a:t>yyyy</a:t>
            </a:r>
            <a:r>
              <a:rPr lang="en-IN" sz="1200" dirty="0"/>
              <a:t>))</a:t>
            </a:r>
          </a:p>
          <a:p>
            <a:r>
              <a:rPr lang="en-IN" sz="1200" dirty="0"/>
              <a:t>            return (</a:t>
            </a:r>
            <a:r>
              <a:rPr lang="en-IN" sz="1200" dirty="0" err="1"/>
              <a:t>validDate</a:t>
            </a:r>
            <a:r>
              <a:rPr lang="en-IN" sz="1200" dirty="0"/>
              <a:t>-&gt;</a:t>
            </a:r>
            <a:r>
              <a:rPr lang="en-IN" sz="1200" dirty="0" err="1"/>
              <a:t>dd</a:t>
            </a:r>
            <a:r>
              <a:rPr lang="en-IN" sz="1200" dirty="0"/>
              <a:t> &lt;= 29);</a:t>
            </a:r>
          </a:p>
          <a:p>
            <a:r>
              <a:rPr lang="en-IN" sz="1200" dirty="0"/>
              <a:t>        else</a:t>
            </a:r>
          </a:p>
          <a:p>
            <a:r>
              <a:rPr lang="en-IN" sz="1200" dirty="0"/>
              <a:t>            return (</a:t>
            </a:r>
            <a:r>
              <a:rPr lang="en-IN" sz="1200" dirty="0" err="1"/>
              <a:t>validDate</a:t>
            </a:r>
            <a:r>
              <a:rPr lang="en-IN" sz="1200" dirty="0"/>
              <a:t>-&gt;</a:t>
            </a:r>
            <a:r>
              <a:rPr lang="en-IN" sz="1200" dirty="0" err="1"/>
              <a:t>dd</a:t>
            </a:r>
            <a:r>
              <a:rPr lang="en-IN" sz="1200" dirty="0"/>
              <a:t> &lt;= 28);</a:t>
            </a:r>
          </a:p>
          <a:p>
            <a:r>
              <a:rPr lang="en-IN" sz="1200" dirty="0"/>
              <a:t>    }</a:t>
            </a:r>
          </a:p>
          <a:p>
            <a:r>
              <a:rPr lang="en-IN" sz="1200" dirty="0" smtClean="0"/>
              <a:t>if </a:t>
            </a:r>
            <a:r>
              <a:rPr lang="en-IN" sz="1200" dirty="0"/>
              <a:t>(</a:t>
            </a:r>
            <a:r>
              <a:rPr lang="en-IN" sz="1200" dirty="0" err="1"/>
              <a:t>validDate</a:t>
            </a:r>
            <a:r>
              <a:rPr lang="en-IN" sz="1200" dirty="0"/>
              <a:t>-&gt;mm == 4 || </a:t>
            </a:r>
            <a:r>
              <a:rPr lang="en-IN" sz="1200" dirty="0" err="1"/>
              <a:t>validDate</a:t>
            </a:r>
            <a:r>
              <a:rPr lang="en-IN" sz="1200" dirty="0"/>
              <a:t>-&gt;mm == 6 ||</a:t>
            </a:r>
          </a:p>
          <a:p>
            <a:r>
              <a:rPr lang="en-IN" sz="1200" dirty="0"/>
              <a:t>            </a:t>
            </a:r>
            <a:r>
              <a:rPr lang="en-IN" sz="1200" dirty="0" err="1"/>
              <a:t>validDate</a:t>
            </a:r>
            <a:r>
              <a:rPr lang="en-IN" sz="1200" dirty="0"/>
              <a:t>-&gt;mm == 9 || </a:t>
            </a:r>
            <a:r>
              <a:rPr lang="en-IN" sz="1200" dirty="0" err="1"/>
              <a:t>validDate</a:t>
            </a:r>
            <a:r>
              <a:rPr lang="en-IN" sz="1200" dirty="0"/>
              <a:t>-&gt;mm == 11)</a:t>
            </a:r>
          </a:p>
          <a:p>
            <a:r>
              <a:rPr lang="en-IN" sz="1200" dirty="0"/>
              <a:t>        return (</a:t>
            </a:r>
            <a:r>
              <a:rPr lang="en-IN" sz="1200" dirty="0" err="1"/>
              <a:t>validDate</a:t>
            </a:r>
            <a:r>
              <a:rPr lang="en-IN" sz="1200" dirty="0"/>
              <a:t>-&gt;</a:t>
            </a:r>
            <a:r>
              <a:rPr lang="en-IN" sz="1200" dirty="0" err="1"/>
              <a:t>dd</a:t>
            </a:r>
            <a:r>
              <a:rPr lang="en-IN" sz="1200" dirty="0"/>
              <a:t> &lt;= 30);</a:t>
            </a:r>
          </a:p>
          <a:p>
            <a:r>
              <a:rPr lang="en-IN" sz="1200" dirty="0"/>
              <a:t>    return 1;</a:t>
            </a:r>
          </a:p>
          <a:p>
            <a:r>
              <a:rPr lang="en-IN" sz="1200" dirty="0"/>
              <a:t>}</a:t>
            </a:r>
          </a:p>
        </p:txBody>
      </p:sp>
    </p:spTree>
    <p:extLst>
      <p:ext uri="{BB962C8B-B14F-4D97-AF65-F5344CB8AC3E}">
        <p14:creationId xmlns:p14="http://schemas.microsoft.com/office/powerpoint/2010/main" val="289108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2820" y="334080"/>
            <a:ext cx="1503938" cy="523220"/>
          </a:xfrm>
          <a:prstGeom prst="rect">
            <a:avLst/>
          </a:prstGeom>
        </p:spPr>
        <p:txBody>
          <a:bodyPr wrap="none">
            <a:spAutoFit/>
          </a:bodyPr>
          <a:lstStyle/>
          <a:p>
            <a:r>
              <a:rPr lang="en-IN" sz="2800" b="1" dirty="0">
                <a:solidFill>
                  <a:srgbClr val="262626"/>
                </a:solidFill>
                <a:latin typeface="Raleway"/>
              </a:rPr>
              <a:t>menu():</a:t>
            </a:r>
            <a:endParaRPr lang="en-IN" sz="2800" b="1" i="0" u="none" strike="noStrike" dirty="0">
              <a:solidFill>
                <a:srgbClr val="262626"/>
              </a:solidFill>
              <a:effectLst/>
              <a:latin typeface="Raleway"/>
            </a:endParaRPr>
          </a:p>
        </p:txBody>
      </p:sp>
      <p:sp>
        <p:nvSpPr>
          <p:cNvPr id="6" name="Rectangle 5"/>
          <p:cNvSpPr/>
          <p:nvPr/>
        </p:nvSpPr>
        <p:spPr>
          <a:xfrm>
            <a:off x="1364789" y="1512276"/>
            <a:ext cx="9469315" cy="5216813"/>
          </a:xfrm>
          <a:prstGeom prst="rect">
            <a:avLst/>
          </a:prstGeom>
        </p:spPr>
        <p:txBody>
          <a:bodyPr wrap="square">
            <a:spAutoFit/>
          </a:bodyPr>
          <a:lstStyle/>
          <a:p>
            <a:r>
              <a:rPr lang="en-IN" sz="1400" dirty="0"/>
              <a:t>void menu()</a:t>
            </a:r>
          </a:p>
          <a:p>
            <a:r>
              <a:rPr lang="en-IN" sz="1400" dirty="0"/>
              <a:t>{</a:t>
            </a:r>
          </a:p>
          <a:p>
            <a:r>
              <a:rPr lang="en-IN" sz="1400" dirty="0"/>
              <a:t>    </a:t>
            </a:r>
            <a:r>
              <a:rPr lang="en-IN" sz="1400" dirty="0" err="1"/>
              <a:t>int</a:t>
            </a:r>
            <a:r>
              <a:rPr lang="en-IN" sz="1400" dirty="0"/>
              <a:t> choice = 0;</a:t>
            </a:r>
          </a:p>
          <a:p>
            <a:r>
              <a:rPr lang="en-IN" sz="1400" dirty="0"/>
              <a:t>    do</a:t>
            </a:r>
          </a:p>
          <a:p>
            <a:r>
              <a:rPr lang="en-IN" sz="1400" dirty="0"/>
              <a:t>    {</a:t>
            </a:r>
          </a:p>
          <a:p>
            <a:r>
              <a:rPr lang="en-IN" sz="1400" dirty="0"/>
              <a:t>        </a:t>
            </a:r>
            <a:r>
              <a:rPr lang="en-IN" sz="1400" dirty="0" err="1"/>
              <a:t>headMessage</a:t>
            </a:r>
            <a:r>
              <a:rPr lang="en-IN" sz="1400" dirty="0"/>
              <a:t>("MAIN MENU");</a:t>
            </a:r>
          </a:p>
          <a:p>
            <a:r>
              <a:rPr lang="en-IN" sz="1400" dirty="0"/>
              <a:t>        </a:t>
            </a:r>
            <a:r>
              <a:rPr lang="en-IN" sz="1400" dirty="0" err="1"/>
              <a:t>printf</a:t>
            </a:r>
            <a:r>
              <a:rPr lang="en-IN" sz="1400" dirty="0"/>
              <a:t>("\n\n\n\t\t\t1.Add Books");</a:t>
            </a:r>
          </a:p>
          <a:p>
            <a:r>
              <a:rPr lang="en-IN" sz="1400" dirty="0"/>
              <a:t>        </a:t>
            </a:r>
            <a:r>
              <a:rPr lang="en-IN" sz="1400" dirty="0" err="1"/>
              <a:t>printf</a:t>
            </a:r>
            <a:r>
              <a:rPr lang="en-IN" sz="1400" dirty="0"/>
              <a:t>("\n\t\t\t2.Search Books");</a:t>
            </a:r>
          </a:p>
          <a:p>
            <a:r>
              <a:rPr lang="en-IN" sz="1400" dirty="0"/>
              <a:t>        </a:t>
            </a:r>
            <a:r>
              <a:rPr lang="en-IN" sz="1400" dirty="0" err="1"/>
              <a:t>printf</a:t>
            </a:r>
            <a:r>
              <a:rPr lang="en-IN" sz="1400" dirty="0"/>
              <a:t>("\n\t\t\t3.View Books");</a:t>
            </a:r>
          </a:p>
          <a:p>
            <a:r>
              <a:rPr lang="en-IN" sz="1400" dirty="0"/>
              <a:t>        </a:t>
            </a:r>
            <a:r>
              <a:rPr lang="en-IN" sz="1400" dirty="0" err="1"/>
              <a:t>printf</a:t>
            </a:r>
            <a:r>
              <a:rPr lang="en-IN" sz="1400" dirty="0"/>
              <a:t>("\n\t\t\t4.Delete Book");</a:t>
            </a:r>
          </a:p>
          <a:p>
            <a:r>
              <a:rPr lang="en-IN" sz="1400" dirty="0"/>
              <a:t>        </a:t>
            </a:r>
            <a:r>
              <a:rPr lang="en-IN" sz="1400" dirty="0" err="1"/>
              <a:t>printf</a:t>
            </a:r>
            <a:r>
              <a:rPr lang="en-IN" sz="1400" dirty="0"/>
              <a:t>("\n\t\t\t5.Update Password");</a:t>
            </a:r>
          </a:p>
          <a:p>
            <a:r>
              <a:rPr lang="en-IN" sz="1400" dirty="0"/>
              <a:t>        </a:t>
            </a:r>
            <a:r>
              <a:rPr lang="en-IN" sz="1400" dirty="0" err="1"/>
              <a:t>printf</a:t>
            </a:r>
            <a:r>
              <a:rPr lang="en-IN" sz="1400" dirty="0"/>
              <a:t>("\n\t\t\t0.Exit");</a:t>
            </a:r>
          </a:p>
          <a:p>
            <a:r>
              <a:rPr lang="en-IN" sz="1400" dirty="0"/>
              <a:t>        </a:t>
            </a:r>
            <a:r>
              <a:rPr lang="en-IN" sz="1400" dirty="0" err="1"/>
              <a:t>printf</a:t>
            </a:r>
            <a:r>
              <a:rPr lang="en-IN" sz="1400" dirty="0"/>
              <a:t>("\n\n\n\t\t\</a:t>
            </a:r>
            <a:r>
              <a:rPr lang="en-IN" sz="1400" dirty="0" err="1"/>
              <a:t>tEnter</a:t>
            </a:r>
            <a:r>
              <a:rPr lang="en-IN" sz="1400" dirty="0"/>
              <a:t> choice =&gt; ");</a:t>
            </a:r>
          </a:p>
          <a:p>
            <a:r>
              <a:rPr lang="en-IN" sz="1400" dirty="0"/>
              <a:t>        </a:t>
            </a:r>
            <a:r>
              <a:rPr lang="en-IN" sz="1400" dirty="0" err="1"/>
              <a:t>scanf</a:t>
            </a:r>
            <a:r>
              <a:rPr lang="en-IN" sz="1400" dirty="0"/>
              <a:t>("%</a:t>
            </a:r>
            <a:r>
              <a:rPr lang="en-IN" sz="1400" dirty="0" err="1"/>
              <a:t>d",&amp;choice</a:t>
            </a:r>
            <a:r>
              <a:rPr lang="en-IN" sz="1400" dirty="0" smtClean="0"/>
              <a:t>);</a:t>
            </a:r>
          </a:p>
          <a:p>
            <a:r>
              <a:rPr lang="en-IN" sz="1400" dirty="0" smtClean="0"/>
              <a:t>        switch(choice</a:t>
            </a:r>
            <a:r>
              <a:rPr lang="en-IN" sz="1400" dirty="0"/>
              <a:t>)</a:t>
            </a:r>
          </a:p>
          <a:p>
            <a:r>
              <a:rPr lang="en-IN" sz="1400" dirty="0"/>
              <a:t>        {</a:t>
            </a:r>
          </a:p>
          <a:p>
            <a:r>
              <a:rPr lang="en-IN" sz="1400" dirty="0"/>
              <a:t>        case 1:</a:t>
            </a:r>
          </a:p>
          <a:p>
            <a:r>
              <a:rPr lang="en-IN" sz="1400" dirty="0"/>
              <a:t>            </a:t>
            </a:r>
            <a:r>
              <a:rPr lang="en-IN" sz="1400" dirty="0" err="1"/>
              <a:t>addBookInDataBase</a:t>
            </a:r>
            <a:r>
              <a:rPr lang="en-IN" sz="1400" dirty="0"/>
              <a:t>();</a:t>
            </a:r>
          </a:p>
          <a:p>
            <a:r>
              <a:rPr lang="en-IN" sz="1400" dirty="0"/>
              <a:t>            break;</a:t>
            </a:r>
          </a:p>
          <a:p>
            <a:r>
              <a:rPr lang="en-IN" sz="1400" dirty="0"/>
              <a:t>        case 2:</a:t>
            </a:r>
          </a:p>
          <a:p>
            <a:r>
              <a:rPr lang="en-IN" sz="1400" dirty="0"/>
              <a:t>            </a:t>
            </a:r>
            <a:r>
              <a:rPr lang="en-IN" sz="1400" dirty="0" err="1"/>
              <a:t>searchBooks</a:t>
            </a:r>
            <a:r>
              <a:rPr lang="en-IN" sz="1400" dirty="0"/>
              <a:t>();</a:t>
            </a:r>
          </a:p>
          <a:p>
            <a:r>
              <a:rPr lang="en-IN" sz="1400" dirty="0"/>
              <a:t>            break;</a:t>
            </a:r>
          </a:p>
          <a:p>
            <a:r>
              <a:rPr lang="en-IN" sz="1400" dirty="0"/>
              <a:t>        </a:t>
            </a:r>
          </a:p>
          <a:p>
            <a:r>
              <a:rPr lang="en-IN" sz="1100" dirty="0"/>
              <a:t>        </a:t>
            </a:r>
          </a:p>
        </p:txBody>
      </p:sp>
    </p:spTree>
    <p:extLst>
      <p:ext uri="{BB962C8B-B14F-4D97-AF65-F5344CB8AC3E}">
        <p14:creationId xmlns:p14="http://schemas.microsoft.com/office/powerpoint/2010/main" val="91719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491" y="751344"/>
            <a:ext cx="10067193" cy="5355312"/>
          </a:xfrm>
          <a:prstGeom prst="rect">
            <a:avLst/>
          </a:prstGeom>
        </p:spPr>
        <p:txBody>
          <a:bodyPr wrap="square">
            <a:spAutoFit/>
          </a:bodyPr>
          <a:lstStyle/>
          <a:p>
            <a:r>
              <a:rPr lang="en-IN" dirty="0"/>
              <a:t>case 3:</a:t>
            </a:r>
          </a:p>
          <a:p>
            <a:r>
              <a:rPr lang="en-IN" dirty="0"/>
              <a:t>            </a:t>
            </a:r>
            <a:r>
              <a:rPr lang="en-IN" dirty="0" err="1"/>
              <a:t>viewBooks</a:t>
            </a:r>
            <a:r>
              <a:rPr lang="en-IN" dirty="0"/>
              <a:t>();</a:t>
            </a:r>
          </a:p>
          <a:p>
            <a:r>
              <a:rPr lang="en-IN" dirty="0"/>
              <a:t>            break;</a:t>
            </a:r>
          </a:p>
          <a:p>
            <a:r>
              <a:rPr lang="en-IN" dirty="0"/>
              <a:t>        case 4:</a:t>
            </a:r>
          </a:p>
          <a:p>
            <a:r>
              <a:rPr lang="en-IN" dirty="0"/>
              <a:t>            </a:t>
            </a:r>
            <a:r>
              <a:rPr lang="en-IN" dirty="0" err="1"/>
              <a:t>deleteBooks</a:t>
            </a:r>
            <a:r>
              <a:rPr lang="en-IN" dirty="0"/>
              <a:t>();</a:t>
            </a:r>
          </a:p>
          <a:p>
            <a:r>
              <a:rPr lang="en-IN" dirty="0"/>
              <a:t>            break;</a:t>
            </a:r>
          </a:p>
          <a:p>
            <a:r>
              <a:rPr lang="en-IN" dirty="0"/>
              <a:t>        case 5:</a:t>
            </a:r>
          </a:p>
          <a:p>
            <a:r>
              <a:rPr lang="en-IN" dirty="0"/>
              <a:t>            </a:t>
            </a:r>
            <a:r>
              <a:rPr lang="en-IN" dirty="0" err="1"/>
              <a:t>updateCredential</a:t>
            </a:r>
            <a:r>
              <a:rPr lang="en-IN" dirty="0"/>
              <a:t>();</a:t>
            </a:r>
          </a:p>
          <a:p>
            <a:r>
              <a:rPr lang="en-IN" dirty="0"/>
              <a:t>            break;</a:t>
            </a:r>
          </a:p>
          <a:p>
            <a:r>
              <a:rPr lang="en-IN" dirty="0"/>
              <a:t>        case 0:</a:t>
            </a:r>
          </a:p>
          <a:p>
            <a:r>
              <a:rPr lang="en-IN" dirty="0"/>
              <a:t>            </a:t>
            </a:r>
            <a:r>
              <a:rPr lang="en-IN" dirty="0" err="1"/>
              <a:t>printf</a:t>
            </a:r>
            <a:r>
              <a:rPr lang="en-IN" dirty="0"/>
              <a:t>("\n\n\n\t\t\t\</a:t>
            </a:r>
            <a:r>
              <a:rPr lang="en-IN" dirty="0" err="1"/>
              <a:t>tThank</a:t>
            </a:r>
            <a:r>
              <a:rPr lang="en-IN" dirty="0"/>
              <a:t> you!!!\n\n\n\n\n");</a:t>
            </a:r>
          </a:p>
          <a:p>
            <a:r>
              <a:rPr lang="en-IN" dirty="0"/>
              <a:t>            exit(1);</a:t>
            </a:r>
          </a:p>
          <a:p>
            <a:r>
              <a:rPr lang="en-IN" dirty="0"/>
              <a:t>            break;</a:t>
            </a:r>
          </a:p>
          <a:p>
            <a:r>
              <a:rPr lang="en-IN" dirty="0"/>
              <a:t>        default:</a:t>
            </a:r>
          </a:p>
          <a:p>
            <a:r>
              <a:rPr lang="en-IN" dirty="0"/>
              <a:t>            </a:t>
            </a:r>
            <a:r>
              <a:rPr lang="en-IN" dirty="0" err="1"/>
              <a:t>printf</a:t>
            </a:r>
            <a:r>
              <a:rPr lang="en-IN" dirty="0"/>
              <a:t>("\n\n\n\t\t\</a:t>
            </a:r>
            <a:r>
              <a:rPr lang="en-IN" dirty="0" err="1"/>
              <a:t>tINVALID</a:t>
            </a:r>
            <a:r>
              <a:rPr lang="en-IN" dirty="0"/>
              <a:t> INPUT!!! Try again...");</a:t>
            </a:r>
          </a:p>
          <a:p>
            <a:r>
              <a:rPr lang="en-IN" dirty="0"/>
              <a:t>        } </a:t>
            </a:r>
          </a:p>
          <a:p>
            <a:r>
              <a:rPr lang="en-IN" dirty="0"/>
              <a:t>}</a:t>
            </a:r>
          </a:p>
          <a:p>
            <a:r>
              <a:rPr lang="en-IN" dirty="0"/>
              <a:t>    while(choice!=0);</a:t>
            </a:r>
          </a:p>
          <a:p>
            <a:r>
              <a:rPr lang="en-IN" dirty="0"/>
              <a:t>}</a:t>
            </a:r>
            <a:endParaRPr lang="en-IN" dirty="0"/>
          </a:p>
        </p:txBody>
      </p:sp>
    </p:spTree>
    <p:extLst>
      <p:ext uri="{BB962C8B-B14F-4D97-AF65-F5344CB8AC3E}">
        <p14:creationId xmlns:p14="http://schemas.microsoft.com/office/powerpoint/2010/main" val="353353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695" y="281326"/>
            <a:ext cx="4044697" cy="523220"/>
          </a:xfrm>
          <a:prstGeom prst="rect">
            <a:avLst/>
          </a:prstGeom>
        </p:spPr>
        <p:txBody>
          <a:bodyPr wrap="none">
            <a:spAutoFit/>
          </a:bodyPr>
          <a:lstStyle/>
          <a:p>
            <a:r>
              <a:rPr lang="en-IN" sz="2800" b="1" dirty="0" err="1">
                <a:solidFill>
                  <a:srgbClr val="262626"/>
                </a:solidFill>
                <a:latin typeface="Raleway"/>
              </a:rPr>
              <a:t>addBookInDataBase</a:t>
            </a:r>
            <a:r>
              <a:rPr lang="en-IN" sz="2800" b="1" dirty="0">
                <a:solidFill>
                  <a:srgbClr val="262626"/>
                </a:solidFill>
                <a:latin typeface="Raleway"/>
              </a:rPr>
              <a:t>():</a:t>
            </a:r>
            <a:endParaRPr lang="en-IN" sz="2800" b="1" i="0" u="none" strike="noStrike" dirty="0">
              <a:solidFill>
                <a:srgbClr val="262626"/>
              </a:solidFill>
              <a:effectLst/>
              <a:latin typeface="Raleway"/>
            </a:endParaRPr>
          </a:p>
        </p:txBody>
      </p:sp>
      <p:sp>
        <p:nvSpPr>
          <p:cNvPr id="3" name="Rectangle 2"/>
          <p:cNvSpPr/>
          <p:nvPr/>
        </p:nvSpPr>
        <p:spPr>
          <a:xfrm>
            <a:off x="607388" y="1178171"/>
            <a:ext cx="11438074" cy="5632311"/>
          </a:xfrm>
          <a:prstGeom prst="rect">
            <a:avLst/>
          </a:prstGeom>
        </p:spPr>
        <p:txBody>
          <a:bodyPr wrap="square">
            <a:spAutoFit/>
          </a:bodyPr>
          <a:lstStyle/>
          <a:p>
            <a:r>
              <a:rPr lang="en-IN" dirty="0"/>
              <a:t>void </a:t>
            </a:r>
            <a:r>
              <a:rPr lang="en-IN" dirty="0" err="1"/>
              <a:t>addBookInDataBase</a:t>
            </a:r>
            <a:r>
              <a:rPr lang="en-IN" dirty="0"/>
              <a:t>()</a:t>
            </a:r>
          </a:p>
          <a:p>
            <a:r>
              <a:rPr lang="en-IN" dirty="0"/>
              <a:t>{</a:t>
            </a:r>
          </a:p>
          <a:p>
            <a:r>
              <a:rPr lang="en-IN" dirty="0"/>
              <a:t>    </a:t>
            </a:r>
            <a:r>
              <a:rPr lang="en-IN" dirty="0" err="1"/>
              <a:t>int</a:t>
            </a:r>
            <a:r>
              <a:rPr lang="en-IN" dirty="0"/>
              <a:t> days;</a:t>
            </a:r>
          </a:p>
          <a:p>
            <a:r>
              <a:rPr lang="en-IN" dirty="0"/>
              <a:t>    </a:t>
            </a:r>
            <a:r>
              <a:rPr lang="en-IN" dirty="0" err="1"/>
              <a:t>s_BooksInfo</a:t>
            </a:r>
            <a:r>
              <a:rPr lang="en-IN" dirty="0"/>
              <a:t> </a:t>
            </a:r>
            <a:r>
              <a:rPr lang="en-IN" dirty="0" err="1"/>
              <a:t>addBookInfoInDataBase</a:t>
            </a:r>
            <a:r>
              <a:rPr lang="en-IN" dirty="0"/>
              <a:t> = {0};</a:t>
            </a:r>
          </a:p>
          <a:p>
            <a:r>
              <a:rPr lang="en-IN" dirty="0"/>
              <a:t>    FILE *</a:t>
            </a:r>
            <a:r>
              <a:rPr lang="en-IN" dirty="0" err="1"/>
              <a:t>fp</a:t>
            </a:r>
            <a:r>
              <a:rPr lang="en-IN" dirty="0"/>
              <a:t> = NULL;</a:t>
            </a:r>
          </a:p>
          <a:p>
            <a:r>
              <a:rPr lang="en-IN" dirty="0"/>
              <a:t>    </a:t>
            </a:r>
            <a:r>
              <a:rPr lang="en-IN" dirty="0" err="1"/>
              <a:t>int</a:t>
            </a:r>
            <a:r>
              <a:rPr lang="en-IN" dirty="0"/>
              <a:t> status = 0;</a:t>
            </a:r>
          </a:p>
          <a:p>
            <a:r>
              <a:rPr lang="en-IN" dirty="0"/>
              <a:t>    </a:t>
            </a:r>
            <a:r>
              <a:rPr lang="en-IN" dirty="0" err="1"/>
              <a:t>fp</a:t>
            </a:r>
            <a:r>
              <a:rPr lang="en-IN" dirty="0"/>
              <a:t> = </a:t>
            </a:r>
            <a:r>
              <a:rPr lang="en-IN" dirty="0" err="1"/>
              <a:t>fopen</a:t>
            </a:r>
            <a:r>
              <a:rPr lang="en-IN" dirty="0"/>
              <a:t>(</a:t>
            </a:r>
            <a:r>
              <a:rPr lang="en-IN" dirty="0" err="1"/>
              <a:t>FILE_NAME,"ab</a:t>
            </a:r>
            <a:r>
              <a:rPr lang="en-IN" dirty="0"/>
              <a:t>+");</a:t>
            </a:r>
          </a:p>
          <a:p>
            <a:r>
              <a:rPr lang="en-IN" dirty="0"/>
              <a:t>    if(</a:t>
            </a:r>
            <a:r>
              <a:rPr lang="en-IN" dirty="0" err="1"/>
              <a:t>fp</a:t>
            </a:r>
            <a:r>
              <a:rPr lang="en-IN" dirty="0"/>
              <a:t> == NULL)</a:t>
            </a:r>
          </a:p>
          <a:p>
            <a:r>
              <a:rPr lang="en-IN" dirty="0"/>
              <a:t>    {</a:t>
            </a:r>
          </a:p>
          <a:p>
            <a:r>
              <a:rPr lang="en-IN" dirty="0"/>
              <a:t>        </a:t>
            </a:r>
            <a:r>
              <a:rPr lang="en-IN" dirty="0" err="1"/>
              <a:t>printf</a:t>
            </a:r>
            <a:r>
              <a:rPr lang="en-IN" dirty="0"/>
              <a:t>("File is not opened\n");</a:t>
            </a:r>
          </a:p>
          <a:p>
            <a:r>
              <a:rPr lang="en-IN" dirty="0"/>
              <a:t>        exit(1);</a:t>
            </a:r>
          </a:p>
          <a:p>
            <a:r>
              <a:rPr lang="en-IN" dirty="0"/>
              <a:t>    }</a:t>
            </a:r>
          </a:p>
          <a:p>
            <a:r>
              <a:rPr lang="en-IN" dirty="0"/>
              <a:t>    </a:t>
            </a:r>
            <a:r>
              <a:rPr lang="en-IN" dirty="0" err="1"/>
              <a:t>headMessage</a:t>
            </a:r>
            <a:r>
              <a:rPr lang="en-IN" dirty="0"/>
              <a:t>("ADD NEW BOOKS");</a:t>
            </a:r>
          </a:p>
          <a:p>
            <a:r>
              <a:rPr lang="en-IN" dirty="0"/>
              <a:t>    </a:t>
            </a:r>
            <a:r>
              <a:rPr lang="en-IN" dirty="0" err="1"/>
              <a:t>printf</a:t>
            </a:r>
            <a:r>
              <a:rPr lang="en-IN" dirty="0"/>
              <a:t>("\n\n\t\t\</a:t>
            </a:r>
            <a:r>
              <a:rPr lang="en-IN" dirty="0" err="1"/>
              <a:t>tENTER</a:t>
            </a:r>
            <a:r>
              <a:rPr lang="en-IN" dirty="0"/>
              <a:t> YOUR DETAILS BELOW:");</a:t>
            </a:r>
          </a:p>
          <a:p>
            <a:r>
              <a:rPr lang="en-IN" dirty="0"/>
              <a:t>    </a:t>
            </a:r>
            <a:r>
              <a:rPr lang="en-IN" dirty="0" err="1"/>
              <a:t>printf</a:t>
            </a:r>
            <a:r>
              <a:rPr lang="en-IN" dirty="0"/>
              <a:t>("\n\t\t\t---------------------------------------------------------------------------\n");</a:t>
            </a:r>
          </a:p>
          <a:p>
            <a:r>
              <a:rPr lang="en-IN" dirty="0"/>
              <a:t>    </a:t>
            </a:r>
            <a:r>
              <a:rPr lang="en-IN" dirty="0" err="1"/>
              <a:t>printf</a:t>
            </a:r>
            <a:r>
              <a:rPr lang="en-IN" dirty="0"/>
              <a:t>("\n\t\t\</a:t>
            </a:r>
            <a:r>
              <a:rPr lang="en-IN" dirty="0" err="1"/>
              <a:t>tBook</a:t>
            </a:r>
            <a:r>
              <a:rPr lang="en-IN" dirty="0"/>
              <a:t> ID NO  = ");</a:t>
            </a:r>
          </a:p>
          <a:p>
            <a:r>
              <a:rPr lang="en-IN" dirty="0"/>
              <a:t>    </a:t>
            </a:r>
            <a:r>
              <a:rPr lang="en-IN" dirty="0" err="1"/>
              <a:t>fflush</a:t>
            </a:r>
            <a:r>
              <a:rPr lang="en-IN" dirty="0"/>
              <a:t>(</a:t>
            </a:r>
            <a:r>
              <a:rPr lang="en-IN" dirty="0" err="1"/>
              <a:t>stdin</a:t>
            </a:r>
            <a:r>
              <a:rPr lang="en-IN" dirty="0"/>
              <a:t>);</a:t>
            </a:r>
          </a:p>
          <a:p>
            <a:r>
              <a:rPr lang="en-IN" dirty="0"/>
              <a:t>    </a:t>
            </a:r>
            <a:r>
              <a:rPr lang="en-IN" dirty="0" err="1"/>
              <a:t>scanf</a:t>
            </a:r>
            <a:r>
              <a:rPr lang="en-IN" dirty="0"/>
              <a:t>("%u",&amp;</a:t>
            </a:r>
            <a:r>
              <a:rPr lang="en-IN" dirty="0" err="1"/>
              <a:t>addBookInfoInDataBase.books_id</a:t>
            </a:r>
            <a:r>
              <a:rPr lang="en-IN" dirty="0"/>
              <a:t>);</a:t>
            </a:r>
          </a:p>
          <a:p>
            <a:r>
              <a:rPr lang="en-IN" dirty="0"/>
              <a:t>    do</a:t>
            </a:r>
          </a:p>
          <a:p>
            <a:r>
              <a:rPr lang="en-IN" dirty="0"/>
              <a:t>    </a:t>
            </a:r>
          </a:p>
        </p:txBody>
      </p:sp>
    </p:spTree>
    <p:extLst>
      <p:ext uri="{BB962C8B-B14F-4D97-AF65-F5344CB8AC3E}">
        <p14:creationId xmlns:p14="http://schemas.microsoft.com/office/powerpoint/2010/main" val="354368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172240"/>
            <a:ext cx="9944100" cy="6740307"/>
          </a:xfrm>
          <a:prstGeom prst="rect">
            <a:avLst/>
          </a:prstGeom>
        </p:spPr>
        <p:txBody>
          <a:bodyPr wrap="square">
            <a:spAutoFit/>
          </a:bodyPr>
          <a:lstStyle/>
          <a:p>
            <a:r>
              <a:rPr lang="en-IN" dirty="0"/>
              <a:t>{</a:t>
            </a:r>
          </a:p>
          <a:p>
            <a:r>
              <a:rPr lang="en-IN" dirty="0"/>
              <a:t>        </a:t>
            </a:r>
            <a:r>
              <a:rPr lang="en-IN" dirty="0" err="1"/>
              <a:t>printf</a:t>
            </a:r>
            <a:r>
              <a:rPr lang="en-IN" dirty="0"/>
              <a:t>("\n\t\t\</a:t>
            </a:r>
            <a:r>
              <a:rPr lang="en-IN" dirty="0" err="1"/>
              <a:t>tBook</a:t>
            </a:r>
            <a:r>
              <a:rPr lang="en-IN" dirty="0"/>
              <a:t> Name  = ");</a:t>
            </a:r>
          </a:p>
          <a:p>
            <a:r>
              <a:rPr lang="en-IN" dirty="0"/>
              <a:t>        </a:t>
            </a:r>
            <a:r>
              <a:rPr lang="en-IN" dirty="0" err="1"/>
              <a:t>fflush</a:t>
            </a:r>
            <a:r>
              <a:rPr lang="en-IN" dirty="0"/>
              <a:t>(</a:t>
            </a:r>
            <a:r>
              <a:rPr lang="en-IN" dirty="0" err="1"/>
              <a:t>stdin</a:t>
            </a:r>
            <a:r>
              <a:rPr lang="en-IN" dirty="0"/>
              <a:t>);</a:t>
            </a:r>
          </a:p>
          <a:p>
            <a:r>
              <a:rPr lang="en-IN" dirty="0"/>
              <a:t>        </a:t>
            </a:r>
            <a:r>
              <a:rPr lang="en-IN" dirty="0" err="1"/>
              <a:t>fgets</a:t>
            </a:r>
            <a:r>
              <a:rPr lang="en-IN" dirty="0"/>
              <a:t>(</a:t>
            </a:r>
            <a:r>
              <a:rPr lang="en-IN" dirty="0" err="1"/>
              <a:t>addBookInfoInDataBase.bookName,MAX_BOOK_NAME,stdin</a:t>
            </a:r>
            <a:r>
              <a:rPr lang="en-IN" dirty="0"/>
              <a:t>);</a:t>
            </a:r>
          </a:p>
          <a:p>
            <a:r>
              <a:rPr lang="en-IN" dirty="0"/>
              <a:t>        status = </a:t>
            </a:r>
            <a:r>
              <a:rPr lang="en-IN" dirty="0" err="1"/>
              <a:t>isNameValid</a:t>
            </a:r>
            <a:r>
              <a:rPr lang="en-IN" dirty="0"/>
              <a:t>(</a:t>
            </a:r>
            <a:r>
              <a:rPr lang="en-IN" dirty="0" err="1"/>
              <a:t>addBookInfoInDataBase.bookName</a:t>
            </a:r>
            <a:r>
              <a:rPr lang="en-IN" dirty="0"/>
              <a:t>);</a:t>
            </a:r>
          </a:p>
          <a:p>
            <a:r>
              <a:rPr lang="en-IN" dirty="0"/>
              <a:t>        if (!status)</a:t>
            </a:r>
          </a:p>
          <a:p>
            <a:r>
              <a:rPr lang="en-IN" dirty="0"/>
              <a:t>        {</a:t>
            </a:r>
          </a:p>
          <a:p>
            <a:r>
              <a:rPr lang="en-IN" dirty="0"/>
              <a:t>            </a:t>
            </a:r>
            <a:r>
              <a:rPr lang="en-IN" dirty="0" err="1"/>
              <a:t>printf</a:t>
            </a:r>
            <a:r>
              <a:rPr lang="en-IN" dirty="0"/>
              <a:t>("\n\t\t\</a:t>
            </a:r>
            <a:r>
              <a:rPr lang="en-IN" dirty="0" err="1"/>
              <a:t>tName</a:t>
            </a:r>
            <a:r>
              <a:rPr lang="en-IN" dirty="0"/>
              <a:t> contain invalid character. Please enter again.");</a:t>
            </a:r>
          </a:p>
          <a:p>
            <a:r>
              <a:rPr lang="en-IN" dirty="0"/>
              <a:t>        }</a:t>
            </a:r>
          </a:p>
          <a:p>
            <a:r>
              <a:rPr lang="en-IN" dirty="0"/>
              <a:t>    }</a:t>
            </a:r>
          </a:p>
          <a:p>
            <a:r>
              <a:rPr lang="en-IN" dirty="0"/>
              <a:t>    while(!status);</a:t>
            </a:r>
          </a:p>
          <a:p>
            <a:r>
              <a:rPr lang="en-IN" dirty="0"/>
              <a:t>    do</a:t>
            </a:r>
          </a:p>
          <a:p>
            <a:r>
              <a:rPr lang="en-IN" dirty="0"/>
              <a:t>    {</a:t>
            </a:r>
          </a:p>
          <a:p>
            <a:r>
              <a:rPr lang="en-IN" dirty="0"/>
              <a:t>        </a:t>
            </a:r>
            <a:r>
              <a:rPr lang="en-IN" dirty="0" err="1"/>
              <a:t>printf</a:t>
            </a:r>
            <a:r>
              <a:rPr lang="en-IN" dirty="0"/>
              <a:t>("\n\t\t\</a:t>
            </a:r>
            <a:r>
              <a:rPr lang="en-IN" dirty="0" err="1"/>
              <a:t>tAuthor</a:t>
            </a:r>
            <a:r>
              <a:rPr lang="en-IN" dirty="0"/>
              <a:t> Name  = ");</a:t>
            </a:r>
          </a:p>
          <a:p>
            <a:r>
              <a:rPr lang="en-IN" dirty="0"/>
              <a:t>        </a:t>
            </a:r>
            <a:r>
              <a:rPr lang="en-IN" dirty="0" err="1"/>
              <a:t>fflush</a:t>
            </a:r>
            <a:r>
              <a:rPr lang="en-IN" dirty="0"/>
              <a:t>(</a:t>
            </a:r>
            <a:r>
              <a:rPr lang="en-IN" dirty="0" err="1"/>
              <a:t>stdin</a:t>
            </a:r>
            <a:r>
              <a:rPr lang="en-IN" dirty="0"/>
              <a:t>);</a:t>
            </a:r>
          </a:p>
          <a:p>
            <a:r>
              <a:rPr lang="en-IN" dirty="0"/>
              <a:t>        </a:t>
            </a:r>
            <a:r>
              <a:rPr lang="en-IN" dirty="0" err="1"/>
              <a:t>fgets</a:t>
            </a:r>
            <a:r>
              <a:rPr lang="en-IN" dirty="0"/>
              <a:t>(</a:t>
            </a:r>
            <a:r>
              <a:rPr lang="en-IN" dirty="0" err="1"/>
              <a:t>addBookInfoInDataBase.authorName,MAX_AUTHOR_NAME,stdin</a:t>
            </a:r>
            <a:r>
              <a:rPr lang="en-IN" dirty="0"/>
              <a:t>);</a:t>
            </a:r>
          </a:p>
          <a:p>
            <a:r>
              <a:rPr lang="en-IN" dirty="0"/>
              <a:t>        status = </a:t>
            </a:r>
            <a:r>
              <a:rPr lang="en-IN" dirty="0" err="1"/>
              <a:t>isNameValid</a:t>
            </a:r>
            <a:r>
              <a:rPr lang="en-IN" dirty="0"/>
              <a:t>(</a:t>
            </a:r>
            <a:r>
              <a:rPr lang="en-IN" dirty="0" err="1"/>
              <a:t>addBookInfoInDataBase.authorName</a:t>
            </a:r>
            <a:r>
              <a:rPr lang="en-IN" dirty="0"/>
              <a:t>);</a:t>
            </a:r>
          </a:p>
          <a:p>
            <a:r>
              <a:rPr lang="en-IN" dirty="0"/>
              <a:t>        if (!status)</a:t>
            </a:r>
          </a:p>
          <a:p>
            <a:r>
              <a:rPr lang="en-IN" dirty="0"/>
              <a:t>        {</a:t>
            </a:r>
          </a:p>
          <a:p>
            <a:r>
              <a:rPr lang="en-IN" dirty="0"/>
              <a:t>            </a:t>
            </a:r>
            <a:r>
              <a:rPr lang="en-IN" dirty="0" err="1"/>
              <a:t>printf</a:t>
            </a:r>
            <a:r>
              <a:rPr lang="en-IN" dirty="0"/>
              <a:t>("\n\t\t\</a:t>
            </a:r>
            <a:r>
              <a:rPr lang="en-IN" dirty="0" err="1"/>
              <a:t>tName</a:t>
            </a:r>
            <a:r>
              <a:rPr lang="en-IN" dirty="0"/>
              <a:t> contain invalid character. Please enter again.");</a:t>
            </a:r>
          </a:p>
          <a:p>
            <a:r>
              <a:rPr lang="en-IN" dirty="0"/>
              <a:t>        }</a:t>
            </a:r>
          </a:p>
          <a:p>
            <a:r>
              <a:rPr lang="en-IN" dirty="0"/>
              <a:t>    }</a:t>
            </a:r>
          </a:p>
          <a:p>
            <a:r>
              <a:rPr lang="en-IN" dirty="0"/>
              <a:t>    while(!status);</a:t>
            </a:r>
          </a:p>
          <a:p>
            <a:r>
              <a:rPr lang="en-IN" dirty="0"/>
              <a:t>    </a:t>
            </a:r>
            <a:endParaRPr lang="en-IN" dirty="0"/>
          </a:p>
        </p:txBody>
      </p:sp>
    </p:spTree>
    <p:extLst>
      <p:ext uri="{BB962C8B-B14F-4D97-AF65-F5344CB8AC3E}">
        <p14:creationId xmlns:p14="http://schemas.microsoft.com/office/powerpoint/2010/main" val="406544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3" y="0"/>
            <a:ext cx="11711354" cy="6740307"/>
          </a:xfrm>
          <a:prstGeom prst="rect">
            <a:avLst/>
          </a:prstGeom>
        </p:spPr>
        <p:txBody>
          <a:bodyPr wrap="square">
            <a:spAutoFit/>
          </a:bodyPr>
          <a:lstStyle/>
          <a:p>
            <a:r>
              <a:rPr lang="en-IN" sz="1600" dirty="0"/>
              <a:t>do</a:t>
            </a:r>
          </a:p>
          <a:p>
            <a:r>
              <a:rPr lang="en-IN" sz="1600" dirty="0"/>
              <a:t>    {</a:t>
            </a:r>
          </a:p>
          <a:p>
            <a:r>
              <a:rPr lang="en-IN" sz="1600" dirty="0"/>
              <a:t>        </a:t>
            </a:r>
            <a:r>
              <a:rPr lang="en-IN" sz="1600" dirty="0" err="1"/>
              <a:t>printf</a:t>
            </a:r>
            <a:r>
              <a:rPr lang="en-IN" sz="1600" dirty="0"/>
              <a:t>("\n\t\t\</a:t>
            </a:r>
            <a:r>
              <a:rPr lang="en-IN" sz="1600" dirty="0" err="1"/>
              <a:t>tStudent</a:t>
            </a:r>
            <a:r>
              <a:rPr lang="en-IN" sz="1600" dirty="0"/>
              <a:t> Name  = ");</a:t>
            </a:r>
          </a:p>
          <a:p>
            <a:r>
              <a:rPr lang="en-IN" sz="1600" dirty="0"/>
              <a:t>        </a:t>
            </a:r>
            <a:r>
              <a:rPr lang="en-IN" sz="1600" dirty="0" err="1"/>
              <a:t>fflush</a:t>
            </a:r>
            <a:r>
              <a:rPr lang="en-IN" sz="1600" dirty="0"/>
              <a:t>(</a:t>
            </a:r>
            <a:r>
              <a:rPr lang="en-IN" sz="1600" dirty="0" err="1"/>
              <a:t>stdin</a:t>
            </a:r>
            <a:r>
              <a:rPr lang="en-IN" sz="1600" dirty="0"/>
              <a:t>);</a:t>
            </a:r>
          </a:p>
          <a:p>
            <a:r>
              <a:rPr lang="en-IN" sz="1600" dirty="0"/>
              <a:t>        </a:t>
            </a:r>
            <a:r>
              <a:rPr lang="en-IN" sz="1600" dirty="0" err="1"/>
              <a:t>fgets</a:t>
            </a:r>
            <a:r>
              <a:rPr lang="en-IN" sz="1600" dirty="0"/>
              <a:t>(</a:t>
            </a:r>
            <a:r>
              <a:rPr lang="en-IN" sz="1600" dirty="0" err="1"/>
              <a:t>addBookInfoInDataBase.studentName,MAX_STUDENT_NAME,stdin</a:t>
            </a:r>
            <a:r>
              <a:rPr lang="en-IN" sz="1600" dirty="0"/>
              <a:t>);</a:t>
            </a:r>
          </a:p>
          <a:p>
            <a:r>
              <a:rPr lang="en-IN" sz="1600" dirty="0"/>
              <a:t>        status = </a:t>
            </a:r>
            <a:r>
              <a:rPr lang="en-IN" sz="1600" dirty="0" err="1"/>
              <a:t>isNameValid</a:t>
            </a:r>
            <a:r>
              <a:rPr lang="en-IN" sz="1600" dirty="0"/>
              <a:t>(</a:t>
            </a:r>
            <a:r>
              <a:rPr lang="en-IN" sz="1600" dirty="0" err="1"/>
              <a:t>addBookInfoInDataBase.studentName</a:t>
            </a:r>
            <a:r>
              <a:rPr lang="en-IN" sz="1600" dirty="0"/>
              <a:t>);</a:t>
            </a:r>
          </a:p>
          <a:p>
            <a:r>
              <a:rPr lang="en-IN" sz="1600" dirty="0"/>
              <a:t>        if (!status)</a:t>
            </a:r>
          </a:p>
          <a:p>
            <a:r>
              <a:rPr lang="en-IN" sz="1600" dirty="0"/>
              <a:t>        {</a:t>
            </a:r>
          </a:p>
          <a:p>
            <a:r>
              <a:rPr lang="en-IN" sz="1600" dirty="0"/>
              <a:t>            </a:t>
            </a:r>
            <a:r>
              <a:rPr lang="en-IN" sz="1600" dirty="0" err="1"/>
              <a:t>printf</a:t>
            </a:r>
            <a:r>
              <a:rPr lang="en-IN" sz="1600" dirty="0"/>
              <a:t>("\n\t\t\</a:t>
            </a:r>
            <a:r>
              <a:rPr lang="en-IN" sz="1600" dirty="0" err="1"/>
              <a:t>tName</a:t>
            </a:r>
            <a:r>
              <a:rPr lang="en-IN" sz="1600" dirty="0"/>
              <a:t> contain invalid character. Please enter again.");</a:t>
            </a:r>
          </a:p>
          <a:p>
            <a:r>
              <a:rPr lang="en-IN" sz="1600" dirty="0"/>
              <a:t>        }</a:t>
            </a:r>
          </a:p>
          <a:p>
            <a:r>
              <a:rPr lang="en-IN" sz="1600" dirty="0"/>
              <a:t>    }</a:t>
            </a:r>
          </a:p>
          <a:p>
            <a:r>
              <a:rPr lang="en-IN" sz="1600" dirty="0"/>
              <a:t>    while(!status);</a:t>
            </a:r>
          </a:p>
          <a:p>
            <a:r>
              <a:rPr lang="en-IN" sz="1600" dirty="0"/>
              <a:t>    do</a:t>
            </a:r>
          </a:p>
          <a:p>
            <a:r>
              <a:rPr lang="en-IN" sz="1600" dirty="0"/>
              <a:t>    {</a:t>
            </a:r>
          </a:p>
          <a:p>
            <a:r>
              <a:rPr lang="en-IN" sz="1600" dirty="0" err="1" smtClean="0"/>
              <a:t>printf</a:t>
            </a:r>
            <a:r>
              <a:rPr lang="en-IN" sz="1600" dirty="0"/>
              <a:t>("\n\t\t\</a:t>
            </a:r>
            <a:r>
              <a:rPr lang="en-IN" sz="1600" dirty="0" err="1"/>
              <a:t>tEnter</a:t>
            </a:r>
            <a:r>
              <a:rPr lang="en-IN" sz="1600" dirty="0"/>
              <a:t> date in format (day/month/year): ");</a:t>
            </a:r>
          </a:p>
          <a:p>
            <a:r>
              <a:rPr lang="en-IN" sz="1600" dirty="0"/>
              <a:t>        </a:t>
            </a:r>
            <a:r>
              <a:rPr lang="en-IN" sz="1600" dirty="0" err="1"/>
              <a:t>scanf</a:t>
            </a:r>
            <a:r>
              <a:rPr lang="en-IN" sz="1600" dirty="0"/>
              <a:t>("%d/%d/%d",&amp;addBookInfoInDataBase.bookIssueDate.dd,&amp;addBookInfoInDataBase.bookIssueDate.mm,&amp;addBookInfoInDataBase.bookIssueDate.yyyy);</a:t>
            </a:r>
          </a:p>
          <a:p>
            <a:r>
              <a:rPr lang="en-IN" sz="1600" dirty="0" smtClean="0"/>
              <a:t>status </a:t>
            </a:r>
            <a:r>
              <a:rPr lang="en-IN" sz="1600" dirty="0"/>
              <a:t>= </a:t>
            </a:r>
            <a:r>
              <a:rPr lang="en-IN" sz="1600" dirty="0" err="1"/>
              <a:t>isValidDate</a:t>
            </a:r>
            <a:r>
              <a:rPr lang="en-IN" sz="1600" dirty="0"/>
              <a:t>(&amp;</a:t>
            </a:r>
            <a:r>
              <a:rPr lang="en-IN" sz="1600" dirty="0" err="1"/>
              <a:t>addBookInfoInDataBase.bookIssueDate</a:t>
            </a:r>
            <a:r>
              <a:rPr lang="en-IN" sz="1600" dirty="0"/>
              <a:t>);</a:t>
            </a:r>
          </a:p>
          <a:p>
            <a:r>
              <a:rPr lang="en-IN" sz="1600" dirty="0"/>
              <a:t>        if (!status)</a:t>
            </a:r>
          </a:p>
          <a:p>
            <a:r>
              <a:rPr lang="en-IN" sz="1600" dirty="0"/>
              <a:t>        {</a:t>
            </a:r>
          </a:p>
          <a:p>
            <a:r>
              <a:rPr lang="en-IN" sz="1600" dirty="0"/>
              <a:t>            </a:t>
            </a:r>
            <a:r>
              <a:rPr lang="en-IN" sz="1600" dirty="0" err="1"/>
              <a:t>printf</a:t>
            </a:r>
            <a:r>
              <a:rPr lang="en-IN" sz="1600" dirty="0"/>
              <a:t>("\n\t\t\</a:t>
            </a:r>
            <a:r>
              <a:rPr lang="en-IN" sz="1600" dirty="0" err="1"/>
              <a:t>tPlease</a:t>
            </a:r>
            <a:r>
              <a:rPr lang="en-IN" sz="1600" dirty="0"/>
              <a:t> enter a valid date.\n");</a:t>
            </a:r>
          </a:p>
          <a:p>
            <a:r>
              <a:rPr lang="en-IN" sz="1600" dirty="0"/>
              <a:t>        }</a:t>
            </a:r>
          </a:p>
          <a:p>
            <a:r>
              <a:rPr lang="en-IN" sz="1600" dirty="0"/>
              <a:t>    }</a:t>
            </a:r>
          </a:p>
          <a:p>
            <a:r>
              <a:rPr lang="en-IN" sz="1600" dirty="0"/>
              <a:t>    while(!status);</a:t>
            </a:r>
          </a:p>
          <a:p>
            <a:r>
              <a:rPr lang="en-IN" sz="1600" dirty="0"/>
              <a:t>    </a:t>
            </a:r>
            <a:r>
              <a:rPr lang="en-IN" sz="1600" dirty="0" err="1"/>
              <a:t>fwrite</a:t>
            </a:r>
            <a:r>
              <a:rPr lang="en-IN" sz="1600" dirty="0"/>
              <a:t>(&amp;</a:t>
            </a:r>
            <a:r>
              <a:rPr lang="en-IN" sz="1600" dirty="0" err="1"/>
              <a:t>addBookInfoInDataBase,sizeof</a:t>
            </a:r>
            <a:r>
              <a:rPr lang="en-IN" sz="1600" dirty="0"/>
              <a:t>(</a:t>
            </a:r>
            <a:r>
              <a:rPr lang="en-IN" sz="1600" dirty="0" err="1"/>
              <a:t>addBookInfoInDataBase</a:t>
            </a:r>
            <a:r>
              <a:rPr lang="en-IN" sz="1600" dirty="0"/>
              <a:t>), 1, </a:t>
            </a:r>
            <a:r>
              <a:rPr lang="en-IN" sz="1600" dirty="0" err="1"/>
              <a:t>fp</a:t>
            </a:r>
            <a:r>
              <a:rPr lang="en-IN" sz="1600" dirty="0"/>
              <a:t>);</a:t>
            </a:r>
          </a:p>
          <a:p>
            <a:r>
              <a:rPr lang="en-IN" sz="1600" dirty="0"/>
              <a:t>    </a:t>
            </a:r>
            <a:r>
              <a:rPr lang="en-IN" sz="1600" dirty="0" err="1"/>
              <a:t>fclose</a:t>
            </a:r>
            <a:r>
              <a:rPr lang="en-IN" sz="1600" dirty="0"/>
              <a:t>(</a:t>
            </a:r>
            <a:r>
              <a:rPr lang="en-IN" sz="1600" dirty="0" err="1"/>
              <a:t>fp</a:t>
            </a:r>
            <a:r>
              <a:rPr lang="en-IN" sz="1600" dirty="0"/>
              <a:t>);</a:t>
            </a:r>
            <a:endParaRPr lang="en-IN" sz="1600" dirty="0"/>
          </a:p>
        </p:txBody>
      </p:sp>
    </p:spTree>
    <p:extLst>
      <p:ext uri="{BB962C8B-B14F-4D97-AF65-F5344CB8AC3E}">
        <p14:creationId xmlns:p14="http://schemas.microsoft.com/office/powerpoint/2010/main" val="318085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 y="263742"/>
            <a:ext cx="2805576" cy="523220"/>
          </a:xfrm>
          <a:prstGeom prst="rect">
            <a:avLst/>
          </a:prstGeom>
        </p:spPr>
        <p:txBody>
          <a:bodyPr wrap="none">
            <a:spAutoFit/>
          </a:bodyPr>
          <a:lstStyle/>
          <a:p>
            <a:r>
              <a:rPr lang="en-IN" sz="2800" b="1" dirty="0" err="1">
                <a:solidFill>
                  <a:srgbClr val="262626"/>
                </a:solidFill>
                <a:latin typeface="Raleway"/>
              </a:rPr>
              <a:t>searchBooks</a:t>
            </a:r>
            <a:r>
              <a:rPr lang="en-IN" sz="2800" b="1" dirty="0">
                <a:solidFill>
                  <a:srgbClr val="262626"/>
                </a:solidFill>
                <a:latin typeface="Raleway"/>
              </a:rPr>
              <a:t>():</a:t>
            </a:r>
            <a:endParaRPr lang="en-IN" sz="2800" b="1" i="0" u="none" strike="noStrike" dirty="0">
              <a:solidFill>
                <a:srgbClr val="262626"/>
              </a:solidFill>
              <a:effectLst/>
              <a:latin typeface="Raleway"/>
            </a:endParaRPr>
          </a:p>
        </p:txBody>
      </p:sp>
      <p:sp>
        <p:nvSpPr>
          <p:cNvPr id="4" name="Rectangle 3"/>
          <p:cNvSpPr/>
          <p:nvPr/>
        </p:nvSpPr>
        <p:spPr>
          <a:xfrm>
            <a:off x="3683977" y="602324"/>
            <a:ext cx="5889792" cy="6186309"/>
          </a:xfrm>
          <a:prstGeom prst="rect">
            <a:avLst/>
          </a:prstGeom>
        </p:spPr>
        <p:txBody>
          <a:bodyPr wrap="square">
            <a:spAutoFit/>
          </a:bodyPr>
          <a:lstStyle/>
          <a:p>
            <a:r>
              <a:rPr lang="en-IN" dirty="0"/>
              <a:t>void </a:t>
            </a:r>
            <a:r>
              <a:rPr lang="en-IN" dirty="0" err="1"/>
              <a:t>searchBooks</a:t>
            </a:r>
            <a:r>
              <a:rPr lang="en-IN" dirty="0"/>
              <a:t>()</a:t>
            </a:r>
          </a:p>
          <a:p>
            <a:r>
              <a:rPr lang="en-IN" dirty="0"/>
              <a:t>{</a:t>
            </a:r>
          </a:p>
          <a:p>
            <a:r>
              <a:rPr lang="en-IN" dirty="0"/>
              <a:t>    </a:t>
            </a:r>
            <a:r>
              <a:rPr lang="en-IN" dirty="0" err="1"/>
              <a:t>int</a:t>
            </a:r>
            <a:r>
              <a:rPr lang="en-IN" dirty="0"/>
              <a:t> found = 0;</a:t>
            </a:r>
          </a:p>
          <a:p>
            <a:r>
              <a:rPr lang="en-IN" dirty="0"/>
              <a:t>    char </a:t>
            </a:r>
            <a:r>
              <a:rPr lang="en-IN" dirty="0" err="1"/>
              <a:t>bookName</a:t>
            </a:r>
            <a:r>
              <a:rPr lang="en-IN" dirty="0"/>
              <a:t>[MAX_BOOK_NAME] = {0};</a:t>
            </a:r>
          </a:p>
          <a:p>
            <a:r>
              <a:rPr lang="en-IN" dirty="0"/>
              <a:t>    </a:t>
            </a:r>
            <a:r>
              <a:rPr lang="en-IN" dirty="0" err="1"/>
              <a:t>s_BooksInfo</a:t>
            </a:r>
            <a:r>
              <a:rPr lang="en-IN" dirty="0"/>
              <a:t> </a:t>
            </a:r>
            <a:r>
              <a:rPr lang="en-IN" dirty="0" err="1"/>
              <a:t>addBookInfoInDataBase</a:t>
            </a:r>
            <a:r>
              <a:rPr lang="en-IN" dirty="0"/>
              <a:t> = {0};</a:t>
            </a:r>
          </a:p>
          <a:p>
            <a:r>
              <a:rPr lang="en-IN" dirty="0"/>
              <a:t>    FILE *</a:t>
            </a:r>
            <a:r>
              <a:rPr lang="en-IN" dirty="0" err="1"/>
              <a:t>fp</a:t>
            </a:r>
            <a:r>
              <a:rPr lang="en-IN" dirty="0"/>
              <a:t> = NULL;</a:t>
            </a:r>
          </a:p>
          <a:p>
            <a:r>
              <a:rPr lang="en-IN" dirty="0"/>
              <a:t>    </a:t>
            </a:r>
            <a:r>
              <a:rPr lang="en-IN" dirty="0" err="1"/>
              <a:t>int</a:t>
            </a:r>
            <a:r>
              <a:rPr lang="en-IN" dirty="0"/>
              <a:t> status = 0;</a:t>
            </a:r>
          </a:p>
          <a:p>
            <a:r>
              <a:rPr lang="en-IN" dirty="0"/>
              <a:t>    </a:t>
            </a:r>
            <a:r>
              <a:rPr lang="en-IN" dirty="0" err="1"/>
              <a:t>fp</a:t>
            </a:r>
            <a:r>
              <a:rPr lang="en-IN" dirty="0"/>
              <a:t> = </a:t>
            </a:r>
            <a:r>
              <a:rPr lang="en-IN" dirty="0" err="1"/>
              <a:t>fopen</a:t>
            </a:r>
            <a:r>
              <a:rPr lang="en-IN" dirty="0"/>
              <a:t>(FILE_NAME,"</a:t>
            </a:r>
            <a:r>
              <a:rPr lang="en-IN" dirty="0" err="1"/>
              <a:t>rb</a:t>
            </a:r>
            <a:r>
              <a:rPr lang="en-IN" dirty="0"/>
              <a:t>");</a:t>
            </a:r>
          </a:p>
          <a:p>
            <a:r>
              <a:rPr lang="en-IN" dirty="0"/>
              <a:t>    if(</a:t>
            </a:r>
            <a:r>
              <a:rPr lang="en-IN" dirty="0" err="1"/>
              <a:t>fp</a:t>
            </a:r>
            <a:r>
              <a:rPr lang="en-IN" dirty="0"/>
              <a:t> == NULL)</a:t>
            </a:r>
          </a:p>
          <a:p>
            <a:r>
              <a:rPr lang="en-IN" dirty="0"/>
              <a:t>    {</a:t>
            </a:r>
          </a:p>
          <a:p>
            <a:r>
              <a:rPr lang="en-IN" dirty="0"/>
              <a:t>        </a:t>
            </a:r>
            <a:r>
              <a:rPr lang="en-IN" dirty="0" err="1"/>
              <a:t>printf</a:t>
            </a:r>
            <a:r>
              <a:rPr lang="en-IN" dirty="0"/>
              <a:t>("\n\t\t\</a:t>
            </a:r>
            <a:r>
              <a:rPr lang="en-IN" dirty="0" err="1"/>
              <a:t>tFile</a:t>
            </a:r>
            <a:r>
              <a:rPr lang="en-IN" dirty="0"/>
              <a:t> is not opened\n");</a:t>
            </a:r>
          </a:p>
          <a:p>
            <a:r>
              <a:rPr lang="en-IN" dirty="0"/>
              <a:t>        exit(1);</a:t>
            </a:r>
          </a:p>
          <a:p>
            <a:r>
              <a:rPr lang="en-IN" dirty="0"/>
              <a:t>    }</a:t>
            </a:r>
          </a:p>
          <a:p>
            <a:r>
              <a:rPr lang="en-IN" dirty="0"/>
              <a:t>    </a:t>
            </a:r>
            <a:r>
              <a:rPr lang="en-IN" dirty="0" err="1"/>
              <a:t>headMessage</a:t>
            </a:r>
            <a:r>
              <a:rPr lang="en-IN" dirty="0"/>
              <a:t>("SEARCH BOOKS");</a:t>
            </a:r>
          </a:p>
          <a:p>
            <a:r>
              <a:rPr lang="en-IN" dirty="0"/>
              <a:t>    //put the control on books detail</a:t>
            </a:r>
          </a:p>
          <a:p>
            <a:r>
              <a:rPr lang="en-IN" dirty="0"/>
              <a:t>    if (</a:t>
            </a:r>
            <a:r>
              <a:rPr lang="en-IN" dirty="0" err="1"/>
              <a:t>fseek</a:t>
            </a:r>
            <a:r>
              <a:rPr lang="en-IN" dirty="0"/>
              <a:t>(</a:t>
            </a:r>
            <a:r>
              <a:rPr lang="en-IN" dirty="0" err="1"/>
              <a:t>fp,FILE_HEADER_SIZE,SEEK_SET</a:t>
            </a:r>
            <a:r>
              <a:rPr lang="en-IN" dirty="0"/>
              <a:t>) != 0)</a:t>
            </a:r>
          </a:p>
          <a:p>
            <a:r>
              <a:rPr lang="en-IN" dirty="0"/>
              <a:t>    {</a:t>
            </a:r>
          </a:p>
          <a:p>
            <a:r>
              <a:rPr lang="en-IN" dirty="0"/>
              <a:t>        </a:t>
            </a:r>
            <a:r>
              <a:rPr lang="en-IN" dirty="0" err="1"/>
              <a:t>fclose</a:t>
            </a:r>
            <a:r>
              <a:rPr lang="en-IN" dirty="0"/>
              <a:t>(</a:t>
            </a:r>
            <a:r>
              <a:rPr lang="en-IN" dirty="0" err="1"/>
              <a:t>fp</a:t>
            </a:r>
            <a:r>
              <a:rPr lang="en-IN" dirty="0"/>
              <a:t>);</a:t>
            </a:r>
          </a:p>
          <a:p>
            <a:r>
              <a:rPr lang="en-IN" dirty="0"/>
              <a:t>        </a:t>
            </a:r>
            <a:r>
              <a:rPr lang="en-IN" dirty="0" err="1"/>
              <a:t>printf</a:t>
            </a:r>
            <a:r>
              <a:rPr lang="en-IN" dirty="0"/>
              <a:t>("\n\t\t\</a:t>
            </a:r>
            <a:r>
              <a:rPr lang="en-IN" dirty="0" err="1"/>
              <a:t>tFacing</a:t>
            </a:r>
            <a:r>
              <a:rPr lang="en-IN" dirty="0"/>
              <a:t> issue while reading file\n");</a:t>
            </a:r>
          </a:p>
          <a:p>
            <a:r>
              <a:rPr lang="en-IN" dirty="0"/>
              <a:t>        exit(1);</a:t>
            </a:r>
          </a:p>
          <a:p>
            <a:r>
              <a:rPr lang="en-IN" dirty="0"/>
              <a:t>    }</a:t>
            </a:r>
          </a:p>
          <a:p>
            <a:r>
              <a:rPr lang="en-IN" dirty="0"/>
              <a:t>    </a:t>
            </a:r>
          </a:p>
        </p:txBody>
      </p:sp>
    </p:spTree>
    <p:extLst>
      <p:ext uri="{BB962C8B-B14F-4D97-AF65-F5344CB8AC3E}">
        <p14:creationId xmlns:p14="http://schemas.microsoft.com/office/powerpoint/2010/main" val="248976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240" y="0"/>
            <a:ext cx="11025552" cy="6740307"/>
          </a:xfrm>
          <a:prstGeom prst="rect">
            <a:avLst/>
          </a:prstGeom>
        </p:spPr>
        <p:txBody>
          <a:bodyPr wrap="square">
            <a:spAutoFit/>
          </a:bodyPr>
          <a:lstStyle/>
          <a:p>
            <a:r>
              <a:rPr lang="en-IN" sz="1600" dirty="0" err="1"/>
              <a:t>printf</a:t>
            </a:r>
            <a:r>
              <a:rPr lang="en-IN" sz="1600" dirty="0"/>
              <a:t>("\n\n\t\t\</a:t>
            </a:r>
            <a:r>
              <a:rPr lang="en-IN" sz="1600" dirty="0" err="1"/>
              <a:t>tEnter</a:t>
            </a:r>
            <a:r>
              <a:rPr lang="en-IN" sz="1600" dirty="0"/>
              <a:t> Book Name to search:");</a:t>
            </a:r>
          </a:p>
          <a:p>
            <a:r>
              <a:rPr lang="en-IN" sz="1600" dirty="0"/>
              <a:t>    </a:t>
            </a:r>
            <a:r>
              <a:rPr lang="en-IN" sz="1600" dirty="0" err="1"/>
              <a:t>fflush</a:t>
            </a:r>
            <a:r>
              <a:rPr lang="en-IN" sz="1600" dirty="0"/>
              <a:t>(</a:t>
            </a:r>
            <a:r>
              <a:rPr lang="en-IN" sz="1600" dirty="0" err="1"/>
              <a:t>stdin</a:t>
            </a:r>
            <a:r>
              <a:rPr lang="en-IN" sz="1600" dirty="0"/>
              <a:t>);</a:t>
            </a:r>
          </a:p>
          <a:p>
            <a:r>
              <a:rPr lang="en-IN" sz="1600" dirty="0"/>
              <a:t>    </a:t>
            </a:r>
            <a:r>
              <a:rPr lang="en-IN" sz="1600" dirty="0" err="1"/>
              <a:t>fgets</a:t>
            </a:r>
            <a:r>
              <a:rPr lang="en-IN" sz="1600" dirty="0"/>
              <a:t>(</a:t>
            </a:r>
            <a:r>
              <a:rPr lang="en-IN" sz="1600" dirty="0" err="1"/>
              <a:t>bookName,MAX_BOOK_NAME,stdin</a:t>
            </a:r>
            <a:r>
              <a:rPr lang="en-IN" sz="1600" dirty="0"/>
              <a:t>);</a:t>
            </a:r>
          </a:p>
          <a:p>
            <a:r>
              <a:rPr lang="en-IN" sz="1600" dirty="0"/>
              <a:t>    while (</a:t>
            </a:r>
            <a:r>
              <a:rPr lang="en-IN" sz="1600" dirty="0" err="1"/>
              <a:t>fread</a:t>
            </a:r>
            <a:r>
              <a:rPr lang="en-IN" sz="1600" dirty="0"/>
              <a:t> (&amp;</a:t>
            </a:r>
            <a:r>
              <a:rPr lang="en-IN" sz="1600" dirty="0" err="1"/>
              <a:t>addBookInfoInDataBase</a:t>
            </a:r>
            <a:r>
              <a:rPr lang="en-IN" sz="1600" dirty="0"/>
              <a:t>, </a:t>
            </a:r>
            <a:r>
              <a:rPr lang="en-IN" sz="1600" dirty="0" err="1"/>
              <a:t>sizeof</a:t>
            </a:r>
            <a:r>
              <a:rPr lang="en-IN" sz="1600" dirty="0"/>
              <a:t>(</a:t>
            </a:r>
            <a:r>
              <a:rPr lang="en-IN" sz="1600" dirty="0" err="1"/>
              <a:t>addBookInfoInDataBase</a:t>
            </a:r>
            <a:r>
              <a:rPr lang="en-IN" sz="1600" dirty="0"/>
              <a:t>), 1, </a:t>
            </a:r>
            <a:r>
              <a:rPr lang="en-IN" sz="1600" dirty="0" err="1"/>
              <a:t>fp</a:t>
            </a:r>
            <a:r>
              <a:rPr lang="en-IN" sz="1600" dirty="0"/>
              <a:t>))</a:t>
            </a:r>
          </a:p>
          <a:p>
            <a:r>
              <a:rPr lang="en-IN" sz="1600" dirty="0"/>
              <a:t>    {</a:t>
            </a:r>
          </a:p>
          <a:p>
            <a:r>
              <a:rPr lang="en-IN" sz="1600" dirty="0"/>
              <a:t>        if(!</a:t>
            </a:r>
            <a:r>
              <a:rPr lang="en-IN" sz="1600" dirty="0" err="1"/>
              <a:t>strcmp</a:t>
            </a:r>
            <a:r>
              <a:rPr lang="en-IN" sz="1600" dirty="0"/>
              <a:t>(</a:t>
            </a:r>
            <a:r>
              <a:rPr lang="en-IN" sz="1600" dirty="0" err="1"/>
              <a:t>addBookInfoInDataBase.bookName</a:t>
            </a:r>
            <a:r>
              <a:rPr lang="en-IN" sz="1600" dirty="0"/>
              <a:t>, </a:t>
            </a:r>
            <a:r>
              <a:rPr lang="en-IN" sz="1600" dirty="0" err="1"/>
              <a:t>bookName</a:t>
            </a:r>
            <a:r>
              <a:rPr lang="en-IN" sz="1600" dirty="0"/>
              <a:t>))</a:t>
            </a:r>
          </a:p>
          <a:p>
            <a:r>
              <a:rPr lang="en-IN" sz="1600" dirty="0"/>
              <a:t>        {</a:t>
            </a:r>
          </a:p>
          <a:p>
            <a:r>
              <a:rPr lang="en-IN" sz="1600" dirty="0"/>
              <a:t>            found = 1;</a:t>
            </a:r>
          </a:p>
          <a:p>
            <a:r>
              <a:rPr lang="en-IN" sz="1600" dirty="0"/>
              <a:t>            break;</a:t>
            </a:r>
          </a:p>
          <a:p>
            <a:r>
              <a:rPr lang="en-IN" sz="1600" dirty="0"/>
              <a:t>        }</a:t>
            </a:r>
          </a:p>
          <a:p>
            <a:r>
              <a:rPr lang="en-IN" sz="1600" dirty="0"/>
              <a:t>    }</a:t>
            </a:r>
          </a:p>
          <a:p>
            <a:r>
              <a:rPr lang="en-IN" sz="1600" dirty="0"/>
              <a:t>    if(found)</a:t>
            </a:r>
          </a:p>
          <a:p>
            <a:r>
              <a:rPr lang="en-IN" sz="1600" dirty="0"/>
              <a:t>    {</a:t>
            </a:r>
          </a:p>
          <a:p>
            <a:r>
              <a:rPr lang="en-IN" sz="1600" dirty="0"/>
              <a:t>        </a:t>
            </a:r>
            <a:r>
              <a:rPr lang="en-IN" sz="1600" dirty="0" err="1"/>
              <a:t>printf</a:t>
            </a:r>
            <a:r>
              <a:rPr lang="en-IN" sz="1600" dirty="0"/>
              <a:t>("\n\t\t\</a:t>
            </a:r>
            <a:r>
              <a:rPr lang="en-IN" sz="1600" dirty="0" err="1"/>
              <a:t>tBook</a:t>
            </a:r>
            <a:r>
              <a:rPr lang="en-IN" sz="1600" dirty="0"/>
              <a:t> id = %u\n",</a:t>
            </a:r>
            <a:r>
              <a:rPr lang="en-IN" sz="1600" dirty="0" err="1"/>
              <a:t>addBookInfoInDataBase.books_id</a:t>
            </a:r>
            <a:r>
              <a:rPr lang="en-IN" sz="1600" dirty="0"/>
              <a:t>);</a:t>
            </a:r>
          </a:p>
          <a:p>
            <a:r>
              <a:rPr lang="en-IN" sz="1600" dirty="0"/>
              <a:t>        </a:t>
            </a:r>
            <a:r>
              <a:rPr lang="en-IN" sz="1600" dirty="0" err="1"/>
              <a:t>printf</a:t>
            </a:r>
            <a:r>
              <a:rPr lang="en-IN" sz="1600" dirty="0"/>
              <a:t>("\t\t\</a:t>
            </a:r>
            <a:r>
              <a:rPr lang="en-IN" sz="1600" dirty="0" err="1"/>
              <a:t>tBook</a:t>
            </a:r>
            <a:r>
              <a:rPr lang="en-IN" sz="1600" dirty="0"/>
              <a:t> name = %s",</a:t>
            </a:r>
            <a:r>
              <a:rPr lang="en-IN" sz="1600" dirty="0" err="1"/>
              <a:t>addBookInfoInDataBase.bookName</a:t>
            </a:r>
            <a:r>
              <a:rPr lang="en-IN" sz="1600" dirty="0"/>
              <a:t>);</a:t>
            </a:r>
          </a:p>
          <a:p>
            <a:r>
              <a:rPr lang="en-IN" sz="1600" dirty="0"/>
              <a:t>        </a:t>
            </a:r>
            <a:r>
              <a:rPr lang="en-IN" sz="1600" dirty="0" err="1"/>
              <a:t>printf</a:t>
            </a:r>
            <a:r>
              <a:rPr lang="en-IN" sz="1600" dirty="0"/>
              <a:t>("\t\t\</a:t>
            </a:r>
            <a:r>
              <a:rPr lang="en-IN" sz="1600" dirty="0" err="1"/>
              <a:t>tBook</a:t>
            </a:r>
            <a:r>
              <a:rPr lang="en-IN" sz="1600" dirty="0"/>
              <a:t> </a:t>
            </a:r>
            <a:r>
              <a:rPr lang="en-IN" sz="1600" dirty="0" err="1"/>
              <a:t>authorName</a:t>
            </a:r>
            <a:r>
              <a:rPr lang="en-IN" sz="1600" dirty="0"/>
              <a:t> = %s",</a:t>
            </a:r>
            <a:r>
              <a:rPr lang="en-IN" sz="1600" dirty="0" err="1"/>
              <a:t>addBookInfoInDataBase.authorName</a:t>
            </a:r>
            <a:r>
              <a:rPr lang="en-IN" sz="1600" dirty="0"/>
              <a:t>);</a:t>
            </a:r>
          </a:p>
          <a:p>
            <a:r>
              <a:rPr lang="en-IN" sz="1600" dirty="0"/>
              <a:t>        </a:t>
            </a:r>
            <a:r>
              <a:rPr lang="en-IN" sz="1600" dirty="0" err="1"/>
              <a:t>printf</a:t>
            </a:r>
            <a:r>
              <a:rPr lang="en-IN" sz="1600" dirty="0"/>
              <a:t>("\t\t\</a:t>
            </a:r>
            <a:r>
              <a:rPr lang="en-IN" sz="1600" dirty="0" err="1"/>
              <a:t>tBook</a:t>
            </a:r>
            <a:r>
              <a:rPr lang="en-IN" sz="1600" dirty="0"/>
              <a:t> issue date(day/month/year) =  (%d/%d/%d)",addBookInfoInDataBase.bookIssueDate.dd,</a:t>
            </a:r>
          </a:p>
          <a:p>
            <a:r>
              <a:rPr lang="en-IN" sz="1600" dirty="0"/>
              <a:t>               addBookInfoInDataBase.bookIssueDate.mm, </a:t>
            </a:r>
            <a:r>
              <a:rPr lang="en-IN" sz="1600" dirty="0" err="1"/>
              <a:t>addBookInfoInDataBase.bookIssueDate.yyyy</a:t>
            </a:r>
            <a:r>
              <a:rPr lang="en-IN" sz="1600" dirty="0"/>
              <a:t>);</a:t>
            </a:r>
          </a:p>
          <a:p>
            <a:r>
              <a:rPr lang="en-IN" sz="1600" dirty="0"/>
              <a:t>    }</a:t>
            </a:r>
          </a:p>
          <a:p>
            <a:r>
              <a:rPr lang="en-IN" sz="1600" dirty="0"/>
              <a:t>    else</a:t>
            </a:r>
          </a:p>
          <a:p>
            <a:r>
              <a:rPr lang="en-IN" sz="1600" dirty="0"/>
              <a:t>    {</a:t>
            </a:r>
          </a:p>
          <a:p>
            <a:r>
              <a:rPr lang="en-IN" sz="1600" dirty="0"/>
              <a:t>        </a:t>
            </a:r>
            <a:r>
              <a:rPr lang="en-IN" sz="1600" dirty="0" err="1"/>
              <a:t>printf</a:t>
            </a:r>
            <a:r>
              <a:rPr lang="en-IN" sz="1600" dirty="0"/>
              <a:t>("\n\t\t\</a:t>
            </a:r>
            <a:r>
              <a:rPr lang="en-IN" sz="1600" dirty="0" err="1"/>
              <a:t>tNo</a:t>
            </a:r>
            <a:r>
              <a:rPr lang="en-IN" sz="1600" dirty="0"/>
              <a:t> Record");</a:t>
            </a:r>
          </a:p>
          <a:p>
            <a:r>
              <a:rPr lang="en-IN" sz="1600" dirty="0"/>
              <a:t>    }</a:t>
            </a:r>
          </a:p>
          <a:p>
            <a:r>
              <a:rPr lang="en-IN" sz="1600" dirty="0"/>
              <a:t>    </a:t>
            </a:r>
            <a:r>
              <a:rPr lang="en-IN" sz="1600" dirty="0" err="1"/>
              <a:t>fclose</a:t>
            </a:r>
            <a:r>
              <a:rPr lang="en-IN" sz="1600" dirty="0"/>
              <a:t>(</a:t>
            </a:r>
            <a:r>
              <a:rPr lang="en-IN" sz="1600" dirty="0" err="1"/>
              <a:t>fp</a:t>
            </a:r>
            <a:r>
              <a:rPr lang="en-IN" sz="1600" dirty="0"/>
              <a:t>);</a:t>
            </a:r>
          </a:p>
          <a:p>
            <a:r>
              <a:rPr lang="en-IN" sz="1600" dirty="0"/>
              <a:t>    </a:t>
            </a:r>
            <a:r>
              <a:rPr lang="en-IN" sz="1600" dirty="0" err="1"/>
              <a:t>printf</a:t>
            </a:r>
            <a:r>
              <a:rPr lang="en-IN" sz="1600" dirty="0"/>
              <a:t>("\n\n\n\t\t\</a:t>
            </a:r>
            <a:r>
              <a:rPr lang="en-IN" sz="1600" dirty="0" err="1"/>
              <a:t>tPress</a:t>
            </a:r>
            <a:r>
              <a:rPr lang="en-IN" sz="1600" dirty="0"/>
              <a:t> any key to go to main menu.....");</a:t>
            </a:r>
          </a:p>
          <a:p>
            <a:r>
              <a:rPr lang="en-IN" sz="1600" dirty="0"/>
              <a:t>    </a:t>
            </a:r>
            <a:r>
              <a:rPr lang="en-IN" sz="1600" dirty="0" err="1"/>
              <a:t>getchar</a:t>
            </a:r>
            <a:r>
              <a:rPr lang="en-IN" sz="1600" dirty="0"/>
              <a:t>();</a:t>
            </a:r>
          </a:p>
          <a:p>
            <a:r>
              <a:rPr lang="en-IN" sz="1600" dirty="0"/>
              <a:t>}</a:t>
            </a:r>
            <a:endParaRPr lang="en-IN" sz="1600" dirty="0"/>
          </a:p>
        </p:txBody>
      </p:sp>
    </p:spTree>
    <p:extLst>
      <p:ext uri="{BB962C8B-B14F-4D97-AF65-F5344CB8AC3E}">
        <p14:creationId xmlns:p14="http://schemas.microsoft.com/office/powerpoint/2010/main" val="21797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090" y="237365"/>
            <a:ext cx="2424062" cy="523220"/>
          </a:xfrm>
          <a:prstGeom prst="rect">
            <a:avLst/>
          </a:prstGeom>
        </p:spPr>
        <p:txBody>
          <a:bodyPr wrap="none">
            <a:spAutoFit/>
          </a:bodyPr>
          <a:lstStyle/>
          <a:p>
            <a:r>
              <a:rPr lang="en-IN" sz="2800" b="1" dirty="0" err="1">
                <a:solidFill>
                  <a:srgbClr val="262626"/>
                </a:solidFill>
                <a:latin typeface="+mj-lt"/>
              </a:rPr>
              <a:t>viewBooks</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3" name="Rectangle 2"/>
          <p:cNvSpPr/>
          <p:nvPr/>
        </p:nvSpPr>
        <p:spPr>
          <a:xfrm>
            <a:off x="3103685" y="574922"/>
            <a:ext cx="6919545" cy="6186309"/>
          </a:xfrm>
          <a:prstGeom prst="rect">
            <a:avLst/>
          </a:prstGeom>
        </p:spPr>
        <p:txBody>
          <a:bodyPr wrap="square">
            <a:spAutoFit/>
          </a:bodyPr>
          <a:lstStyle/>
          <a:p>
            <a:r>
              <a:rPr lang="en-IN" dirty="0"/>
              <a:t>void </a:t>
            </a:r>
            <a:r>
              <a:rPr lang="en-IN" dirty="0" err="1"/>
              <a:t>viewBooks</a:t>
            </a:r>
            <a:r>
              <a:rPr lang="en-IN" dirty="0"/>
              <a:t>()</a:t>
            </a:r>
          </a:p>
          <a:p>
            <a:r>
              <a:rPr lang="en-IN" dirty="0"/>
              <a:t>{</a:t>
            </a:r>
          </a:p>
          <a:p>
            <a:r>
              <a:rPr lang="en-IN" dirty="0"/>
              <a:t>    </a:t>
            </a:r>
            <a:r>
              <a:rPr lang="en-IN" dirty="0" err="1"/>
              <a:t>int</a:t>
            </a:r>
            <a:r>
              <a:rPr lang="en-IN" dirty="0"/>
              <a:t> found = 0;</a:t>
            </a:r>
          </a:p>
          <a:p>
            <a:r>
              <a:rPr lang="en-IN" dirty="0"/>
              <a:t>    char </a:t>
            </a:r>
            <a:r>
              <a:rPr lang="en-IN" dirty="0" err="1"/>
              <a:t>bookName</a:t>
            </a:r>
            <a:r>
              <a:rPr lang="en-IN" dirty="0"/>
              <a:t>[MAX_BOOK_NAME] = {0};</a:t>
            </a:r>
          </a:p>
          <a:p>
            <a:r>
              <a:rPr lang="en-IN" dirty="0"/>
              <a:t>    </a:t>
            </a:r>
            <a:r>
              <a:rPr lang="en-IN" dirty="0" err="1"/>
              <a:t>s_BooksInfo</a:t>
            </a:r>
            <a:r>
              <a:rPr lang="en-IN" dirty="0"/>
              <a:t> </a:t>
            </a:r>
            <a:r>
              <a:rPr lang="en-IN" dirty="0" err="1"/>
              <a:t>addBookInfoInDataBase</a:t>
            </a:r>
            <a:r>
              <a:rPr lang="en-IN" dirty="0"/>
              <a:t> = {0};</a:t>
            </a:r>
          </a:p>
          <a:p>
            <a:r>
              <a:rPr lang="en-IN" dirty="0"/>
              <a:t>    FILE *</a:t>
            </a:r>
            <a:r>
              <a:rPr lang="en-IN" dirty="0" err="1"/>
              <a:t>fp</a:t>
            </a:r>
            <a:r>
              <a:rPr lang="en-IN" dirty="0"/>
              <a:t> = NULL;</a:t>
            </a:r>
          </a:p>
          <a:p>
            <a:r>
              <a:rPr lang="en-IN" dirty="0"/>
              <a:t>    </a:t>
            </a:r>
            <a:r>
              <a:rPr lang="en-IN" dirty="0" err="1"/>
              <a:t>int</a:t>
            </a:r>
            <a:r>
              <a:rPr lang="en-IN" dirty="0"/>
              <a:t> status = 0;</a:t>
            </a:r>
          </a:p>
          <a:p>
            <a:r>
              <a:rPr lang="en-IN" dirty="0"/>
              <a:t>    unsigned </a:t>
            </a:r>
            <a:r>
              <a:rPr lang="en-IN" dirty="0" err="1"/>
              <a:t>int</a:t>
            </a:r>
            <a:r>
              <a:rPr lang="en-IN" dirty="0"/>
              <a:t> </a:t>
            </a:r>
            <a:r>
              <a:rPr lang="en-IN" dirty="0" err="1"/>
              <a:t>countBook</a:t>
            </a:r>
            <a:r>
              <a:rPr lang="en-IN" dirty="0"/>
              <a:t> = 1;</a:t>
            </a:r>
          </a:p>
          <a:p>
            <a:r>
              <a:rPr lang="en-IN" dirty="0"/>
              <a:t>    </a:t>
            </a:r>
            <a:r>
              <a:rPr lang="en-IN" dirty="0" err="1"/>
              <a:t>headMessage</a:t>
            </a:r>
            <a:r>
              <a:rPr lang="en-IN" dirty="0"/>
              <a:t>("VIEW BOOKS DETAILS");</a:t>
            </a:r>
          </a:p>
          <a:p>
            <a:r>
              <a:rPr lang="en-IN" dirty="0"/>
              <a:t>    </a:t>
            </a:r>
            <a:r>
              <a:rPr lang="en-IN" dirty="0" err="1"/>
              <a:t>fp</a:t>
            </a:r>
            <a:r>
              <a:rPr lang="en-IN" dirty="0"/>
              <a:t> = </a:t>
            </a:r>
            <a:r>
              <a:rPr lang="en-IN" dirty="0" err="1"/>
              <a:t>fopen</a:t>
            </a:r>
            <a:r>
              <a:rPr lang="en-IN" dirty="0"/>
              <a:t>(FILE_NAME,"</a:t>
            </a:r>
            <a:r>
              <a:rPr lang="en-IN" dirty="0" err="1"/>
              <a:t>rb</a:t>
            </a:r>
            <a:r>
              <a:rPr lang="en-IN" dirty="0"/>
              <a:t>");</a:t>
            </a:r>
          </a:p>
          <a:p>
            <a:r>
              <a:rPr lang="en-IN" dirty="0"/>
              <a:t>    if(</a:t>
            </a:r>
            <a:r>
              <a:rPr lang="en-IN" dirty="0" err="1"/>
              <a:t>fp</a:t>
            </a:r>
            <a:r>
              <a:rPr lang="en-IN" dirty="0"/>
              <a:t> == NULL)</a:t>
            </a:r>
          </a:p>
          <a:p>
            <a:r>
              <a:rPr lang="en-IN" dirty="0"/>
              <a:t>    {</a:t>
            </a:r>
          </a:p>
          <a:p>
            <a:r>
              <a:rPr lang="en-IN" dirty="0"/>
              <a:t>        </a:t>
            </a:r>
            <a:r>
              <a:rPr lang="en-IN" dirty="0" err="1"/>
              <a:t>printf</a:t>
            </a:r>
            <a:r>
              <a:rPr lang="en-IN" dirty="0"/>
              <a:t>("File is not opened\n");</a:t>
            </a:r>
          </a:p>
          <a:p>
            <a:r>
              <a:rPr lang="en-IN" dirty="0"/>
              <a:t>        exit(1);</a:t>
            </a:r>
          </a:p>
          <a:p>
            <a:r>
              <a:rPr lang="en-IN" dirty="0"/>
              <a:t>    }</a:t>
            </a:r>
          </a:p>
          <a:p>
            <a:r>
              <a:rPr lang="en-IN" dirty="0"/>
              <a:t>    if (</a:t>
            </a:r>
            <a:r>
              <a:rPr lang="en-IN" dirty="0" err="1"/>
              <a:t>fseek</a:t>
            </a:r>
            <a:r>
              <a:rPr lang="en-IN" dirty="0"/>
              <a:t>(</a:t>
            </a:r>
            <a:r>
              <a:rPr lang="en-IN" dirty="0" err="1"/>
              <a:t>fp,FILE_HEADER_SIZE,SEEK_SET</a:t>
            </a:r>
            <a:r>
              <a:rPr lang="en-IN" dirty="0"/>
              <a:t>) != 0)</a:t>
            </a:r>
          </a:p>
          <a:p>
            <a:r>
              <a:rPr lang="en-IN" dirty="0"/>
              <a:t>    {</a:t>
            </a:r>
          </a:p>
          <a:p>
            <a:r>
              <a:rPr lang="en-IN" dirty="0"/>
              <a:t>        </a:t>
            </a:r>
            <a:r>
              <a:rPr lang="en-IN" dirty="0" err="1"/>
              <a:t>fclose</a:t>
            </a:r>
            <a:r>
              <a:rPr lang="en-IN" dirty="0"/>
              <a:t>(</a:t>
            </a:r>
            <a:r>
              <a:rPr lang="en-IN" dirty="0" err="1"/>
              <a:t>fp</a:t>
            </a:r>
            <a:r>
              <a:rPr lang="en-IN" dirty="0"/>
              <a:t>);</a:t>
            </a:r>
          </a:p>
          <a:p>
            <a:r>
              <a:rPr lang="en-IN" dirty="0"/>
              <a:t>        </a:t>
            </a:r>
            <a:r>
              <a:rPr lang="en-IN" dirty="0" err="1"/>
              <a:t>printf</a:t>
            </a:r>
            <a:r>
              <a:rPr lang="en-IN" dirty="0"/>
              <a:t>("Facing issue while reading file\n");</a:t>
            </a:r>
          </a:p>
          <a:p>
            <a:r>
              <a:rPr lang="en-IN" dirty="0"/>
              <a:t>        exit(1);</a:t>
            </a:r>
          </a:p>
          <a:p>
            <a:r>
              <a:rPr lang="en-IN" dirty="0"/>
              <a:t>    }</a:t>
            </a:r>
          </a:p>
          <a:p>
            <a:r>
              <a:rPr lang="en-IN" dirty="0"/>
              <a:t>    </a:t>
            </a:r>
          </a:p>
        </p:txBody>
      </p:sp>
    </p:spTree>
    <p:extLst>
      <p:ext uri="{BB962C8B-B14F-4D97-AF65-F5344CB8AC3E}">
        <p14:creationId xmlns:p14="http://schemas.microsoft.com/office/powerpoint/2010/main" val="216273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678663"/>
            <a:ext cx="11570677" cy="5632311"/>
          </a:xfrm>
          <a:prstGeom prst="rect">
            <a:avLst/>
          </a:prstGeom>
        </p:spPr>
        <p:txBody>
          <a:bodyPr wrap="square">
            <a:spAutoFit/>
          </a:bodyPr>
          <a:lstStyle/>
          <a:p>
            <a:r>
              <a:rPr lang="en-IN" dirty="0"/>
              <a:t>while (</a:t>
            </a:r>
            <a:r>
              <a:rPr lang="en-IN" dirty="0" err="1"/>
              <a:t>fread</a:t>
            </a:r>
            <a:r>
              <a:rPr lang="en-IN" dirty="0"/>
              <a:t> (&amp;</a:t>
            </a:r>
            <a:r>
              <a:rPr lang="en-IN" dirty="0" err="1"/>
              <a:t>addBookInfoInDataBase</a:t>
            </a:r>
            <a:r>
              <a:rPr lang="en-IN" dirty="0"/>
              <a:t>, </a:t>
            </a:r>
            <a:r>
              <a:rPr lang="en-IN" dirty="0" err="1"/>
              <a:t>sizeof</a:t>
            </a:r>
            <a:r>
              <a:rPr lang="en-IN" dirty="0"/>
              <a:t>(</a:t>
            </a:r>
            <a:r>
              <a:rPr lang="en-IN" dirty="0" err="1"/>
              <a:t>addBookInfoInDataBase</a:t>
            </a:r>
            <a:r>
              <a:rPr lang="en-IN" dirty="0"/>
              <a:t>), 1, </a:t>
            </a:r>
            <a:r>
              <a:rPr lang="en-IN" dirty="0" err="1"/>
              <a:t>fp</a:t>
            </a:r>
            <a:r>
              <a:rPr lang="en-IN" dirty="0"/>
              <a:t>))</a:t>
            </a:r>
          </a:p>
          <a:p>
            <a:r>
              <a:rPr lang="en-IN" dirty="0"/>
              <a:t>    {</a:t>
            </a:r>
          </a:p>
          <a:p>
            <a:r>
              <a:rPr lang="en-IN" dirty="0"/>
              <a:t>        </a:t>
            </a:r>
            <a:r>
              <a:rPr lang="en-IN" dirty="0" err="1"/>
              <a:t>printf</a:t>
            </a:r>
            <a:r>
              <a:rPr lang="en-IN" dirty="0"/>
              <a:t>("\n\t\t\</a:t>
            </a:r>
            <a:r>
              <a:rPr lang="en-IN" dirty="0" err="1"/>
              <a:t>tBook</a:t>
            </a:r>
            <a:r>
              <a:rPr lang="en-IN" dirty="0"/>
              <a:t> Count = %d\n\n",</a:t>
            </a:r>
            <a:r>
              <a:rPr lang="en-IN" dirty="0" err="1"/>
              <a:t>countBook</a:t>
            </a:r>
            <a:r>
              <a:rPr lang="en-IN" dirty="0"/>
              <a:t>);</a:t>
            </a:r>
          </a:p>
          <a:p>
            <a:r>
              <a:rPr lang="en-IN" dirty="0"/>
              <a:t>        </a:t>
            </a:r>
            <a:r>
              <a:rPr lang="en-IN" dirty="0" err="1"/>
              <a:t>printf</a:t>
            </a:r>
            <a:r>
              <a:rPr lang="en-IN" dirty="0"/>
              <a:t>("\t\t\</a:t>
            </a:r>
            <a:r>
              <a:rPr lang="en-IN" dirty="0" err="1"/>
              <a:t>tBook</a:t>
            </a:r>
            <a:r>
              <a:rPr lang="en-IN" dirty="0"/>
              <a:t> id = %u",</a:t>
            </a:r>
            <a:r>
              <a:rPr lang="en-IN" dirty="0" err="1"/>
              <a:t>addBookInfoInDataBase.books_id</a:t>
            </a:r>
            <a:r>
              <a:rPr lang="en-IN" dirty="0"/>
              <a:t>);</a:t>
            </a:r>
          </a:p>
          <a:p>
            <a:r>
              <a:rPr lang="en-IN" dirty="0"/>
              <a:t>        </a:t>
            </a:r>
            <a:r>
              <a:rPr lang="en-IN" dirty="0" err="1"/>
              <a:t>printf</a:t>
            </a:r>
            <a:r>
              <a:rPr lang="en-IN" dirty="0"/>
              <a:t>("\n\t\t\</a:t>
            </a:r>
            <a:r>
              <a:rPr lang="en-IN" dirty="0" err="1"/>
              <a:t>tBook</a:t>
            </a:r>
            <a:r>
              <a:rPr lang="en-IN" dirty="0"/>
              <a:t> name = %s",</a:t>
            </a:r>
            <a:r>
              <a:rPr lang="en-IN" dirty="0" err="1"/>
              <a:t>addBookInfoInDataBase.bookName</a:t>
            </a:r>
            <a:r>
              <a:rPr lang="en-IN" dirty="0"/>
              <a:t>);</a:t>
            </a:r>
          </a:p>
          <a:p>
            <a:r>
              <a:rPr lang="en-IN" dirty="0"/>
              <a:t>        </a:t>
            </a:r>
            <a:r>
              <a:rPr lang="en-IN" dirty="0" err="1"/>
              <a:t>printf</a:t>
            </a:r>
            <a:r>
              <a:rPr lang="en-IN" dirty="0"/>
              <a:t>("\t\t\</a:t>
            </a:r>
            <a:r>
              <a:rPr lang="en-IN" dirty="0" err="1"/>
              <a:t>tBook</a:t>
            </a:r>
            <a:r>
              <a:rPr lang="en-IN" dirty="0"/>
              <a:t> </a:t>
            </a:r>
            <a:r>
              <a:rPr lang="en-IN" dirty="0" err="1"/>
              <a:t>authorName</a:t>
            </a:r>
            <a:r>
              <a:rPr lang="en-IN" dirty="0"/>
              <a:t> = %s",</a:t>
            </a:r>
            <a:r>
              <a:rPr lang="en-IN" dirty="0" err="1"/>
              <a:t>addBookInfoInDataBase.authorName</a:t>
            </a:r>
            <a:r>
              <a:rPr lang="en-IN" dirty="0"/>
              <a:t>);</a:t>
            </a:r>
          </a:p>
          <a:p>
            <a:r>
              <a:rPr lang="en-IN" dirty="0"/>
              <a:t>        </a:t>
            </a:r>
            <a:r>
              <a:rPr lang="en-IN" dirty="0" err="1"/>
              <a:t>printf</a:t>
            </a:r>
            <a:r>
              <a:rPr lang="en-IN" dirty="0"/>
              <a:t>("\t\t\</a:t>
            </a:r>
            <a:r>
              <a:rPr lang="en-IN" dirty="0" err="1"/>
              <a:t>tBook</a:t>
            </a:r>
            <a:r>
              <a:rPr lang="en-IN" dirty="0"/>
              <a:t> issue date(day/month/year) =  (%d/%d/%d)",addBookInfoInDataBase.bookIssueDate.dd,</a:t>
            </a:r>
          </a:p>
          <a:p>
            <a:r>
              <a:rPr lang="en-IN" dirty="0"/>
              <a:t>               addBookInfoInDataBase.bookIssueDate.mm, </a:t>
            </a:r>
            <a:r>
              <a:rPr lang="en-IN" dirty="0" err="1"/>
              <a:t>addBookInfoInDataBase.bookIssueDate.yyyy</a:t>
            </a:r>
            <a:r>
              <a:rPr lang="en-IN" dirty="0"/>
              <a:t>);</a:t>
            </a:r>
          </a:p>
          <a:p>
            <a:r>
              <a:rPr lang="en-IN" dirty="0"/>
              <a:t>        found = 1;</a:t>
            </a:r>
          </a:p>
          <a:p>
            <a:r>
              <a:rPr lang="en-IN" dirty="0"/>
              <a:t>        ++</a:t>
            </a:r>
            <a:r>
              <a:rPr lang="en-IN" dirty="0" err="1"/>
              <a:t>countBook</a:t>
            </a:r>
            <a:r>
              <a:rPr lang="en-IN" dirty="0"/>
              <a:t>;</a:t>
            </a:r>
          </a:p>
          <a:p>
            <a:r>
              <a:rPr lang="en-IN" dirty="0"/>
              <a:t>    }</a:t>
            </a:r>
          </a:p>
          <a:p>
            <a:r>
              <a:rPr lang="en-IN" dirty="0"/>
              <a:t>    </a:t>
            </a:r>
            <a:r>
              <a:rPr lang="en-IN" dirty="0" err="1"/>
              <a:t>fclose</a:t>
            </a:r>
            <a:r>
              <a:rPr lang="en-IN" dirty="0"/>
              <a:t>(</a:t>
            </a:r>
            <a:r>
              <a:rPr lang="en-IN" dirty="0" err="1"/>
              <a:t>fp</a:t>
            </a:r>
            <a:r>
              <a:rPr lang="en-IN" dirty="0"/>
              <a:t>);</a:t>
            </a:r>
          </a:p>
          <a:p>
            <a:r>
              <a:rPr lang="en-IN" dirty="0"/>
              <a:t>    if(!found)</a:t>
            </a:r>
          </a:p>
          <a:p>
            <a:r>
              <a:rPr lang="en-IN" dirty="0"/>
              <a:t>    {</a:t>
            </a:r>
          </a:p>
          <a:p>
            <a:r>
              <a:rPr lang="en-IN" dirty="0"/>
              <a:t>        </a:t>
            </a:r>
            <a:r>
              <a:rPr lang="en-IN" dirty="0" err="1"/>
              <a:t>printf</a:t>
            </a:r>
            <a:r>
              <a:rPr lang="en-IN" dirty="0"/>
              <a:t>("\n\t\t\</a:t>
            </a:r>
            <a:r>
              <a:rPr lang="en-IN" dirty="0" err="1"/>
              <a:t>tNo</a:t>
            </a:r>
            <a:r>
              <a:rPr lang="en-IN" dirty="0"/>
              <a:t> Record");</a:t>
            </a:r>
          </a:p>
          <a:p>
            <a:r>
              <a:rPr lang="en-IN" dirty="0"/>
              <a:t>    }</a:t>
            </a:r>
          </a:p>
          <a:p>
            <a:r>
              <a:rPr lang="en-IN" dirty="0"/>
              <a:t>    </a:t>
            </a:r>
            <a:r>
              <a:rPr lang="en-IN" dirty="0" err="1"/>
              <a:t>printf</a:t>
            </a:r>
            <a:r>
              <a:rPr lang="en-IN" dirty="0"/>
              <a:t>("\n\n\t\t\</a:t>
            </a:r>
            <a:r>
              <a:rPr lang="en-IN" dirty="0" err="1"/>
              <a:t>tPress</a:t>
            </a:r>
            <a:r>
              <a:rPr lang="en-IN" dirty="0"/>
              <a:t> any key to go to main menu.....");</a:t>
            </a:r>
          </a:p>
          <a:p>
            <a:r>
              <a:rPr lang="en-IN" dirty="0"/>
              <a:t>    </a:t>
            </a:r>
            <a:r>
              <a:rPr lang="en-IN" dirty="0" err="1"/>
              <a:t>fflush</a:t>
            </a:r>
            <a:r>
              <a:rPr lang="en-IN" dirty="0"/>
              <a:t>(</a:t>
            </a:r>
            <a:r>
              <a:rPr lang="en-IN" dirty="0" err="1"/>
              <a:t>stdin</a:t>
            </a:r>
            <a:r>
              <a:rPr lang="en-IN" dirty="0"/>
              <a:t>);</a:t>
            </a:r>
          </a:p>
          <a:p>
            <a:r>
              <a:rPr lang="en-IN" dirty="0"/>
              <a:t>    </a:t>
            </a:r>
            <a:r>
              <a:rPr lang="en-IN" dirty="0" err="1"/>
              <a:t>getchar</a:t>
            </a:r>
            <a:r>
              <a:rPr lang="en-IN" dirty="0"/>
              <a:t>();</a:t>
            </a:r>
          </a:p>
          <a:p>
            <a:r>
              <a:rPr lang="en-IN" dirty="0"/>
              <a:t>}</a:t>
            </a:r>
            <a:endParaRPr lang="en-IN" dirty="0"/>
          </a:p>
        </p:txBody>
      </p:sp>
    </p:spTree>
    <p:extLst>
      <p:ext uri="{BB962C8B-B14F-4D97-AF65-F5344CB8AC3E}">
        <p14:creationId xmlns:p14="http://schemas.microsoft.com/office/powerpoint/2010/main" val="232274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2047164"/>
            <a:ext cx="10399594" cy="2585323"/>
          </a:xfrm>
          <a:prstGeom prst="rect">
            <a:avLst/>
          </a:prstGeom>
        </p:spPr>
        <p:txBody>
          <a:bodyPr wrap="square">
            <a:spAutoFit/>
          </a:bodyPr>
          <a:lstStyle/>
          <a:p>
            <a:pPr algn="just"/>
            <a:r>
              <a:rPr lang="en-US" dirty="0">
                <a:solidFill>
                  <a:srgbClr val="222222"/>
                </a:solidFill>
                <a:latin typeface="Verdana" panose="020B0604030504040204" pitchFamily="34" charset="0"/>
              </a:rPr>
              <a:t>This </a:t>
            </a:r>
            <a:r>
              <a:rPr lang="en-US" dirty="0" smtClean="0">
                <a:solidFill>
                  <a:srgbClr val="222222"/>
                </a:solidFill>
                <a:latin typeface="Verdana" panose="020B0604030504040204" pitchFamily="34" charset="0"/>
              </a:rPr>
              <a:t>C </a:t>
            </a:r>
            <a:r>
              <a:rPr lang="en-US" dirty="0">
                <a:solidFill>
                  <a:srgbClr val="222222"/>
                </a:solidFill>
                <a:latin typeface="Verdana" panose="020B0604030504040204" pitchFamily="34" charset="0"/>
              </a:rPr>
              <a:t>mini project in </a:t>
            </a:r>
            <a:r>
              <a:rPr lang="en-US" dirty="0" smtClean="0">
                <a:solidFill>
                  <a:srgbClr val="222222"/>
                </a:solidFill>
                <a:latin typeface="Verdana" panose="020B0604030504040204" pitchFamily="34" charset="0"/>
              </a:rPr>
              <a:t>Library </a:t>
            </a:r>
            <a:r>
              <a:rPr lang="en-US" dirty="0">
                <a:solidFill>
                  <a:srgbClr val="222222"/>
                </a:solidFill>
                <a:latin typeface="Verdana" panose="020B0604030504040204" pitchFamily="34" charset="0"/>
              </a:rPr>
              <a:t>Management System is a console application without graphic developed using the C programming language. It is compiled in V</a:t>
            </a:r>
            <a:r>
              <a:rPr lang="en-US" dirty="0" smtClean="0">
                <a:solidFill>
                  <a:srgbClr val="222222"/>
                </a:solidFill>
                <a:latin typeface="Verdana" panose="020B0604030504040204" pitchFamily="34" charset="0"/>
              </a:rPr>
              <a:t>isual </a:t>
            </a:r>
            <a:r>
              <a:rPr lang="en-US" dirty="0">
                <a:solidFill>
                  <a:srgbClr val="222222"/>
                </a:solidFill>
                <a:latin typeface="Verdana" panose="020B0604030504040204" pitchFamily="34" charset="0"/>
              </a:rPr>
              <a:t>C</a:t>
            </a:r>
            <a:r>
              <a:rPr lang="en-US" dirty="0" smtClean="0">
                <a:solidFill>
                  <a:srgbClr val="222222"/>
                </a:solidFill>
                <a:latin typeface="Verdana" panose="020B0604030504040204" pitchFamily="34" charset="0"/>
              </a:rPr>
              <a:t>ode </a:t>
            </a:r>
            <a:r>
              <a:rPr lang="en-US" dirty="0">
                <a:solidFill>
                  <a:srgbClr val="222222"/>
                </a:solidFill>
                <a:latin typeface="Verdana" panose="020B0604030504040204" pitchFamily="34" charset="0"/>
              </a:rPr>
              <a:t>S</a:t>
            </a:r>
            <a:r>
              <a:rPr lang="en-US" dirty="0" smtClean="0">
                <a:solidFill>
                  <a:srgbClr val="222222"/>
                </a:solidFill>
                <a:latin typeface="Verdana" panose="020B0604030504040204" pitchFamily="34" charset="0"/>
              </a:rPr>
              <a:t>tudio with </a:t>
            </a:r>
            <a:r>
              <a:rPr lang="en-US" dirty="0">
                <a:solidFill>
                  <a:srgbClr val="222222"/>
                </a:solidFill>
                <a:latin typeface="Verdana" panose="020B0604030504040204" pitchFamily="34" charset="0"/>
              </a:rPr>
              <a:t>the </a:t>
            </a:r>
            <a:r>
              <a:rPr lang="en-US" dirty="0" smtClean="0">
                <a:solidFill>
                  <a:srgbClr val="222222"/>
                </a:solidFill>
                <a:latin typeface="Verdana" panose="020B0604030504040204" pitchFamily="34" charset="0"/>
              </a:rPr>
              <a:t>compiler</a:t>
            </a:r>
            <a:r>
              <a:rPr lang="en-US" dirty="0">
                <a:solidFill>
                  <a:srgbClr val="222222"/>
                </a:solidFill>
                <a:latin typeface="Verdana" panose="020B0604030504040204" pitchFamily="34" charset="0"/>
              </a:rPr>
              <a:t>. In this, you can perform book-related operations like in a REAL library management system with computer</a:t>
            </a:r>
            <a:r>
              <a:rPr lang="en-US" dirty="0" smtClean="0">
                <a:solidFill>
                  <a:srgbClr val="222222"/>
                </a:solidFill>
                <a:latin typeface="Verdana" panose="020B0604030504040204" pitchFamily="34" charset="0"/>
              </a:rPr>
              <a:t>.</a:t>
            </a:r>
          </a:p>
          <a:p>
            <a:pPr algn="just"/>
            <a:endParaRPr lang="en-US" dirty="0">
              <a:solidFill>
                <a:srgbClr val="222222"/>
              </a:solidFill>
              <a:latin typeface="Verdana" panose="020B0604030504040204" pitchFamily="34" charset="0"/>
            </a:endParaRPr>
          </a:p>
          <a:p>
            <a:pPr algn="just"/>
            <a:r>
              <a:rPr lang="en-US" dirty="0" smtClean="0">
                <a:solidFill>
                  <a:srgbClr val="222222"/>
                </a:solidFill>
                <a:latin typeface="Verdana" panose="020B0604030504040204" pitchFamily="34" charset="0"/>
              </a:rPr>
              <a:t>Here, you can perform functions such as add books, return books, issue books, delete record of books issued, view record of books issued, search for books, and more. File handling has been extensively used in this project for almost all functions. So, this project can definitely guide you to understand C mini projects in a better way.</a:t>
            </a:r>
            <a:endParaRPr lang="en-US"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56299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357" y="202195"/>
            <a:ext cx="2685351" cy="523220"/>
          </a:xfrm>
          <a:prstGeom prst="rect">
            <a:avLst/>
          </a:prstGeom>
        </p:spPr>
        <p:txBody>
          <a:bodyPr wrap="none">
            <a:spAutoFit/>
          </a:bodyPr>
          <a:lstStyle/>
          <a:p>
            <a:r>
              <a:rPr lang="en-IN" sz="2800" b="1" dirty="0" err="1">
                <a:solidFill>
                  <a:srgbClr val="262626"/>
                </a:solidFill>
                <a:latin typeface="Raleway"/>
              </a:rPr>
              <a:t>deleteBooks</a:t>
            </a:r>
            <a:r>
              <a:rPr lang="en-IN" sz="2800" b="1" dirty="0">
                <a:solidFill>
                  <a:srgbClr val="262626"/>
                </a:solidFill>
                <a:latin typeface="Raleway"/>
              </a:rPr>
              <a:t>():</a:t>
            </a:r>
            <a:endParaRPr lang="en-IN" sz="2800" b="1" i="0" u="none" strike="noStrike" dirty="0">
              <a:solidFill>
                <a:srgbClr val="262626"/>
              </a:solidFill>
              <a:effectLst/>
              <a:latin typeface="Raleway"/>
            </a:endParaRPr>
          </a:p>
        </p:txBody>
      </p:sp>
      <p:sp>
        <p:nvSpPr>
          <p:cNvPr id="4" name="Rectangle 3"/>
          <p:cNvSpPr/>
          <p:nvPr/>
        </p:nvSpPr>
        <p:spPr>
          <a:xfrm>
            <a:off x="410357" y="1018892"/>
            <a:ext cx="11658600" cy="5632311"/>
          </a:xfrm>
          <a:prstGeom prst="rect">
            <a:avLst/>
          </a:prstGeom>
        </p:spPr>
        <p:txBody>
          <a:bodyPr wrap="square">
            <a:spAutoFit/>
          </a:bodyPr>
          <a:lstStyle/>
          <a:p>
            <a:r>
              <a:rPr lang="en-IN" dirty="0"/>
              <a:t>void </a:t>
            </a:r>
            <a:r>
              <a:rPr lang="en-IN" dirty="0" err="1"/>
              <a:t>deleteBooks</a:t>
            </a:r>
            <a:r>
              <a:rPr lang="en-IN" dirty="0"/>
              <a:t>()</a:t>
            </a:r>
          </a:p>
          <a:p>
            <a:r>
              <a:rPr lang="en-IN" dirty="0"/>
              <a:t>{</a:t>
            </a:r>
          </a:p>
          <a:p>
            <a:r>
              <a:rPr lang="en-IN" dirty="0"/>
              <a:t>    </a:t>
            </a:r>
            <a:r>
              <a:rPr lang="en-IN" dirty="0" err="1"/>
              <a:t>int</a:t>
            </a:r>
            <a:r>
              <a:rPr lang="en-IN" dirty="0"/>
              <a:t> found = 0;</a:t>
            </a:r>
          </a:p>
          <a:p>
            <a:r>
              <a:rPr lang="en-IN" dirty="0"/>
              <a:t>    </a:t>
            </a:r>
            <a:r>
              <a:rPr lang="en-IN" dirty="0" err="1"/>
              <a:t>int</a:t>
            </a:r>
            <a:r>
              <a:rPr lang="en-IN" dirty="0"/>
              <a:t> </a:t>
            </a:r>
            <a:r>
              <a:rPr lang="en-IN" dirty="0" err="1"/>
              <a:t>bookDelete</a:t>
            </a:r>
            <a:r>
              <a:rPr lang="en-IN" dirty="0"/>
              <a:t> = 0;</a:t>
            </a:r>
          </a:p>
          <a:p>
            <a:r>
              <a:rPr lang="en-IN" dirty="0"/>
              <a:t>    </a:t>
            </a:r>
            <a:r>
              <a:rPr lang="en-IN" dirty="0" err="1"/>
              <a:t>sFileHeader</a:t>
            </a:r>
            <a:r>
              <a:rPr lang="en-IN" dirty="0"/>
              <a:t> </a:t>
            </a:r>
            <a:r>
              <a:rPr lang="en-IN" dirty="0" err="1"/>
              <a:t>fileHeaderInfo</a:t>
            </a:r>
            <a:r>
              <a:rPr lang="en-IN" dirty="0"/>
              <a:t> = {0};</a:t>
            </a:r>
          </a:p>
          <a:p>
            <a:r>
              <a:rPr lang="en-IN" dirty="0"/>
              <a:t>    char </a:t>
            </a:r>
            <a:r>
              <a:rPr lang="en-IN" dirty="0" err="1"/>
              <a:t>bookName</a:t>
            </a:r>
            <a:r>
              <a:rPr lang="en-IN" dirty="0"/>
              <a:t>[MAX_BOOK_NAME] = {0};</a:t>
            </a:r>
          </a:p>
          <a:p>
            <a:r>
              <a:rPr lang="en-IN" dirty="0"/>
              <a:t>    </a:t>
            </a:r>
            <a:r>
              <a:rPr lang="en-IN" dirty="0" err="1"/>
              <a:t>s_BooksInfo</a:t>
            </a:r>
            <a:r>
              <a:rPr lang="en-IN" dirty="0"/>
              <a:t> </a:t>
            </a:r>
            <a:r>
              <a:rPr lang="en-IN" dirty="0" err="1"/>
              <a:t>addBookInfoInDataBase</a:t>
            </a:r>
            <a:r>
              <a:rPr lang="en-IN" dirty="0"/>
              <a:t> = {0};</a:t>
            </a:r>
          </a:p>
          <a:p>
            <a:r>
              <a:rPr lang="en-IN" dirty="0"/>
              <a:t>    FILE *</a:t>
            </a:r>
            <a:r>
              <a:rPr lang="en-IN" dirty="0" err="1"/>
              <a:t>fp</a:t>
            </a:r>
            <a:r>
              <a:rPr lang="en-IN" dirty="0"/>
              <a:t> = NULL;</a:t>
            </a:r>
          </a:p>
          <a:p>
            <a:r>
              <a:rPr lang="en-IN" dirty="0"/>
              <a:t>    FILE *</a:t>
            </a:r>
            <a:r>
              <a:rPr lang="en-IN" dirty="0" err="1"/>
              <a:t>tmpFp</a:t>
            </a:r>
            <a:r>
              <a:rPr lang="en-IN" dirty="0"/>
              <a:t> = NULL;</a:t>
            </a:r>
          </a:p>
          <a:p>
            <a:r>
              <a:rPr lang="en-IN" dirty="0"/>
              <a:t>    </a:t>
            </a:r>
            <a:r>
              <a:rPr lang="en-IN" dirty="0" err="1"/>
              <a:t>int</a:t>
            </a:r>
            <a:r>
              <a:rPr lang="en-IN" dirty="0"/>
              <a:t> status = 0;</a:t>
            </a:r>
          </a:p>
          <a:p>
            <a:r>
              <a:rPr lang="en-IN" dirty="0"/>
              <a:t>    </a:t>
            </a:r>
            <a:r>
              <a:rPr lang="en-IN" dirty="0" err="1"/>
              <a:t>headMessage</a:t>
            </a:r>
            <a:r>
              <a:rPr lang="en-IN" dirty="0"/>
              <a:t>("Delete Books Details");</a:t>
            </a:r>
          </a:p>
          <a:p>
            <a:r>
              <a:rPr lang="en-IN" dirty="0"/>
              <a:t>    </a:t>
            </a:r>
            <a:r>
              <a:rPr lang="en-IN" dirty="0" err="1"/>
              <a:t>fp</a:t>
            </a:r>
            <a:r>
              <a:rPr lang="en-IN" dirty="0"/>
              <a:t> = </a:t>
            </a:r>
            <a:r>
              <a:rPr lang="en-IN" dirty="0" err="1"/>
              <a:t>fopen</a:t>
            </a:r>
            <a:r>
              <a:rPr lang="en-IN" dirty="0"/>
              <a:t>(FILE_NAME,"</a:t>
            </a:r>
            <a:r>
              <a:rPr lang="en-IN" dirty="0" err="1"/>
              <a:t>rb</a:t>
            </a:r>
            <a:r>
              <a:rPr lang="en-IN" dirty="0"/>
              <a:t>");</a:t>
            </a:r>
          </a:p>
          <a:p>
            <a:r>
              <a:rPr lang="en-IN" dirty="0"/>
              <a:t>    if(</a:t>
            </a:r>
            <a:r>
              <a:rPr lang="en-IN" dirty="0" err="1"/>
              <a:t>fp</a:t>
            </a:r>
            <a:r>
              <a:rPr lang="en-IN" dirty="0"/>
              <a:t> == NULL)</a:t>
            </a:r>
          </a:p>
          <a:p>
            <a:r>
              <a:rPr lang="en-IN" dirty="0"/>
              <a:t>    {</a:t>
            </a:r>
          </a:p>
          <a:p>
            <a:r>
              <a:rPr lang="en-IN" dirty="0"/>
              <a:t>        </a:t>
            </a:r>
            <a:r>
              <a:rPr lang="en-IN" dirty="0" err="1"/>
              <a:t>printf</a:t>
            </a:r>
            <a:r>
              <a:rPr lang="en-IN" dirty="0"/>
              <a:t>("File is not opened\n");</a:t>
            </a:r>
          </a:p>
          <a:p>
            <a:r>
              <a:rPr lang="en-IN" dirty="0"/>
              <a:t>        exit(1);</a:t>
            </a:r>
          </a:p>
          <a:p>
            <a:r>
              <a:rPr lang="en-IN" dirty="0"/>
              <a:t>    }</a:t>
            </a:r>
          </a:p>
          <a:p>
            <a:r>
              <a:rPr lang="en-IN" dirty="0"/>
              <a:t>    </a:t>
            </a:r>
            <a:r>
              <a:rPr lang="en-IN" dirty="0" err="1"/>
              <a:t>tmpFp</a:t>
            </a:r>
            <a:r>
              <a:rPr lang="en-IN" dirty="0"/>
              <a:t> = </a:t>
            </a:r>
            <a:r>
              <a:rPr lang="en-IN" dirty="0" err="1"/>
              <a:t>fopen</a:t>
            </a:r>
            <a:r>
              <a:rPr lang="en-IN" dirty="0"/>
              <a:t>("tmp.bin","</a:t>
            </a:r>
            <a:r>
              <a:rPr lang="en-IN" dirty="0" err="1"/>
              <a:t>wb</a:t>
            </a:r>
            <a:r>
              <a:rPr lang="en-IN" dirty="0"/>
              <a:t>");</a:t>
            </a:r>
          </a:p>
          <a:p>
            <a:r>
              <a:rPr lang="en-IN" dirty="0"/>
              <a:t>    if(</a:t>
            </a:r>
            <a:r>
              <a:rPr lang="en-IN" dirty="0" err="1"/>
              <a:t>tmpFp</a:t>
            </a:r>
            <a:r>
              <a:rPr lang="en-IN" dirty="0"/>
              <a:t> == NULL)</a:t>
            </a:r>
          </a:p>
          <a:p>
            <a:r>
              <a:rPr lang="en-IN" dirty="0"/>
              <a:t>    </a:t>
            </a:r>
          </a:p>
        </p:txBody>
      </p:sp>
    </p:spTree>
    <p:extLst>
      <p:ext uri="{BB962C8B-B14F-4D97-AF65-F5344CB8AC3E}">
        <p14:creationId xmlns:p14="http://schemas.microsoft.com/office/powerpoint/2010/main" val="53998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861" y="98288"/>
            <a:ext cx="11605846" cy="6494085"/>
          </a:xfrm>
          <a:prstGeom prst="rect">
            <a:avLst/>
          </a:prstGeom>
        </p:spPr>
        <p:txBody>
          <a:bodyPr wrap="square">
            <a:spAutoFit/>
          </a:bodyPr>
          <a:lstStyle/>
          <a:p>
            <a:r>
              <a:rPr lang="en-IN" sz="1600" dirty="0"/>
              <a:t>{</a:t>
            </a:r>
          </a:p>
          <a:p>
            <a:r>
              <a:rPr lang="en-IN" sz="1600" dirty="0"/>
              <a:t>        </a:t>
            </a:r>
            <a:r>
              <a:rPr lang="en-IN" sz="1600" dirty="0" err="1"/>
              <a:t>fclose</a:t>
            </a:r>
            <a:r>
              <a:rPr lang="en-IN" sz="1600" dirty="0"/>
              <a:t>(</a:t>
            </a:r>
            <a:r>
              <a:rPr lang="en-IN" sz="1600" dirty="0" err="1"/>
              <a:t>fp</a:t>
            </a:r>
            <a:r>
              <a:rPr lang="en-IN" sz="1600" dirty="0"/>
              <a:t>);</a:t>
            </a:r>
          </a:p>
          <a:p>
            <a:r>
              <a:rPr lang="en-IN" sz="1600" dirty="0"/>
              <a:t>        </a:t>
            </a:r>
            <a:r>
              <a:rPr lang="en-IN" sz="1600" dirty="0" err="1"/>
              <a:t>printf</a:t>
            </a:r>
            <a:r>
              <a:rPr lang="en-IN" sz="1600" dirty="0"/>
              <a:t>("File is not opened\n");</a:t>
            </a:r>
          </a:p>
          <a:p>
            <a:r>
              <a:rPr lang="en-IN" sz="1600" dirty="0"/>
              <a:t>        exit(1);</a:t>
            </a:r>
          </a:p>
          <a:p>
            <a:r>
              <a:rPr lang="en-IN" sz="1600" dirty="0"/>
              <a:t>    }</a:t>
            </a:r>
          </a:p>
          <a:p>
            <a:r>
              <a:rPr lang="en-IN" sz="1600" dirty="0"/>
              <a:t>    </a:t>
            </a:r>
            <a:r>
              <a:rPr lang="en-IN" sz="1600" dirty="0" err="1"/>
              <a:t>fread</a:t>
            </a:r>
            <a:r>
              <a:rPr lang="en-IN" sz="1600" dirty="0"/>
              <a:t> (&amp;</a:t>
            </a:r>
            <a:r>
              <a:rPr lang="en-IN" sz="1600" dirty="0" err="1"/>
              <a:t>fileHeaderInfo,FILE_HEADER_SIZE</a:t>
            </a:r>
            <a:r>
              <a:rPr lang="en-IN" sz="1600" dirty="0"/>
              <a:t>, 1, </a:t>
            </a:r>
            <a:r>
              <a:rPr lang="en-IN" sz="1600" dirty="0" err="1"/>
              <a:t>fp</a:t>
            </a:r>
            <a:r>
              <a:rPr lang="en-IN" sz="1600" dirty="0"/>
              <a:t>);</a:t>
            </a:r>
          </a:p>
          <a:p>
            <a:r>
              <a:rPr lang="en-IN" sz="1600" dirty="0"/>
              <a:t>    </a:t>
            </a:r>
            <a:r>
              <a:rPr lang="en-IN" sz="1600" dirty="0" err="1"/>
              <a:t>fwrite</a:t>
            </a:r>
            <a:r>
              <a:rPr lang="en-IN" sz="1600" dirty="0"/>
              <a:t>(&amp;</a:t>
            </a:r>
            <a:r>
              <a:rPr lang="en-IN" sz="1600" dirty="0" err="1"/>
              <a:t>fileHeaderInfo,FILE_HEADER_SIZE</a:t>
            </a:r>
            <a:r>
              <a:rPr lang="en-IN" sz="1600" dirty="0"/>
              <a:t>, 1, </a:t>
            </a:r>
            <a:r>
              <a:rPr lang="en-IN" sz="1600" dirty="0" err="1"/>
              <a:t>tmpFp</a:t>
            </a:r>
            <a:r>
              <a:rPr lang="en-IN" sz="1600" dirty="0"/>
              <a:t>);</a:t>
            </a:r>
          </a:p>
          <a:p>
            <a:r>
              <a:rPr lang="en-IN" sz="1600" dirty="0"/>
              <a:t>    </a:t>
            </a:r>
            <a:r>
              <a:rPr lang="en-IN" sz="1600" dirty="0" err="1"/>
              <a:t>printf</a:t>
            </a:r>
            <a:r>
              <a:rPr lang="en-IN" sz="1600" dirty="0"/>
              <a:t>("\n\t\t\</a:t>
            </a:r>
            <a:r>
              <a:rPr lang="en-IN" sz="1600" dirty="0" err="1"/>
              <a:t>tEnter</a:t>
            </a:r>
            <a:r>
              <a:rPr lang="en-IN" sz="1600" dirty="0"/>
              <a:t> Book ID NO. for delete:");</a:t>
            </a:r>
          </a:p>
          <a:p>
            <a:r>
              <a:rPr lang="en-IN" sz="1600" dirty="0"/>
              <a:t>    </a:t>
            </a:r>
            <a:r>
              <a:rPr lang="en-IN" sz="1600" dirty="0" err="1"/>
              <a:t>scanf</a:t>
            </a:r>
            <a:r>
              <a:rPr lang="en-IN" sz="1600" dirty="0"/>
              <a:t>("%d",&amp;</a:t>
            </a:r>
            <a:r>
              <a:rPr lang="en-IN" sz="1600" dirty="0" err="1"/>
              <a:t>bookDelete</a:t>
            </a:r>
            <a:r>
              <a:rPr lang="en-IN" sz="1600" dirty="0"/>
              <a:t>);</a:t>
            </a:r>
          </a:p>
          <a:p>
            <a:r>
              <a:rPr lang="en-IN" sz="1600" dirty="0"/>
              <a:t>    while (</a:t>
            </a:r>
            <a:r>
              <a:rPr lang="en-IN" sz="1600" dirty="0" err="1"/>
              <a:t>fread</a:t>
            </a:r>
            <a:r>
              <a:rPr lang="en-IN" sz="1600" dirty="0"/>
              <a:t> (&amp;</a:t>
            </a:r>
            <a:r>
              <a:rPr lang="en-IN" sz="1600" dirty="0" err="1"/>
              <a:t>addBookInfoInDataBase</a:t>
            </a:r>
            <a:r>
              <a:rPr lang="en-IN" sz="1600" dirty="0"/>
              <a:t>, </a:t>
            </a:r>
            <a:r>
              <a:rPr lang="en-IN" sz="1600" dirty="0" err="1"/>
              <a:t>sizeof</a:t>
            </a:r>
            <a:r>
              <a:rPr lang="en-IN" sz="1600" dirty="0"/>
              <a:t>(</a:t>
            </a:r>
            <a:r>
              <a:rPr lang="en-IN" sz="1600" dirty="0" err="1"/>
              <a:t>addBookInfoInDataBase</a:t>
            </a:r>
            <a:r>
              <a:rPr lang="en-IN" sz="1600" dirty="0"/>
              <a:t>), 1, </a:t>
            </a:r>
            <a:r>
              <a:rPr lang="en-IN" sz="1600" dirty="0" err="1"/>
              <a:t>fp</a:t>
            </a:r>
            <a:r>
              <a:rPr lang="en-IN" sz="1600" dirty="0"/>
              <a:t>))</a:t>
            </a:r>
          </a:p>
          <a:p>
            <a:r>
              <a:rPr lang="en-IN" sz="1600" dirty="0"/>
              <a:t>    {</a:t>
            </a:r>
          </a:p>
          <a:p>
            <a:r>
              <a:rPr lang="en-IN" sz="1600" dirty="0"/>
              <a:t>        if(</a:t>
            </a:r>
            <a:r>
              <a:rPr lang="en-IN" sz="1600" dirty="0" err="1"/>
              <a:t>addBookInfoInDataBase.books_id</a:t>
            </a:r>
            <a:r>
              <a:rPr lang="en-IN" sz="1600" dirty="0"/>
              <a:t> != </a:t>
            </a:r>
            <a:r>
              <a:rPr lang="en-IN" sz="1600" dirty="0" err="1"/>
              <a:t>bookDelete</a:t>
            </a:r>
            <a:r>
              <a:rPr lang="en-IN" sz="1600" dirty="0"/>
              <a:t>)</a:t>
            </a:r>
          </a:p>
          <a:p>
            <a:r>
              <a:rPr lang="en-IN" sz="1600" dirty="0"/>
              <a:t>        {</a:t>
            </a:r>
          </a:p>
          <a:p>
            <a:r>
              <a:rPr lang="en-IN" sz="1600" dirty="0"/>
              <a:t>            </a:t>
            </a:r>
            <a:r>
              <a:rPr lang="en-IN" sz="1600" dirty="0" err="1"/>
              <a:t>fwrite</a:t>
            </a:r>
            <a:r>
              <a:rPr lang="en-IN" sz="1600" dirty="0"/>
              <a:t>(&amp;</a:t>
            </a:r>
            <a:r>
              <a:rPr lang="en-IN" sz="1600" dirty="0" err="1"/>
              <a:t>addBookInfoInDataBase,sizeof</a:t>
            </a:r>
            <a:r>
              <a:rPr lang="en-IN" sz="1600" dirty="0"/>
              <a:t>(</a:t>
            </a:r>
            <a:r>
              <a:rPr lang="en-IN" sz="1600" dirty="0" err="1"/>
              <a:t>addBookInfoInDataBase</a:t>
            </a:r>
            <a:r>
              <a:rPr lang="en-IN" sz="1600" dirty="0"/>
              <a:t>), 1, </a:t>
            </a:r>
            <a:r>
              <a:rPr lang="en-IN" sz="1600" dirty="0" err="1"/>
              <a:t>tmpFp</a:t>
            </a:r>
            <a:r>
              <a:rPr lang="en-IN" sz="1600" dirty="0"/>
              <a:t>);</a:t>
            </a:r>
          </a:p>
          <a:p>
            <a:r>
              <a:rPr lang="en-IN" sz="1600" dirty="0"/>
              <a:t>        }</a:t>
            </a:r>
          </a:p>
          <a:p>
            <a:r>
              <a:rPr lang="en-IN" sz="1600" dirty="0"/>
              <a:t>        else</a:t>
            </a:r>
          </a:p>
          <a:p>
            <a:r>
              <a:rPr lang="en-IN" sz="1600" dirty="0"/>
              <a:t>        {</a:t>
            </a:r>
          </a:p>
          <a:p>
            <a:r>
              <a:rPr lang="en-IN" sz="1600" dirty="0"/>
              <a:t>            found = 1;</a:t>
            </a:r>
          </a:p>
          <a:p>
            <a:r>
              <a:rPr lang="en-IN" sz="1600" dirty="0"/>
              <a:t>        }</a:t>
            </a:r>
          </a:p>
          <a:p>
            <a:r>
              <a:rPr lang="en-IN" sz="1600" dirty="0"/>
              <a:t>    }</a:t>
            </a:r>
          </a:p>
          <a:p>
            <a:r>
              <a:rPr lang="en-IN" sz="1600" dirty="0"/>
              <a:t>    (found)? </a:t>
            </a:r>
            <a:r>
              <a:rPr lang="en-IN" sz="1600" dirty="0" err="1"/>
              <a:t>printf</a:t>
            </a:r>
            <a:r>
              <a:rPr lang="en-IN" sz="1600" dirty="0"/>
              <a:t>("\n\t\t\</a:t>
            </a:r>
            <a:r>
              <a:rPr lang="en-IN" sz="1600" dirty="0" err="1"/>
              <a:t>tRecord</a:t>
            </a:r>
            <a:r>
              <a:rPr lang="en-IN" sz="1600" dirty="0"/>
              <a:t> deleted successfully....."):</a:t>
            </a:r>
            <a:r>
              <a:rPr lang="en-IN" sz="1600" dirty="0" err="1"/>
              <a:t>printf</a:t>
            </a:r>
            <a:r>
              <a:rPr lang="en-IN" sz="1600" dirty="0"/>
              <a:t>("\n\t\t\</a:t>
            </a:r>
            <a:r>
              <a:rPr lang="en-IN" sz="1600" dirty="0" err="1"/>
              <a:t>tRecord</a:t>
            </a:r>
            <a:r>
              <a:rPr lang="en-IN" sz="1600" dirty="0"/>
              <a:t> not found");</a:t>
            </a:r>
          </a:p>
          <a:p>
            <a:r>
              <a:rPr lang="en-IN" sz="1600" dirty="0"/>
              <a:t>    </a:t>
            </a:r>
            <a:r>
              <a:rPr lang="en-IN" sz="1600" dirty="0" err="1"/>
              <a:t>fclose</a:t>
            </a:r>
            <a:r>
              <a:rPr lang="en-IN" sz="1600" dirty="0"/>
              <a:t>(</a:t>
            </a:r>
            <a:r>
              <a:rPr lang="en-IN" sz="1600" dirty="0" err="1"/>
              <a:t>fp</a:t>
            </a:r>
            <a:r>
              <a:rPr lang="en-IN" sz="1600" dirty="0"/>
              <a:t>);</a:t>
            </a:r>
          </a:p>
          <a:p>
            <a:r>
              <a:rPr lang="en-IN" sz="1600" dirty="0"/>
              <a:t>    </a:t>
            </a:r>
            <a:r>
              <a:rPr lang="en-IN" sz="1600" dirty="0" err="1"/>
              <a:t>fclose</a:t>
            </a:r>
            <a:r>
              <a:rPr lang="en-IN" sz="1600" dirty="0"/>
              <a:t>(</a:t>
            </a:r>
            <a:r>
              <a:rPr lang="en-IN" sz="1600" dirty="0" err="1"/>
              <a:t>tmpFp</a:t>
            </a:r>
            <a:r>
              <a:rPr lang="en-IN" sz="1600" dirty="0"/>
              <a:t>);</a:t>
            </a:r>
          </a:p>
          <a:p>
            <a:r>
              <a:rPr lang="en-IN" sz="1600" dirty="0"/>
              <a:t>    remove(FILE_NAME);</a:t>
            </a:r>
          </a:p>
          <a:p>
            <a:r>
              <a:rPr lang="en-IN" sz="1600" dirty="0"/>
              <a:t>    rename("</a:t>
            </a:r>
            <a:r>
              <a:rPr lang="en-IN" sz="1600" dirty="0" err="1"/>
              <a:t>tmp.bin",FILE_NAME</a:t>
            </a:r>
            <a:r>
              <a:rPr lang="en-IN" sz="1600" dirty="0"/>
              <a:t>);</a:t>
            </a:r>
          </a:p>
          <a:p>
            <a:r>
              <a:rPr lang="en-IN" sz="1600" dirty="0"/>
              <a:t>}</a:t>
            </a:r>
            <a:endParaRPr lang="en-IN" sz="1600" dirty="0"/>
          </a:p>
        </p:txBody>
      </p:sp>
    </p:spTree>
    <p:extLst>
      <p:ext uri="{BB962C8B-B14F-4D97-AF65-F5344CB8AC3E}">
        <p14:creationId xmlns:p14="http://schemas.microsoft.com/office/powerpoint/2010/main" val="3853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231" y="298911"/>
            <a:ext cx="3483646" cy="523220"/>
          </a:xfrm>
          <a:prstGeom prst="rect">
            <a:avLst/>
          </a:prstGeom>
        </p:spPr>
        <p:txBody>
          <a:bodyPr wrap="none">
            <a:spAutoFit/>
          </a:bodyPr>
          <a:lstStyle/>
          <a:p>
            <a:r>
              <a:rPr lang="en-IN" sz="2800" b="1" dirty="0" err="1">
                <a:solidFill>
                  <a:srgbClr val="262626"/>
                </a:solidFill>
                <a:latin typeface="Raleway"/>
              </a:rPr>
              <a:t>updateCredential</a:t>
            </a:r>
            <a:r>
              <a:rPr lang="en-IN" sz="2800" b="1" dirty="0">
                <a:solidFill>
                  <a:srgbClr val="262626"/>
                </a:solidFill>
                <a:latin typeface="Raleway"/>
              </a:rPr>
              <a:t>():</a:t>
            </a:r>
            <a:endParaRPr lang="en-IN" sz="2800" b="1" i="0" u="none" strike="noStrike" dirty="0">
              <a:solidFill>
                <a:srgbClr val="262626"/>
              </a:solidFill>
              <a:effectLst/>
              <a:latin typeface="Raleway"/>
            </a:endParaRPr>
          </a:p>
        </p:txBody>
      </p:sp>
      <p:sp>
        <p:nvSpPr>
          <p:cNvPr id="4" name="Rectangle 3"/>
          <p:cNvSpPr/>
          <p:nvPr/>
        </p:nvSpPr>
        <p:spPr>
          <a:xfrm>
            <a:off x="3239978" y="1071892"/>
            <a:ext cx="6959100" cy="5909310"/>
          </a:xfrm>
          <a:prstGeom prst="rect">
            <a:avLst/>
          </a:prstGeom>
        </p:spPr>
        <p:txBody>
          <a:bodyPr wrap="square">
            <a:spAutoFit/>
          </a:bodyPr>
          <a:lstStyle/>
          <a:p>
            <a:r>
              <a:rPr lang="en-IN" dirty="0"/>
              <a:t>void </a:t>
            </a:r>
            <a:r>
              <a:rPr lang="en-IN" dirty="0" err="1"/>
              <a:t>updateCredential</a:t>
            </a:r>
            <a:r>
              <a:rPr lang="en-IN" dirty="0"/>
              <a:t>(void)</a:t>
            </a:r>
          </a:p>
          <a:p>
            <a:r>
              <a:rPr lang="en-IN" dirty="0"/>
              <a:t>{</a:t>
            </a:r>
          </a:p>
          <a:p>
            <a:r>
              <a:rPr lang="en-IN" dirty="0"/>
              <a:t>    </a:t>
            </a:r>
            <a:r>
              <a:rPr lang="en-IN" dirty="0" err="1"/>
              <a:t>sFileHeader</a:t>
            </a:r>
            <a:r>
              <a:rPr lang="en-IN" dirty="0"/>
              <a:t> </a:t>
            </a:r>
            <a:r>
              <a:rPr lang="en-IN" dirty="0" err="1"/>
              <a:t>fileHeaderInfo</a:t>
            </a:r>
            <a:r>
              <a:rPr lang="en-IN" dirty="0"/>
              <a:t> = {0};</a:t>
            </a:r>
          </a:p>
          <a:p>
            <a:r>
              <a:rPr lang="en-IN" dirty="0"/>
              <a:t>    FILE *</a:t>
            </a:r>
            <a:r>
              <a:rPr lang="en-IN" dirty="0" err="1"/>
              <a:t>fp</a:t>
            </a:r>
            <a:r>
              <a:rPr lang="en-IN" dirty="0"/>
              <a:t> = NULL;</a:t>
            </a:r>
          </a:p>
          <a:p>
            <a:r>
              <a:rPr lang="en-IN" dirty="0"/>
              <a:t>    unsigned char </a:t>
            </a:r>
            <a:r>
              <a:rPr lang="en-IN" dirty="0" err="1"/>
              <a:t>userName</a:t>
            </a:r>
            <a:r>
              <a:rPr lang="en-IN" dirty="0"/>
              <a:t>[MAX_SIZE_USER_NAME] = {0};</a:t>
            </a:r>
          </a:p>
          <a:p>
            <a:r>
              <a:rPr lang="en-IN" dirty="0"/>
              <a:t>    unsigned char password[MAX_SIZE_PASSWORD] = {0};</a:t>
            </a:r>
          </a:p>
          <a:p>
            <a:r>
              <a:rPr lang="en-IN" dirty="0"/>
              <a:t>    </a:t>
            </a:r>
            <a:r>
              <a:rPr lang="en-IN" dirty="0" err="1"/>
              <a:t>headMessage</a:t>
            </a:r>
            <a:r>
              <a:rPr lang="en-IN" dirty="0"/>
              <a:t>("Update Credential");</a:t>
            </a:r>
          </a:p>
          <a:p>
            <a:r>
              <a:rPr lang="en-IN" dirty="0"/>
              <a:t>    </a:t>
            </a:r>
            <a:r>
              <a:rPr lang="en-IN" dirty="0" err="1"/>
              <a:t>fp</a:t>
            </a:r>
            <a:r>
              <a:rPr lang="en-IN" dirty="0"/>
              <a:t> = </a:t>
            </a:r>
            <a:r>
              <a:rPr lang="en-IN" dirty="0" err="1"/>
              <a:t>fopen</a:t>
            </a:r>
            <a:r>
              <a:rPr lang="en-IN" dirty="0"/>
              <a:t>(FILE_NAME,"</a:t>
            </a:r>
            <a:r>
              <a:rPr lang="en-IN" dirty="0" err="1"/>
              <a:t>rb</a:t>
            </a:r>
            <a:r>
              <a:rPr lang="en-IN" dirty="0"/>
              <a:t>+");</a:t>
            </a:r>
          </a:p>
          <a:p>
            <a:r>
              <a:rPr lang="en-IN" dirty="0"/>
              <a:t>    if(</a:t>
            </a:r>
            <a:r>
              <a:rPr lang="en-IN" dirty="0" err="1"/>
              <a:t>fp</a:t>
            </a:r>
            <a:r>
              <a:rPr lang="en-IN" dirty="0"/>
              <a:t> == NULL)</a:t>
            </a:r>
          </a:p>
          <a:p>
            <a:r>
              <a:rPr lang="en-IN" dirty="0"/>
              <a:t>    {</a:t>
            </a:r>
          </a:p>
          <a:p>
            <a:r>
              <a:rPr lang="en-IN" dirty="0"/>
              <a:t>        </a:t>
            </a:r>
            <a:r>
              <a:rPr lang="en-IN" dirty="0" err="1"/>
              <a:t>printf</a:t>
            </a:r>
            <a:r>
              <a:rPr lang="en-IN" dirty="0"/>
              <a:t>("File is not opened\n");</a:t>
            </a:r>
          </a:p>
          <a:p>
            <a:r>
              <a:rPr lang="en-IN" dirty="0"/>
              <a:t>        exit(1);</a:t>
            </a:r>
          </a:p>
          <a:p>
            <a:r>
              <a:rPr lang="en-IN" dirty="0"/>
              <a:t>    }</a:t>
            </a:r>
          </a:p>
          <a:p>
            <a:r>
              <a:rPr lang="en-IN" dirty="0"/>
              <a:t>    </a:t>
            </a:r>
            <a:r>
              <a:rPr lang="en-IN" dirty="0" err="1"/>
              <a:t>fread</a:t>
            </a:r>
            <a:r>
              <a:rPr lang="en-IN" dirty="0"/>
              <a:t> (&amp;</a:t>
            </a:r>
            <a:r>
              <a:rPr lang="en-IN" dirty="0" err="1"/>
              <a:t>fileHeaderInfo,FILE_HEADER_SIZE</a:t>
            </a:r>
            <a:r>
              <a:rPr lang="en-IN" dirty="0"/>
              <a:t>, 1, </a:t>
            </a:r>
            <a:r>
              <a:rPr lang="en-IN" dirty="0" err="1"/>
              <a:t>fp</a:t>
            </a:r>
            <a:r>
              <a:rPr lang="en-IN" dirty="0"/>
              <a:t>);</a:t>
            </a:r>
          </a:p>
          <a:p>
            <a:r>
              <a:rPr lang="en-IN" dirty="0"/>
              <a:t>    if (</a:t>
            </a:r>
            <a:r>
              <a:rPr lang="en-IN" dirty="0" err="1"/>
              <a:t>fseek</a:t>
            </a:r>
            <a:r>
              <a:rPr lang="en-IN" dirty="0"/>
              <a:t>(fp,0,SEEK_SET) != 0)</a:t>
            </a:r>
          </a:p>
          <a:p>
            <a:r>
              <a:rPr lang="en-IN" dirty="0"/>
              <a:t>    {</a:t>
            </a:r>
          </a:p>
          <a:p>
            <a:r>
              <a:rPr lang="en-IN" dirty="0"/>
              <a:t>        </a:t>
            </a:r>
            <a:r>
              <a:rPr lang="en-IN" dirty="0" err="1"/>
              <a:t>fclose</a:t>
            </a:r>
            <a:r>
              <a:rPr lang="en-IN" dirty="0"/>
              <a:t>(</a:t>
            </a:r>
            <a:r>
              <a:rPr lang="en-IN" dirty="0" err="1"/>
              <a:t>fp</a:t>
            </a:r>
            <a:r>
              <a:rPr lang="en-IN" dirty="0"/>
              <a:t>);</a:t>
            </a:r>
          </a:p>
          <a:p>
            <a:r>
              <a:rPr lang="en-IN" dirty="0"/>
              <a:t>        </a:t>
            </a:r>
            <a:r>
              <a:rPr lang="en-IN" dirty="0" err="1"/>
              <a:t>printf</a:t>
            </a:r>
            <a:r>
              <a:rPr lang="en-IN" dirty="0"/>
              <a:t>("\n\t\t\</a:t>
            </a:r>
            <a:r>
              <a:rPr lang="en-IN" dirty="0" err="1"/>
              <a:t>tFacing</a:t>
            </a:r>
            <a:r>
              <a:rPr lang="en-IN" dirty="0"/>
              <a:t> issue while updating password\n");</a:t>
            </a:r>
          </a:p>
          <a:p>
            <a:r>
              <a:rPr lang="en-IN" dirty="0"/>
              <a:t>        exit(1);</a:t>
            </a:r>
          </a:p>
          <a:p>
            <a:r>
              <a:rPr lang="en-IN" dirty="0"/>
              <a:t>    }</a:t>
            </a:r>
          </a:p>
          <a:p>
            <a:r>
              <a:rPr lang="en-IN" dirty="0"/>
              <a:t>    </a:t>
            </a:r>
          </a:p>
        </p:txBody>
      </p:sp>
    </p:spTree>
    <p:extLst>
      <p:ext uri="{BB962C8B-B14F-4D97-AF65-F5344CB8AC3E}">
        <p14:creationId xmlns:p14="http://schemas.microsoft.com/office/powerpoint/2010/main" val="100372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4115" y="1511919"/>
            <a:ext cx="7271239" cy="4524315"/>
          </a:xfrm>
          <a:prstGeom prst="rect">
            <a:avLst/>
          </a:prstGeom>
        </p:spPr>
        <p:txBody>
          <a:bodyPr wrap="square">
            <a:spAutoFit/>
          </a:bodyPr>
          <a:lstStyle/>
          <a:p>
            <a:r>
              <a:rPr lang="en-IN" dirty="0" err="1"/>
              <a:t>printf</a:t>
            </a:r>
            <a:r>
              <a:rPr lang="en-IN" dirty="0"/>
              <a:t>("\n\n\t\t\</a:t>
            </a:r>
            <a:r>
              <a:rPr lang="en-IN" dirty="0" err="1"/>
              <a:t>tNew</a:t>
            </a:r>
            <a:r>
              <a:rPr lang="en-IN" dirty="0"/>
              <a:t> Username:");</a:t>
            </a:r>
          </a:p>
          <a:p>
            <a:r>
              <a:rPr lang="en-IN" dirty="0"/>
              <a:t>    </a:t>
            </a:r>
            <a:r>
              <a:rPr lang="en-IN" dirty="0" err="1"/>
              <a:t>fflush</a:t>
            </a:r>
            <a:r>
              <a:rPr lang="en-IN" dirty="0"/>
              <a:t>(</a:t>
            </a:r>
            <a:r>
              <a:rPr lang="en-IN" dirty="0" err="1"/>
              <a:t>stdin</a:t>
            </a:r>
            <a:r>
              <a:rPr lang="en-IN" dirty="0"/>
              <a:t>);</a:t>
            </a:r>
          </a:p>
          <a:p>
            <a:r>
              <a:rPr lang="en-IN" dirty="0"/>
              <a:t>    </a:t>
            </a:r>
            <a:r>
              <a:rPr lang="en-IN" dirty="0" err="1"/>
              <a:t>fgets</a:t>
            </a:r>
            <a:r>
              <a:rPr lang="en-IN" dirty="0"/>
              <a:t>(</a:t>
            </a:r>
            <a:r>
              <a:rPr lang="en-IN" dirty="0" err="1"/>
              <a:t>userName,MAX_SIZE_USER_NAME,stdin</a:t>
            </a:r>
            <a:r>
              <a:rPr lang="en-IN" dirty="0"/>
              <a:t>);</a:t>
            </a:r>
          </a:p>
          <a:p>
            <a:r>
              <a:rPr lang="en-IN" dirty="0"/>
              <a:t>    </a:t>
            </a:r>
            <a:r>
              <a:rPr lang="en-IN" dirty="0" err="1"/>
              <a:t>printf</a:t>
            </a:r>
            <a:r>
              <a:rPr lang="en-IN" dirty="0"/>
              <a:t>("\n\n\t\t\</a:t>
            </a:r>
            <a:r>
              <a:rPr lang="en-IN" dirty="0" err="1"/>
              <a:t>tNew</a:t>
            </a:r>
            <a:r>
              <a:rPr lang="en-IN" dirty="0"/>
              <a:t> Password:");</a:t>
            </a:r>
          </a:p>
          <a:p>
            <a:r>
              <a:rPr lang="en-IN" dirty="0"/>
              <a:t>    </a:t>
            </a:r>
            <a:r>
              <a:rPr lang="en-IN" dirty="0" err="1"/>
              <a:t>fflush</a:t>
            </a:r>
            <a:r>
              <a:rPr lang="en-IN" dirty="0"/>
              <a:t>(</a:t>
            </a:r>
            <a:r>
              <a:rPr lang="en-IN" dirty="0" err="1"/>
              <a:t>stdin</a:t>
            </a:r>
            <a:r>
              <a:rPr lang="en-IN" dirty="0"/>
              <a:t>);</a:t>
            </a:r>
          </a:p>
          <a:p>
            <a:r>
              <a:rPr lang="en-IN" dirty="0"/>
              <a:t>    </a:t>
            </a:r>
            <a:r>
              <a:rPr lang="en-IN" dirty="0" err="1"/>
              <a:t>fgets</a:t>
            </a:r>
            <a:r>
              <a:rPr lang="en-IN" dirty="0"/>
              <a:t>(</a:t>
            </a:r>
            <a:r>
              <a:rPr lang="en-IN" dirty="0" err="1"/>
              <a:t>password,MAX_SIZE_PASSWORD,stdin</a:t>
            </a:r>
            <a:r>
              <a:rPr lang="en-IN" dirty="0"/>
              <a:t>);</a:t>
            </a:r>
          </a:p>
          <a:p>
            <a:r>
              <a:rPr lang="en-IN" dirty="0"/>
              <a:t>    </a:t>
            </a:r>
            <a:r>
              <a:rPr lang="en-IN" dirty="0" err="1"/>
              <a:t>strncpy</a:t>
            </a:r>
            <a:r>
              <a:rPr lang="en-IN" dirty="0"/>
              <a:t>(</a:t>
            </a:r>
            <a:r>
              <a:rPr lang="en-IN" dirty="0" err="1"/>
              <a:t>fileHeaderInfo.username,userName,sizeof</a:t>
            </a:r>
            <a:r>
              <a:rPr lang="en-IN" dirty="0"/>
              <a:t>(</a:t>
            </a:r>
            <a:r>
              <a:rPr lang="en-IN" dirty="0" err="1"/>
              <a:t>userName</a:t>
            </a:r>
            <a:r>
              <a:rPr lang="en-IN" dirty="0"/>
              <a:t>));</a:t>
            </a:r>
          </a:p>
          <a:p>
            <a:r>
              <a:rPr lang="en-IN" dirty="0"/>
              <a:t>    </a:t>
            </a:r>
            <a:r>
              <a:rPr lang="en-IN" dirty="0" err="1"/>
              <a:t>strncpy</a:t>
            </a:r>
            <a:r>
              <a:rPr lang="en-IN" dirty="0"/>
              <a:t>(</a:t>
            </a:r>
            <a:r>
              <a:rPr lang="en-IN" dirty="0" err="1"/>
              <a:t>fileHeaderInfo.password,password,sizeof</a:t>
            </a:r>
            <a:r>
              <a:rPr lang="en-IN" dirty="0"/>
              <a:t>(password));</a:t>
            </a:r>
          </a:p>
          <a:p>
            <a:r>
              <a:rPr lang="en-IN" dirty="0"/>
              <a:t>    </a:t>
            </a:r>
            <a:r>
              <a:rPr lang="en-IN" dirty="0" err="1"/>
              <a:t>fwrite</a:t>
            </a:r>
            <a:r>
              <a:rPr lang="en-IN" dirty="0"/>
              <a:t>(&amp;</a:t>
            </a:r>
            <a:r>
              <a:rPr lang="en-IN" dirty="0" err="1"/>
              <a:t>fileHeaderInfo,FILE_HEADER_SIZE</a:t>
            </a:r>
            <a:r>
              <a:rPr lang="en-IN" dirty="0"/>
              <a:t>, 1, </a:t>
            </a:r>
            <a:r>
              <a:rPr lang="en-IN" dirty="0" err="1"/>
              <a:t>fp</a:t>
            </a:r>
            <a:r>
              <a:rPr lang="en-IN" dirty="0"/>
              <a:t>);</a:t>
            </a:r>
          </a:p>
          <a:p>
            <a:r>
              <a:rPr lang="en-IN" dirty="0"/>
              <a:t>    </a:t>
            </a:r>
            <a:r>
              <a:rPr lang="en-IN" dirty="0" err="1"/>
              <a:t>fclose</a:t>
            </a:r>
            <a:r>
              <a:rPr lang="en-IN" dirty="0"/>
              <a:t>(</a:t>
            </a:r>
            <a:r>
              <a:rPr lang="en-IN" dirty="0" err="1"/>
              <a:t>fp</a:t>
            </a:r>
            <a:r>
              <a:rPr lang="en-IN" dirty="0"/>
              <a:t>);</a:t>
            </a:r>
          </a:p>
          <a:p>
            <a:r>
              <a:rPr lang="en-IN" dirty="0"/>
              <a:t>    </a:t>
            </a:r>
            <a:r>
              <a:rPr lang="en-IN" dirty="0" err="1"/>
              <a:t>printf</a:t>
            </a:r>
            <a:r>
              <a:rPr lang="en-IN" dirty="0"/>
              <a:t>("\n\t\t\</a:t>
            </a:r>
            <a:r>
              <a:rPr lang="en-IN" dirty="0" err="1"/>
              <a:t>tYour</a:t>
            </a:r>
            <a:r>
              <a:rPr lang="en-IN" dirty="0"/>
              <a:t> Password has been changed successfully");</a:t>
            </a:r>
          </a:p>
          <a:p>
            <a:r>
              <a:rPr lang="en-IN" dirty="0"/>
              <a:t>    </a:t>
            </a:r>
            <a:r>
              <a:rPr lang="en-IN" dirty="0" err="1"/>
              <a:t>printf</a:t>
            </a:r>
            <a:r>
              <a:rPr lang="en-IN" dirty="0"/>
              <a:t>("\n\t\t\</a:t>
            </a:r>
            <a:r>
              <a:rPr lang="en-IN" dirty="0" err="1"/>
              <a:t>ttLogin</a:t>
            </a:r>
            <a:r>
              <a:rPr lang="en-IN" dirty="0"/>
              <a:t> Again:");</a:t>
            </a:r>
          </a:p>
          <a:p>
            <a:r>
              <a:rPr lang="en-IN" dirty="0"/>
              <a:t>    </a:t>
            </a:r>
            <a:r>
              <a:rPr lang="en-IN" dirty="0" err="1"/>
              <a:t>fflush</a:t>
            </a:r>
            <a:r>
              <a:rPr lang="en-IN" dirty="0"/>
              <a:t>(</a:t>
            </a:r>
            <a:r>
              <a:rPr lang="en-IN" dirty="0" err="1"/>
              <a:t>stdin</a:t>
            </a:r>
            <a:r>
              <a:rPr lang="en-IN" dirty="0"/>
              <a:t>);</a:t>
            </a:r>
          </a:p>
          <a:p>
            <a:r>
              <a:rPr lang="en-IN" dirty="0"/>
              <a:t>    </a:t>
            </a:r>
            <a:r>
              <a:rPr lang="en-IN" dirty="0" err="1"/>
              <a:t>getchar</a:t>
            </a:r>
            <a:r>
              <a:rPr lang="en-IN" dirty="0"/>
              <a:t>();</a:t>
            </a:r>
          </a:p>
          <a:p>
            <a:r>
              <a:rPr lang="en-IN" dirty="0"/>
              <a:t>    exit(1);</a:t>
            </a:r>
          </a:p>
          <a:p>
            <a:r>
              <a:rPr lang="en-IN" dirty="0"/>
              <a:t>}</a:t>
            </a:r>
            <a:endParaRPr lang="en-IN" dirty="0"/>
          </a:p>
        </p:txBody>
      </p:sp>
    </p:spTree>
    <p:extLst>
      <p:ext uri="{BB962C8B-B14F-4D97-AF65-F5344CB8AC3E}">
        <p14:creationId xmlns:p14="http://schemas.microsoft.com/office/powerpoint/2010/main" val="270323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7016" y="2549769"/>
            <a:ext cx="7798777" cy="1323439"/>
          </a:xfrm>
          <a:prstGeom prst="rect">
            <a:avLst/>
          </a:prstGeom>
          <a:noFill/>
        </p:spPr>
        <p:txBody>
          <a:bodyPr wrap="square" rtlCol="0">
            <a:spAutoFit/>
          </a:bodyPr>
          <a:lstStyle/>
          <a:p>
            <a:r>
              <a:rPr lang="en-US" sz="8000" dirty="0" smtClean="0">
                <a:latin typeface="Lucida Handwriting" panose="03010101010101010101" pitchFamily="66" charset="0"/>
              </a:rPr>
              <a:t>Thank you</a:t>
            </a:r>
            <a:endParaRPr lang="en-IN" sz="8000" dirty="0">
              <a:latin typeface="Lucida Handwriting" panose="03010101010101010101" pitchFamily="66" charset="0"/>
            </a:endParaRPr>
          </a:p>
        </p:txBody>
      </p:sp>
      <p:sp>
        <p:nvSpPr>
          <p:cNvPr id="3" name="TextBox 2"/>
          <p:cNvSpPr txBox="1"/>
          <p:nvPr/>
        </p:nvSpPr>
        <p:spPr>
          <a:xfrm>
            <a:off x="6468208" y="4783015"/>
            <a:ext cx="5574323" cy="923330"/>
          </a:xfrm>
          <a:prstGeom prst="rect">
            <a:avLst/>
          </a:prstGeom>
          <a:noFill/>
        </p:spPr>
        <p:txBody>
          <a:bodyPr wrap="square" rtlCol="0">
            <a:spAutoFit/>
          </a:bodyPr>
          <a:lstStyle/>
          <a:p>
            <a:r>
              <a:rPr lang="en-US" dirty="0" smtClean="0"/>
              <a:t>SAHIL RAJ (RA2111053010038)</a:t>
            </a:r>
          </a:p>
          <a:p>
            <a:r>
              <a:rPr lang="en-US" dirty="0" smtClean="0"/>
              <a:t>PRASANTH KINTALI (RA2111053010040)</a:t>
            </a:r>
          </a:p>
          <a:p>
            <a:r>
              <a:rPr lang="en-US" dirty="0" smtClean="0"/>
              <a:t>MADINENI NITHEESHA (RA2111053010053)</a:t>
            </a:r>
            <a:endParaRPr lang="en-IN" dirty="0"/>
          </a:p>
        </p:txBody>
      </p:sp>
    </p:spTree>
    <p:extLst>
      <p:ext uri="{BB962C8B-B14F-4D97-AF65-F5344CB8AC3E}">
        <p14:creationId xmlns:p14="http://schemas.microsoft.com/office/powerpoint/2010/main" val="13874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768" y="610316"/>
            <a:ext cx="2894253" cy="523220"/>
          </a:xfrm>
          <a:prstGeom prst="rect">
            <a:avLst/>
          </a:prstGeom>
        </p:spPr>
        <p:txBody>
          <a:bodyPr wrap="square">
            <a:spAutoFit/>
          </a:bodyPr>
          <a:lstStyle/>
          <a:p>
            <a:r>
              <a:rPr lang="en-IN" sz="2800" b="1" dirty="0" err="1">
                <a:solidFill>
                  <a:srgbClr val="262626"/>
                </a:solidFill>
                <a:latin typeface="+mj-lt"/>
              </a:rPr>
              <a:t>isFileExists</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4" name="Rectangle 3"/>
          <p:cNvSpPr/>
          <p:nvPr/>
        </p:nvSpPr>
        <p:spPr>
          <a:xfrm>
            <a:off x="2679511" y="1989751"/>
            <a:ext cx="6096000" cy="3139321"/>
          </a:xfrm>
          <a:prstGeom prst="rect">
            <a:avLst/>
          </a:prstGeom>
        </p:spPr>
        <p:txBody>
          <a:bodyPr>
            <a:spAutoFit/>
          </a:bodyPr>
          <a:lstStyle/>
          <a:p>
            <a:r>
              <a:rPr lang="en-US" dirty="0" err="1"/>
              <a:t>int</a:t>
            </a:r>
            <a:r>
              <a:rPr lang="en-US" dirty="0"/>
              <a:t> </a:t>
            </a:r>
            <a:r>
              <a:rPr lang="en-US" dirty="0" err="1"/>
              <a:t>isFileExists</a:t>
            </a:r>
            <a:r>
              <a:rPr lang="en-US" dirty="0"/>
              <a:t>(</a:t>
            </a:r>
            <a:r>
              <a:rPr lang="en-US" dirty="0" err="1"/>
              <a:t>const</a:t>
            </a:r>
            <a:r>
              <a:rPr lang="en-US" dirty="0"/>
              <a:t> char *path)</a:t>
            </a:r>
          </a:p>
          <a:p>
            <a:r>
              <a:rPr lang="en-US" dirty="0"/>
              <a:t>{</a:t>
            </a:r>
          </a:p>
          <a:p>
            <a:r>
              <a:rPr lang="en-US" dirty="0" smtClean="0"/>
              <a:t>FILE </a:t>
            </a:r>
            <a:r>
              <a:rPr lang="en-US" dirty="0"/>
              <a:t>*</a:t>
            </a:r>
            <a:r>
              <a:rPr lang="en-US" dirty="0" err="1"/>
              <a:t>fp</a:t>
            </a:r>
            <a:r>
              <a:rPr lang="en-US" dirty="0"/>
              <a:t> = </a:t>
            </a:r>
            <a:r>
              <a:rPr lang="en-US" dirty="0" err="1"/>
              <a:t>fopen</a:t>
            </a:r>
            <a:r>
              <a:rPr lang="en-US" dirty="0"/>
              <a:t>(path, "</a:t>
            </a:r>
            <a:r>
              <a:rPr lang="en-US" dirty="0" err="1"/>
              <a:t>rb</a:t>
            </a:r>
            <a:r>
              <a:rPr lang="en-US" dirty="0"/>
              <a:t>");</a:t>
            </a:r>
          </a:p>
          <a:p>
            <a:r>
              <a:rPr lang="en-US" dirty="0"/>
              <a:t>    </a:t>
            </a:r>
            <a:r>
              <a:rPr lang="en-US" dirty="0" err="1"/>
              <a:t>int</a:t>
            </a:r>
            <a:r>
              <a:rPr lang="en-US" dirty="0"/>
              <a:t> status = 0;</a:t>
            </a:r>
          </a:p>
          <a:p>
            <a:r>
              <a:rPr lang="en-US" dirty="0" smtClean="0"/>
              <a:t>if </a:t>
            </a:r>
            <a:r>
              <a:rPr lang="en-US" dirty="0"/>
              <a:t>(</a:t>
            </a:r>
            <a:r>
              <a:rPr lang="en-US" dirty="0" err="1"/>
              <a:t>fp</a:t>
            </a:r>
            <a:r>
              <a:rPr lang="en-US" dirty="0"/>
              <a:t> != NULL)</a:t>
            </a:r>
          </a:p>
          <a:p>
            <a:r>
              <a:rPr lang="en-US" dirty="0"/>
              <a:t>    {</a:t>
            </a:r>
          </a:p>
          <a:p>
            <a:r>
              <a:rPr lang="en-US" dirty="0"/>
              <a:t>        status = 1;</a:t>
            </a:r>
          </a:p>
          <a:p>
            <a:r>
              <a:rPr lang="en-US" dirty="0" smtClean="0"/>
              <a:t>        </a:t>
            </a:r>
            <a:r>
              <a:rPr lang="en-US" dirty="0" err="1" smtClean="0"/>
              <a:t>fclose</a:t>
            </a:r>
            <a:r>
              <a:rPr lang="en-US" dirty="0" smtClean="0"/>
              <a:t>(</a:t>
            </a:r>
            <a:r>
              <a:rPr lang="en-US" dirty="0" err="1" smtClean="0"/>
              <a:t>fp</a:t>
            </a:r>
            <a:r>
              <a:rPr lang="en-US" dirty="0"/>
              <a:t>);</a:t>
            </a:r>
          </a:p>
          <a:p>
            <a:r>
              <a:rPr lang="en-US" dirty="0"/>
              <a:t>    }</a:t>
            </a:r>
          </a:p>
          <a:p>
            <a:r>
              <a:rPr lang="en-US" dirty="0"/>
              <a:t>    return status;</a:t>
            </a:r>
          </a:p>
          <a:p>
            <a:r>
              <a:rPr lang="en-US" dirty="0"/>
              <a:t>}</a:t>
            </a:r>
            <a:endParaRPr lang="en-IN" dirty="0"/>
          </a:p>
        </p:txBody>
      </p:sp>
    </p:spTree>
    <p:extLst>
      <p:ext uri="{BB962C8B-B14F-4D97-AF65-F5344CB8AC3E}">
        <p14:creationId xmlns:p14="http://schemas.microsoft.com/office/powerpoint/2010/main" val="342741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910" y="0"/>
            <a:ext cx="3060384" cy="523220"/>
          </a:xfrm>
          <a:prstGeom prst="rect">
            <a:avLst/>
          </a:prstGeom>
        </p:spPr>
        <p:txBody>
          <a:bodyPr wrap="square">
            <a:spAutoFit/>
          </a:bodyPr>
          <a:lstStyle/>
          <a:p>
            <a:r>
              <a:rPr lang="en-IN" sz="2800" b="1" dirty="0" err="1">
                <a:solidFill>
                  <a:srgbClr val="262626"/>
                </a:solidFill>
                <a:latin typeface="+mj-lt"/>
              </a:rPr>
              <a:t>init</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3" name="Rectangle 2"/>
          <p:cNvSpPr/>
          <p:nvPr/>
        </p:nvSpPr>
        <p:spPr>
          <a:xfrm>
            <a:off x="286603" y="671691"/>
            <a:ext cx="11646089" cy="5632311"/>
          </a:xfrm>
          <a:prstGeom prst="rect">
            <a:avLst/>
          </a:prstGeom>
        </p:spPr>
        <p:txBody>
          <a:bodyPr wrap="square">
            <a:spAutoFit/>
          </a:bodyPr>
          <a:lstStyle/>
          <a:p>
            <a:r>
              <a:rPr lang="en-IN" dirty="0">
                <a:solidFill>
                  <a:srgbClr val="000000"/>
                </a:solidFill>
                <a:latin typeface="inherit"/>
              </a:rPr>
              <a:t>void </a:t>
            </a:r>
            <a:r>
              <a:rPr lang="en-IN" dirty="0" err="1">
                <a:solidFill>
                  <a:srgbClr val="000000"/>
                </a:solidFill>
                <a:latin typeface="inherit"/>
              </a:rPr>
              <a:t>init</a:t>
            </a:r>
            <a:r>
              <a:rPr lang="en-IN" dirty="0">
                <a:solidFill>
                  <a:srgbClr val="000000"/>
                </a:solidFill>
                <a:latin typeface="inherit"/>
              </a:rPr>
              <a:t>()</a:t>
            </a:r>
          </a:p>
          <a:p>
            <a:r>
              <a:rPr lang="en-IN" dirty="0">
                <a:solidFill>
                  <a:srgbClr val="000000"/>
                </a:solidFill>
                <a:latin typeface="inherit"/>
              </a:rPr>
              <a:t>{</a:t>
            </a:r>
          </a:p>
          <a:p>
            <a:r>
              <a:rPr lang="en-IN" dirty="0">
                <a:solidFill>
                  <a:srgbClr val="000000"/>
                </a:solidFill>
                <a:latin typeface="inherit"/>
              </a:rPr>
              <a:t>    FILE *</a:t>
            </a:r>
            <a:r>
              <a:rPr lang="en-IN" dirty="0" err="1">
                <a:solidFill>
                  <a:srgbClr val="000000"/>
                </a:solidFill>
                <a:latin typeface="inherit"/>
              </a:rPr>
              <a:t>fp</a:t>
            </a:r>
            <a:r>
              <a:rPr lang="en-IN" dirty="0">
                <a:solidFill>
                  <a:srgbClr val="000000"/>
                </a:solidFill>
                <a:latin typeface="inherit"/>
              </a:rPr>
              <a:t> = NULL;</a:t>
            </a:r>
          </a:p>
          <a:p>
            <a:r>
              <a:rPr lang="en-IN" dirty="0">
                <a:solidFill>
                  <a:srgbClr val="000000"/>
                </a:solidFill>
                <a:latin typeface="inherit"/>
              </a:rPr>
              <a:t>    </a:t>
            </a:r>
            <a:r>
              <a:rPr lang="en-IN" dirty="0" err="1">
                <a:solidFill>
                  <a:srgbClr val="000000"/>
                </a:solidFill>
                <a:latin typeface="inherit"/>
              </a:rPr>
              <a:t>int</a:t>
            </a:r>
            <a:r>
              <a:rPr lang="en-IN" dirty="0">
                <a:solidFill>
                  <a:srgbClr val="000000"/>
                </a:solidFill>
                <a:latin typeface="inherit"/>
              </a:rPr>
              <a:t> status = 0;</a:t>
            </a:r>
          </a:p>
          <a:p>
            <a:r>
              <a:rPr lang="en-IN" dirty="0">
                <a:solidFill>
                  <a:srgbClr val="000000"/>
                </a:solidFill>
                <a:latin typeface="inherit"/>
              </a:rPr>
              <a:t>    </a:t>
            </a:r>
            <a:r>
              <a:rPr lang="en-IN" dirty="0" err="1">
                <a:solidFill>
                  <a:srgbClr val="000000"/>
                </a:solidFill>
                <a:latin typeface="inherit"/>
              </a:rPr>
              <a:t>const</a:t>
            </a:r>
            <a:r>
              <a:rPr lang="en-IN" dirty="0">
                <a:solidFill>
                  <a:srgbClr val="000000"/>
                </a:solidFill>
                <a:latin typeface="inherit"/>
              </a:rPr>
              <a:t> char </a:t>
            </a:r>
            <a:r>
              <a:rPr lang="en-IN" dirty="0" err="1">
                <a:solidFill>
                  <a:srgbClr val="000000"/>
                </a:solidFill>
                <a:latin typeface="inherit"/>
              </a:rPr>
              <a:t>defaultUsername</a:t>
            </a:r>
            <a:r>
              <a:rPr lang="en-IN" dirty="0">
                <a:solidFill>
                  <a:srgbClr val="000000"/>
                </a:solidFill>
                <a:latin typeface="inherit"/>
              </a:rPr>
              <a:t>[] ="</a:t>
            </a:r>
            <a:r>
              <a:rPr lang="en-IN" dirty="0" err="1">
                <a:solidFill>
                  <a:srgbClr val="000000"/>
                </a:solidFill>
                <a:latin typeface="inherit"/>
              </a:rPr>
              <a:t>aticleworld</a:t>
            </a:r>
            <a:r>
              <a:rPr lang="en-IN" dirty="0">
                <a:solidFill>
                  <a:srgbClr val="000000"/>
                </a:solidFill>
                <a:latin typeface="inherit"/>
              </a:rPr>
              <a:t>\n";</a:t>
            </a:r>
          </a:p>
          <a:p>
            <a:r>
              <a:rPr lang="en-IN" dirty="0">
                <a:solidFill>
                  <a:srgbClr val="000000"/>
                </a:solidFill>
                <a:latin typeface="inherit"/>
              </a:rPr>
              <a:t>    </a:t>
            </a:r>
            <a:r>
              <a:rPr lang="en-IN" dirty="0" err="1">
                <a:solidFill>
                  <a:srgbClr val="000000"/>
                </a:solidFill>
                <a:latin typeface="inherit"/>
              </a:rPr>
              <a:t>const</a:t>
            </a:r>
            <a:r>
              <a:rPr lang="en-IN" dirty="0">
                <a:solidFill>
                  <a:srgbClr val="000000"/>
                </a:solidFill>
                <a:latin typeface="inherit"/>
              </a:rPr>
              <a:t> char </a:t>
            </a:r>
            <a:r>
              <a:rPr lang="en-IN" dirty="0" err="1">
                <a:solidFill>
                  <a:srgbClr val="000000"/>
                </a:solidFill>
                <a:latin typeface="inherit"/>
              </a:rPr>
              <a:t>defaultPassword</a:t>
            </a:r>
            <a:r>
              <a:rPr lang="en-IN" dirty="0">
                <a:solidFill>
                  <a:srgbClr val="000000"/>
                </a:solidFill>
                <a:latin typeface="inherit"/>
              </a:rPr>
              <a:t>[] ="</a:t>
            </a:r>
            <a:r>
              <a:rPr lang="en-IN" dirty="0" err="1">
                <a:solidFill>
                  <a:srgbClr val="000000"/>
                </a:solidFill>
                <a:latin typeface="inherit"/>
              </a:rPr>
              <a:t>aticleworld</a:t>
            </a:r>
            <a:r>
              <a:rPr lang="en-IN" dirty="0">
                <a:solidFill>
                  <a:srgbClr val="000000"/>
                </a:solidFill>
                <a:latin typeface="inherit"/>
              </a:rPr>
              <a:t>\n";</a:t>
            </a:r>
          </a:p>
          <a:p>
            <a:r>
              <a:rPr lang="en-IN" dirty="0">
                <a:solidFill>
                  <a:srgbClr val="000000"/>
                </a:solidFill>
                <a:latin typeface="inherit"/>
              </a:rPr>
              <a:t>    </a:t>
            </a:r>
            <a:r>
              <a:rPr lang="en-IN" dirty="0" err="1">
                <a:solidFill>
                  <a:srgbClr val="000000"/>
                </a:solidFill>
                <a:latin typeface="inherit"/>
              </a:rPr>
              <a:t>sFileHeader</a:t>
            </a:r>
            <a:r>
              <a:rPr lang="en-IN" dirty="0">
                <a:solidFill>
                  <a:srgbClr val="000000"/>
                </a:solidFill>
                <a:latin typeface="inherit"/>
              </a:rPr>
              <a:t> </a:t>
            </a:r>
            <a:r>
              <a:rPr lang="en-IN" dirty="0" err="1">
                <a:solidFill>
                  <a:srgbClr val="000000"/>
                </a:solidFill>
                <a:latin typeface="inherit"/>
              </a:rPr>
              <a:t>fileHeaderInfo</a:t>
            </a:r>
            <a:r>
              <a:rPr lang="en-IN" dirty="0">
                <a:solidFill>
                  <a:srgbClr val="000000"/>
                </a:solidFill>
                <a:latin typeface="inherit"/>
              </a:rPr>
              <a:t> = {0};</a:t>
            </a:r>
          </a:p>
          <a:p>
            <a:r>
              <a:rPr lang="en-IN" dirty="0">
                <a:solidFill>
                  <a:srgbClr val="000000"/>
                </a:solidFill>
                <a:latin typeface="inherit"/>
              </a:rPr>
              <a:t>    status = </a:t>
            </a:r>
            <a:r>
              <a:rPr lang="en-IN" dirty="0" err="1">
                <a:solidFill>
                  <a:srgbClr val="000000"/>
                </a:solidFill>
                <a:latin typeface="inherit"/>
              </a:rPr>
              <a:t>isFileExists</a:t>
            </a:r>
            <a:r>
              <a:rPr lang="en-IN" dirty="0">
                <a:solidFill>
                  <a:srgbClr val="000000"/>
                </a:solidFill>
                <a:latin typeface="inherit"/>
              </a:rPr>
              <a:t>(FILE_NAME);</a:t>
            </a:r>
          </a:p>
          <a:p>
            <a:r>
              <a:rPr lang="en-IN" dirty="0">
                <a:solidFill>
                  <a:srgbClr val="000000"/>
                </a:solidFill>
                <a:latin typeface="inherit"/>
              </a:rPr>
              <a:t>    if(!status)</a:t>
            </a:r>
          </a:p>
          <a:p>
            <a:r>
              <a:rPr lang="en-IN" dirty="0">
                <a:solidFill>
                  <a:srgbClr val="000000"/>
                </a:solidFill>
                <a:latin typeface="inherit"/>
              </a:rPr>
              <a:t>    {</a:t>
            </a:r>
          </a:p>
          <a:p>
            <a:r>
              <a:rPr lang="en-IN" dirty="0" smtClean="0">
                <a:solidFill>
                  <a:srgbClr val="000000"/>
                </a:solidFill>
                <a:latin typeface="inherit"/>
              </a:rPr>
              <a:t>    </a:t>
            </a:r>
            <a:r>
              <a:rPr lang="en-IN" dirty="0" err="1" smtClean="0">
                <a:solidFill>
                  <a:srgbClr val="000000"/>
                </a:solidFill>
                <a:latin typeface="inherit"/>
              </a:rPr>
              <a:t>fp</a:t>
            </a:r>
            <a:r>
              <a:rPr lang="en-IN" dirty="0" smtClean="0">
                <a:solidFill>
                  <a:srgbClr val="000000"/>
                </a:solidFill>
                <a:latin typeface="inherit"/>
              </a:rPr>
              <a:t> </a:t>
            </a:r>
            <a:r>
              <a:rPr lang="en-IN" dirty="0">
                <a:solidFill>
                  <a:srgbClr val="000000"/>
                </a:solidFill>
                <a:latin typeface="inherit"/>
              </a:rPr>
              <a:t>= </a:t>
            </a:r>
            <a:r>
              <a:rPr lang="en-IN" dirty="0" err="1">
                <a:solidFill>
                  <a:srgbClr val="000000"/>
                </a:solidFill>
                <a:latin typeface="inherit"/>
              </a:rPr>
              <a:t>fopen</a:t>
            </a:r>
            <a:r>
              <a:rPr lang="en-IN" dirty="0">
                <a:solidFill>
                  <a:srgbClr val="000000"/>
                </a:solidFill>
                <a:latin typeface="inherit"/>
              </a:rPr>
              <a:t>(FILE_NAME,"</a:t>
            </a:r>
            <a:r>
              <a:rPr lang="en-IN" dirty="0" err="1">
                <a:solidFill>
                  <a:srgbClr val="000000"/>
                </a:solidFill>
                <a:latin typeface="inherit"/>
              </a:rPr>
              <a:t>wb</a:t>
            </a:r>
            <a:r>
              <a:rPr lang="en-IN" dirty="0">
                <a:solidFill>
                  <a:srgbClr val="000000"/>
                </a:solidFill>
                <a:latin typeface="inherit"/>
              </a:rPr>
              <a:t>");</a:t>
            </a:r>
          </a:p>
          <a:p>
            <a:r>
              <a:rPr lang="en-IN" dirty="0">
                <a:solidFill>
                  <a:srgbClr val="000000"/>
                </a:solidFill>
                <a:latin typeface="inherit"/>
              </a:rPr>
              <a:t>        if(</a:t>
            </a:r>
            <a:r>
              <a:rPr lang="en-IN" dirty="0" err="1">
                <a:solidFill>
                  <a:srgbClr val="000000"/>
                </a:solidFill>
                <a:latin typeface="inherit"/>
              </a:rPr>
              <a:t>fp</a:t>
            </a:r>
            <a:r>
              <a:rPr lang="en-IN" dirty="0">
                <a:solidFill>
                  <a:srgbClr val="000000"/>
                </a:solidFill>
                <a:latin typeface="inherit"/>
              </a:rPr>
              <a:t> != NULL)</a:t>
            </a:r>
          </a:p>
          <a:p>
            <a:r>
              <a:rPr lang="en-IN" dirty="0">
                <a:solidFill>
                  <a:srgbClr val="000000"/>
                </a:solidFill>
                <a:latin typeface="inherit"/>
              </a:rPr>
              <a:t>        {</a:t>
            </a:r>
          </a:p>
          <a:p>
            <a:r>
              <a:rPr lang="en-IN" dirty="0" smtClean="0">
                <a:solidFill>
                  <a:srgbClr val="000000"/>
                </a:solidFill>
                <a:latin typeface="inherit"/>
              </a:rPr>
              <a:t>         </a:t>
            </a:r>
            <a:r>
              <a:rPr lang="en-IN" dirty="0" err="1" smtClean="0">
                <a:solidFill>
                  <a:srgbClr val="000000"/>
                </a:solidFill>
                <a:latin typeface="inherit"/>
              </a:rPr>
              <a:t>strncpy</a:t>
            </a:r>
            <a:r>
              <a:rPr lang="en-IN" dirty="0" smtClean="0">
                <a:solidFill>
                  <a:srgbClr val="000000"/>
                </a:solidFill>
                <a:latin typeface="inherit"/>
              </a:rPr>
              <a:t>(</a:t>
            </a:r>
            <a:r>
              <a:rPr lang="en-IN" dirty="0" err="1" smtClean="0">
                <a:solidFill>
                  <a:srgbClr val="000000"/>
                </a:solidFill>
                <a:latin typeface="inherit"/>
              </a:rPr>
              <a:t>fileHeaderInfo.password,defaultPassword,sizeof</a:t>
            </a:r>
            <a:r>
              <a:rPr lang="en-IN" dirty="0" smtClean="0">
                <a:solidFill>
                  <a:srgbClr val="000000"/>
                </a:solidFill>
                <a:latin typeface="inherit"/>
              </a:rPr>
              <a:t>(</a:t>
            </a:r>
            <a:r>
              <a:rPr lang="en-IN" dirty="0" err="1" smtClean="0">
                <a:solidFill>
                  <a:srgbClr val="000000"/>
                </a:solidFill>
                <a:latin typeface="inherit"/>
              </a:rPr>
              <a:t>defaultPassword</a:t>
            </a:r>
            <a:r>
              <a:rPr lang="en-IN" dirty="0">
                <a:solidFill>
                  <a:srgbClr val="000000"/>
                </a:solidFill>
                <a:latin typeface="inherit"/>
              </a:rPr>
              <a:t>));</a:t>
            </a:r>
          </a:p>
          <a:p>
            <a:r>
              <a:rPr lang="en-IN" dirty="0">
                <a:solidFill>
                  <a:srgbClr val="000000"/>
                </a:solidFill>
                <a:latin typeface="inherit"/>
              </a:rPr>
              <a:t>            </a:t>
            </a:r>
            <a:r>
              <a:rPr lang="en-IN" dirty="0" err="1">
                <a:solidFill>
                  <a:srgbClr val="000000"/>
                </a:solidFill>
                <a:latin typeface="inherit"/>
              </a:rPr>
              <a:t>strncpy</a:t>
            </a:r>
            <a:r>
              <a:rPr lang="en-IN" dirty="0">
                <a:solidFill>
                  <a:srgbClr val="000000"/>
                </a:solidFill>
                <a:latin typeface="inherit"/>
              </a:rPr>
              <a:t>(</a:t>
            </a:r>
            <a:r>
              <a:rPr lang="en-IN" dirty="0" err="1">
                <a:solidFill>
                  <a:srgbClr val="000000"/>
                </a:solidFill>
                <a:latin typeface="inherit"/>
              </a:rPr>
              <a:t>fileHeaderInfo.username,defaultUsername,sizeof</a:t>
            </a:r>
            <a:r>
              <a:rPr lang="en-IN" dirty="0">
                <a:solidFill>
                  <a:srgbClr val="000000"/>
                </a:solidFill>
                <a:latin typeface="inherit"/>
              </a:rPr>
              <a:t>(</a:t>
            </a:r>
            <a:r>
              <a:rPr lang="en-IN" dirty="0" err="1">
                <a:solidFill>
                  <a:srgbClr val="000000"/>
                </a:solidFill>
                <a:latin typeface="inherit"/>
              </a:rPr>
              <a:t>defaultUsername</a:t>
            </a:r>
            <a:r>
              <a:rPr lang="en-IN" dirty="0">
                <a:solidFill>
                  <a:srgbClr val="000000"/>
                </a:solidFill>
                <a:latin typeface="inherit"/>
              </a:rPr>
              <a:t>));</a:t>
            </a:r>
          </a:p>
          <a:p>
            <a:r>
              <a:rPr lang="en-IN" dirty="0">
                <a:solidFill>
                  <a:srgbClr val="000000"/>
                </a:solidFill>
                <a:latin typeface="inherit"/>
              </a:rPr>
              <a:t>            </a:t>
            </a:r>
            <a:r>
              <a:rPr lang="en-IN" dirty="0" err="1">
                <a:solidFill>
                  <a:srgbClr val="000000"/>
                </a:solidFill>
                <a:latin typeface="inherit"/>
              </a:rPr>
              <a:t>fwrite</a:t>
            </a:r>
            <a:r>
              <a:rPr lang="en-IN" dirty="0">
                <a:solidFill>
                  <a:srgbClr val="000000"/>
                </a:solidFill>
                <a:latin typeface="inherit"/>
              </a:rPr>
              <a:t>(&amp;</a:t>
            </a:r>
            <a:r>
              <a:rPr lang="en-IN" dirty="0" err="1">
                <a:solidFill>
                  <a:srgbClr val="000000"/>
                </a:solidFill>
                <a:latin typeface="inherit"/>
              </a:rPr>
              <a:t>fileHeaderInfo,FILE_HEADER_SIZE</a:t>
            </a:r>
            <a:r>
              <a:rPr lang="en-IN" dirty="0">
                <a:solidFill>
                  <a:srgbClr val="000000"/>
                </a:solidFill>
                <a:latin typeface="inherit"/>
              </a:rPr>
              <a:t>, 1, </a:t>
            </a:r>
            <a:r>
              <a:rPr lang="en-IN" dirty="0" err="1">
                <a:solidFill>
                  <a:srgbClr val="000000"/>
                </a:solidFill>
                <a:latin typeface="inherit"/>
              </a:rPr>
              <a:t>fp</a:t>
            </a:r>
            <a:r>
              <a:rPr lang="en-IN" dirty="0">
                <a:solidFill>
                  <a:srgbClr val="000000"/>
                </a:solidFill>
                <a:latin typeface="inherit"/>
              </a:rPr>
              <a:t>);</a:t>
            </a:r>
          </a:p>
          <a:p>
            <a:r>
              <a:rPr lang="en-IN" dirty="0">
                <a:solidFill>
                  <a:srgbClr val="000000"/>
                </a:solidFill>
                <a:latin typeface="inherit"/>
              </a:rPr>
              <a:t>            </a:t>
            </a:r>
            <a:r>
              <a:rPr lang="en-IN" dirty="0" err="1">
                <a:solidFill>
                  <a:srgbClr val="000000"/>
                </a:solidFill>
                <a:latin typeface="inherit"/>
              </a:rPr>
              <a:t>fclose</a:t>
            </a:r>
            <a:r>
              <a:rPr lang="en-IN" dirty="0">
                <a:solidFill>
                  <a:srgbClr val="000000"/>
                </a:solidFill>
                <a:latin typeface="inherit"/>
              </a:rPr>
              <a:t>(</a:t>
            </a:r>
            <a:r>
              <a:rPr lang="en-IN" dirty="0" err="1">
                <a:solidFill>
                  <a:srgbClr val="000000"/>
                </a:solidFill>
                <a:latin typeface="inherit"/>
              </a:rPr>
              <a:t>fp</a:t>
            </a:r>
            <a:r>
              <a:rPr lang="en-IN" dirty="0">
                <a:solidFill>
                  <a:srgbClr val="000000"/>
                </a:solidFill>
                <a:latin typeface="inherit"/>
              </a:rPr>
              <a:t>);</a:t>
            </a:r>
          </a:p>
          <a:p>
            <a:r>
              <a:rPr lang="en-IN" dirty="0">
                <a:solidFill>
                  <a:srgbClr val="000000"/>
                </a:solidFill>
                <a:latin typeface="inherit"/>
              </a:rPr>
              <a:t>        }</a:t>
            </a:r>
          </a:p>
          <a:p>
            <a:r>
              <a:rPr lang="en-IN" dirty="0">
                <a:solidFill>
                  <a:srgbClr val="000000"/>
                </a:solidFill>
                <a:latin typeface="inherit"/>
              </a:rPr>
              <a:t>    }</a:t>
            </a:r>
          </a:p>
          <a:p>
            <a:r>
              <a:rPr lang="en-IN" dirty="0">
                <a:solidFill>
                  <a:srgbClr val="000000"/>
                </a:solidFill>
                <a:latin typeface="inherit"/>
              </a:rPr>
              <a:t>}</a:t>
            </a:r>
            <a:endParaRPr lang="en-IN" b="0" i="0" dirty="0">
              <a:solidFill>
                <a:srgbClr val="444444"/>
              </a:solidFill>
              <a:effectLst/>
              <a:latin typeface="Source Code Pro"/>
            </a:endParaRPr>
          </a:p>
        </p:txBody>
      </p:sp>
    </p:spTree>
    <p:extLst>
      <p:ext uri="{BB962C8B-B14F-4D97-AF65-F5344CB8AC3E}">
        <p14:creationId xmlns:p14="http://schemas.microsoft.com/office/powerpoint/2010/main" val="377834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690" y="241826"/>
            <a:ext cx="4004622" cy="523220"/>
          </a:xfrm>
          <a:prstGeom prst="rect">
            <a:avLst/>
          </a:prstGeom>
        </p:spPr>
        <p:txBody>
          <a:bodyPr wrap="none">
            <a:spAutoFit/>
          </a:bodyPr>
          <a:lstStyle/>
          <a:p>
            <a:r>
              <a:rPr lang="en-IN" sz="2800" b="1" dirty="0" err="1">
                <a:solidFill>
                  <a:srgbClr val="262626"/>
                </a:solidFill>
                <a:latin typeface="+mj-lt"/>
              </a:rPr>
              <a:t>printMessageCenter</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4" name="Rectangle 3"/>
          <p:cNvSpPr/>
          <p:nvPr/>
        </p:nvSpPr>
        <p:spPr>
          <a:xfrm>
            <a:off x="2414001" y="1523706"/>
            <a:ext cx="6933063" cy="3416320"/>
          </a:xfrm>
          <a:prstGeom prst="rect">
            <a:avLst/>
          </a:prstGeom>
        </p:spPr>
        <p:txBody>
          <a:bodyPr wrap="square">
            <a:spAutoFit/>
          </a:bodyPr>
          <a:lstStyle/>
          <a:p>
            <a:r>
              <a:rPr lang="en-IN" dirty="0"/>
              <a:t>void </a:t>
            </a:r>
            <a:r>
              <a:rPr lang="en-IN" dirty="0" err="1"/>
              <a:t>printMessageCenter</a:t>
            </a:r>
            <a:r>
              <a:rPr lang="en-IN" dirty="0"/>
              <a:t>(</a:t>
            </a:r>
            <a:r>
              <a:rPr lang="en-IN" dirty="0" err="1"/>
              <a:t>const</a:t>
            </a:r>
            <a:r>
              <a:rPr lang="en-IN" dirty="0"/>
              <a:t> char* message)</a:t>
            </a:r>
          </a:p>
          <a:p>
            <a:r>
              <a:rPr lang="en-IN" dirty="0"/>
              <a:t>{</a:t>
            </a:r>
          </a:p>
          <a:p>
            <a:r>
              <a:rPr lang="en-IN" dirty="0"/>
              <a:t>    </a:t>
            </a:r>
            <a:r>
              <a:rPr lang="en-IN" dirty="0" err="1"/>
              <a:t>int</a:t>
            </a:r>
            <a:r>
              <a:rPr lang="en-IN" dirty="0"/>
              <a:t> </a:t>
            </a:r>
            <a:r>
              <a:rPr lang="en-IN" dirty="0" err="1"/>
              <a:t>len</a:t>
            </a:r>
            <a:r>
              <a:rPr lang="en-IN" dirty="0"/>
              <a:t> =0;</a:t>
            </a:r>
          </a:p>
          <a:p>
            <a:r>
              <a:rPr lang="en-IN" dirty="0"/>
              <a:t>    </a:t>
            </a:r>
            <a:r>
              <a:rPr lang="en-IN" dirty="0" err="1"/>
              <a:t>int</a:t>
            </a:r>
            <a:r>
              <a:rPr lang="en-IN" dirty="0"/>
              <a:t> </a:t>
            </a:r>
            <a:r>
              <a:rPr lang="en-IN" dirty="0" err="1"/>
              <a:t>pos</a:t>
            </a:r>
            <a:r>
              <a:rPr lang="en-IN" dirty="0"/>
              <a:t> = 0</a:t>
            </a:r>
            <a:r>
              <a:rPr lang="en-IN" dirty="0" smtClean="0"/>
              <a:t>;</a:t>
            </a:r>
            <a:endParaRPr lang="en-IN" dirty="0"/>
          </a:p>
          <a:p>
            <a:r>
              <a:rPr lang="en-IN" dirty="0"/>
              <a:t>    </a:t>
            </a:r>
            <a:r>
              <a:rPr lang="en-IN" dirty="0" err="1"/>
              <a:t>len</a:t>
            </a:r>
            <a:r>
              <a:rPr lang="en-IN" dirty="0"/>
              <a:t> = (78 - </a:t>
            </a:r>
            <a:r>
              <a:rPr lang="en-IN" dirty="0" err="1"/>
              <a:t>strlen</a:t>
            </a:r>
            <a:r>
              <a:rPr lang="en-IN" dirty="0"/>
              <a:t>(message))/2;</a:t>
            </a:r>
          </a:p>
          <a:p>
            <a:r>
              <a:rPr lang="en-IN" dirty="0"/>
              <a:t>    </a:t>
            </a:r>
            <a:r>
              <a:rPr lang="en-IN" dirty="0" err="1"/>
              <a:t>printf</a:t>
            </a:r>
            <a:r>
              <a:rPr lang="en-IN" dirty="0"/>
              <a:t>("\t\t\t");</a:t>
            </a:r>
          </a:p>
          <a:p>
            <a:r>
              <a:rPr lang="en-IN" dirty="0"/>
              <a:t>    for(</a:t>
            </a:r>
            <a:r>
              <a:rPr lang="en-IN" dirty="0" err="1"/>
              <a:t>pos</a:t>
            </a:r>
            <a:r>
              <a:rPr lang="en-IN" dirty="0"/>
              <a:t> =0 ; </a:t>
            </a:r>
            <a:r>
              <a:rPr lang="en-IN" dirty="0" err="1"/>
              <a:t>pos</a:t>
            </a:r>
            <a:r>
              <a:rPr lang="en-IN" dirty="0"/>
              <a:t> &lt; </a:t>
            </a:r>
            <a:r>
              <a:rPr lang="en-IN" dirty="0" err="1"/>
              <a:t>len</a:t>
            </a:r>
            <a:r>
              <a:rPr lang="en-IN" dirty="0"/>
              <a:t> ; </a:t>
            </a:r>
            <a:r>
              <a:rPr lang="en-IN" dirty="0" err="1"/>
              <a:t>pos</a:t>
            </a:r>
            <a:r>
              <a:rPr lang="en-IN" dirty="0"/>
              <a:t>++)</a:t>
            </a:r>
          </a:p>
          <a:p>
            <a:r>
              <a:rPr lang="en-IN" dirty="0"/>
              <a:t>    {</a:t>
            </a:r>
          </a:p>
          <a:p>
            <a:r>
              <a:rPr lang="en-IN" dirty="0" smtClean="0"/>
              <a:t>     </a:t>
            </a:r>
            <a:r>
              <a:rPr lang="en-IN" dirty="0" err="1" smtClean="0"/>
              <a:t>printf</a:t>
            </a:r>
            <a:r>
              <a:rPr lang="en-IN" dirty="0"/>
              <a:t>(" ");</a:t>
            </a:r>
          </a:p>
          <a:p>
            <a:r>
              <a:rPr lang="en-IN" dirty="0"/>
              <a:t>    }</a:t>
            </a:r>
          </a:p>
          <a:p>
            <a:r>
              <a:rPr lang="en-IN" dirty="0" smtClean="0"/>
              <a:t>    </a:t>
            </a:r>
            <a:r>
              <a:rPr lang="en-IN" dirty="0" err="1" smtClean="0"/>
              <a:t>printf</a:t>
            </a:r>
            <a:r>
              <a:rPr lang="en-IN" dirty="0"/>
              <a:t>("%</a:t>
            </a:r>
            <a:r>
              <a:rPr lang="en-IN" dirty="0" err="1"/>
              <a:t>s",message</a:t>
            </a:r>
            <a:r>
              <a:rPr lang="en-IN" dirty="0"/>
              <a:t>);</a:t>
            </a:r>
          </a:p>
          <a:p>
            <a:r>
              <a:rPr lang="en-IN" dirty="0"/>
              <a:t>}</a:t>
            </a:r>
          </a:p>
        </p:txBody>
      </p:sp>
    </p:spTree>
    <p:extLst>
      <p:ext uri="{BB962C8B-B14F-4D97-AF65-F5344CB8AC3E}">
        <p14:creationId xmlns:p14="http://schemas.microsoft.com/office/powerpoint/2010/main" val="19865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81" y="282770"/>
            <a:ext cx="2764218" cy="523220"/>
          </a:xfrm>
          <a:prstGeom prst="rect">
            <a:avLst/>
          </a:prstGeom>
        </p:spPr>
        <p:txBody>
          <a:bodyPr wrap="none">
            <a:spAutoFit/>
          </a:bodyPr>
          <a:lstStyle/>
          <a:p>
            <a:r>
              <a:rPr lang="en-IN" sz="2800" b="1" dirty="0" err="1" smtClean="0">
                <a:solidFill>
                  <a:srgbClr val="262626"/>
                </a:solidFill>
                <a:latin typeface="+mj-lt"/>
              </a:rPr>
              <a:t>headMessage</a:t>
            </a:r>
            <a:r>
              <a:rPr lang="en-IN" sz="2800" b="1" dirty="0" smtClean="0">
                <a:solidFill>
                  <a:srgbClr val="262626"/>
                </a:solidFill>
                <a:latin typeface="+mj-lt"/>
              </a:rPr>
              <a:t>():</a:t>
            </a:r>
            <a:endParaRPr lang="en-IN" sz="2800" b="1" i="0" u="none" strike="noStrike" dirty="0">
              <a:solidFill>
                <a:srgbClr val="262626"/>
              </a:solidFill>
              <a:effectLst/>
              <a:latin typeface="+mj-lt"/>
            </a:endParaRPr>
          </a:p>
        </p:txBody>
      </p:sp>
      <p:sp>
        <p:nvSpPr>
          <p:cNvPr id="5" name="Rectangle 4"/>
          <p:cNvSpPr/>
          <p:nvPr/>
        </p:nvSpPr>
        <p:spPr>
          <a:xfrm>
            <a:off x="272955" y="1798177"/>
            <a:ext cx="11791665" cy="3693319"/>
          </a:xfrm>
          <a:prstGeom prst="rect">
            <a:avLst/>
          </a:prstGeom>
        </p:spPr>
        <p:txBody>
          <a:bodyPr wrap="square">
            <a:spAutoFit/>
          </a:bodyPr>
          <a:lstStyle/>
          <a:p>
            <a:r>
              <a:rPr lang="en-IN" dirty="0"/>
              <a:t>void </a:t>
            </a:r>
            <a:r>
              <a:rPr lang="en-IN" dirty="0" err="1"/>
              <a:t>headMessage</a:t>
            </a:r>
            <a:r>
              <a:rPr lang="en-IN" dirty="0"/>
              <a:t>(</a:t>
            </a:r>
            <a:r>
              <a:rPr lang="en-IN" dirty="0" err="1"/>
              <a:t>const</a:t>
            </a:r>
            <a:r>
              <a:rPr lang="en-IN" dirty="0"/>
              <a:t> char *message)</a:t>
            </a:r>
          </a:p>
          <a:p>
            <a:r>
              <a:rPr lang="en-IN" dirty="0"/>
              <a:t>{</a:t>
            </a:r>
          </a:p>
          <a:p>
            <a:r>
              <a:rPr lang="en-IN" dirty="0"/>
              <a:t>    system("</a:t>
            </a:r>
            <a:r>
              <a:rPr lang="en-IN" dirty="0" err="1"/>
              <a:t>cls</a:t>
            </a:r>
            <a:r>
              <a:rPr lang="en-IN" dirty="0"/>
              <a:t>");</a:t>
            </a:r>
          </a:p>
          <a:p>
            <a:r>
              <a:rPr lang="en-IN" dirty="0"/>
              <a:t>    </a:t>
            </a:r>
            <a:r>
              <a:rPr lang="en-IN" dirty="0" err="1"/>
              <a:t>printf</a:t>
            </a:r>
            <a:r>
              <a:rPr lang="en-IN" dirty="0"/>
              <a:t>("\t\t\t###########################################################################");</a:t>
            </a:r>
          </a:p>
          <a:p>
            <a:r>
              <a:rPr lang="en-IN" dirty="0"/>
              <a:t>    </a:t>
            </a:r>
            <a:r>
              <a:rPr lang="en-IN" dirty="0" err="1"/>
              <a:t>printf</a:t>
            </a:r>
            <a:r>
              <a:rPr lang="en-IN" dirty="0"/>
              <a:t>("\n\t\t\t############                                                   ############");</a:t>
            </a:r>
          </a:p>
          <a:p>
            <a:r>
              <a:rPr lang="en-IN" dirty="0"/>
              <a:t>    </a:t>
            </a:r>
            <a:r>
              <a:rPr lang="en-IN" dirty="0" err="1"/>
              <a:t>printf</a:t>
            </a:r>
            <a:r>
              <a:rPr lang="en-IN" dirty="0"/>
              <a:t>("\n\t\t\t############      Library management System Project in C       ############");</a:t>
            </a:r>
          </a:p>
          <a:p>
            <a:r>
              <a:rPr lang="en-IN" dirty="0"/>
              <a:t>    </a:t>
            </a:r>
            <a:r>
              <a:rPr lang="en-IN" dirty="0" err="1"/>
              <a:t>printf</a:t>
            </a:r>
            <a:r>
              <a:rPr lang="en-IN" dirty="0"/>
              <a:t>("\n\t\t\t############                                                   ############");</a:t>
            </a:r>
          </a:p>
          <a:p>
            <a:r>
              <a:rPr lang="en-IN" dirty="0"/>
              <a:t>    </a:t>
            </a:r>
            <a:r>
              <a:rPr lang="en-IN" dirty="0" err="1"/>
              <a:t>printf</a:t>
            </a:r>
            <a:r>
              <a:rPr lang="en-IN" dirty="0"/>
              <a:t>("\n\t\t\t###########################################################################");</a:t>
            </a:r>
          </a:p>
          <a:p>
            <a:r>
              <a:rPr lang="en-IN" dirty="0"/>
              <a:t>    </a:t>
            </a:r>
            <a:r>
              <a:rPr lang="en-IN" dirty="0" err="1"/>
              <a:t>printf</a:t>
            </a:r>
            <a:r>
              <a:rPr lang="en-IN" dirty="0"/>
              <a:t>("\n\t\t\t---------------------------------------------------------------------------\n");</a:t>
            </a:r>
          </a:p>
          <a:p>
            <a:r>
              <a:rPr lang="en-IN" dirty="0"/>
              <a:t>    </a:t>
            </a:r>
            <a:r>
              <a:rPr lang="en-IN" dirty="0" err="1"/>
              <a:t>printMessageCenter</a:t>
            </a:r>
            <a:r>
              <a:rPr lang="en-IN" dirty="0"/>
              <a:t>(message);</a:t>
            </a:r>
          </a:p>
          <a:p>
            <a:r>
              <a:rPr lang="en-IN" dirty="0"/>
              <a:t>    </a:t>
            </a:r>
            <a:r>
              <a:rPr lang="en-IN" dirty="0" err="1"/>
              <a:t>printf</a:t>
            </a:r>
            <a:r>
              <a:rPr lang="en-IN" dirty="0"/>
              <a:t>("\n\t\t\t----------------------------------------------------------------------------");</a:t>
            </a:r>
          </a:p>
          <a:p>
            <a:r>
              <a:rPr lang="en-IN" dirty="0"/>
              <a:t>}</a:t>
            </a:r>
          </a:p>
        </p:txBody>
      </p:sp>
    </p:spTree>
    <p:extLst>
      <p:ext uri="{BB962C8B-B14F-4D97-AF65-F5344CB8AC3E}">
        <p14:creationId xmlns:p14="http://schemas.microsoft.com/office/powerpoint/2010/main" val="194930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159" y="419247"/>
            <a:ext cx="3460756" cy="523220"/>
          </a:xfrm>
          <a:prstGeom prst="rect">
            <a:avLst/>
          </a:prstGeom>
        </p:spPr>
        <p:txBody>
          <a:bodyPr wrap="none">
            <a:spAutoFit/>
          </a:bodyPr>
          <a:lstStyle/>
          <a:p>
            <a:r>
              <a:rPr lang="en-IN" sz="2800" b="1" dirty="0" err="1">
                <a:solidFill>
                  <a:srgbClr val="262626"/>
                </a:solidFill>
                <a:latin typeface="+mj-lt"/>
              </a:rPr>
              <a:t>welcomeMessage</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4" name="Rectangle 3"/>
          <p:cNvSpPr/>
          <p:nvPr/>
        </p:nvSpPr>
        <p:spPr>
          <a:xfrm>
            <a:off x="818866" y="1334154"/>
            <a:ext cx="10931857" cy="4524315"/>
          </a:xfrm>
          <a:prstGeom prst="rect">
            <a:avLst/>
          </a:prstGeom>
        </p:spPr>
        <p:txBody>
          <a:bodyPr wrap="square">
            <a:spAutoFit/>
          </a:bodyPr>
          <a:lstStyle/>
          <a:p>
            <a:r>
              <a:rPr lang="en-IN" dirty="0"/>
              <a:t>void </a:t>
            </a:r>
            <a:r>
              <a:rPr lang="en-IN" dirty="0" err="1"/>
              <a:t>welcomeMessage</a:t>
            </a:r>
            <a:r>
              <a:rPr lang="en-IN" dirty="0"/>
              <a:t>()</a:t>
            </a:r>
          </a:p>
          <a:p>
            <a:r>
              <a:rPr lang="en-IN" dirty="0"/>
              <a:t>{</a:t>
            </a:r>
          </a:p>
          <a:p>
            <a:r>
              <a:rPr lang="en-IN" dirty="0"/>
              <a:t>    </a:t>
            </a:r>
            <a:r>
              <a:rPr lang="en-IN" dirty="0" err="1"/>
              <a:t>headMessage</a:t>
            </a:r>
            <a:r>
              <a:rPr lang="en-IN" dirty="0"/>
              <a:t>("www.aticleworld.com");</a:t>
            </a:r>
          </a:p>
          <a:p>
            <a:r>
              <a:rPr lang="en-IN" dirty="0"/>
              <a:t>    </a:t>
            </a:r>
            <a:r>
              <a:rPr lang="en-IN" dirty="0" err="1"/>
              <a:t>printf</a:t>
            </a:r>
            <a:r>
              <a:rPr lang="en-IN" dirty="0"/>
              <a:t>("\n\n\n\n\n");</a:t>
            </a:r>
          </a:p>
          <a:p>
            <a:r>
              <a:rPr lang="en-IN" dirty="0"/>
              <a:t>    </a:t>
            </a:r>
            <a:r>
              <a:rPr lang="en-IN" dirty="0" err="1"/>
              <a:t>printf</a:t>
            </a:r>
            <a:r>
              <a:rPr lang="en-IN" dirty="0"/>
              <a:t>("\n\t\t\t  **-**-**-**-**-**-**-**-**-**-**-**-**-**-**-**-**-**-**\n");</a:t>
            </a:r>
          </a:p>
          <a:p>
            <a:r>
              <a:rPr lang="en-IN" dirty="0"/>
              <a:t>    </a:t>
            </a:r>
            <a:r>
              <a:rPr lang="en-IN" dirty="0" err="1"/>
              <a:t>printf</a:t>
            </a:r>
            <a:r>
              <a:rPr lang="en-IN" dirty="0"/>
              <a:t>("\n\t\t\t        =-=-=-=-=-=-=-=-=-=-=-=-=-=-=-=-=-=-=-=-=-=-=");</a:t>
            </a:r>
          </a:p>
          <a:p>
            <a:r>
              <a:rPr lang="en-IN" dirty="0"/>
              <a:t>    </a:t>
            </a:r>
            <a:r>
              <a:rPr lang="en-IN" dirty="0" err="1"/>
              <a:t>printf</a:t>
            </a:r>
            <a:r>
              <a:rPr lang="en-IN" dirty="0"/>
              <a:t>("\n\t\t\t        =                 WELCOME                   =");</a:t>
            </a:r>
          </a:p>
          <a:p>
            <a:r>
              <a:rPr lang="en-IN" dirty="0"/>
              <a:t>    </a:t>
            </a:r>
            <a:r>
              <a:rPr lang="en-IN" dirty="0" err="1"/>
              <a:t>printf</a:t>
            </a:r>
            <a:r>
              <a:rPr lang="en-IN" dirty="0"/>
              <a:t>("\n\t\t\t        =                   TO                      =");</a:t>
            </a:r>
          </a:p>
          <a:p>
            <a:r>
              <a:rPr lang="en-IN" dirty="0"/>
              <a:t>    </a:t>
            </a:r>
            <a:r>
              <a:rPr lang="en-IN" dirty="0" err="1"/>
              <a:t>printf</a:t>
            </a:r>
            <a:r>
              <a:rPr lang="en-IN" dirty="0"/>
              <a:t>("\n\t\t\t        =                 LIBRARY                   =");</a:t>
            </a:r>
          </a:p>
          <a:p>
            <a:r>
              <a:rPr lang="en-IN" dirty="0"/>
              <a:t>    </a:t>
            </a:r>
            <a:r>
              <a:rPr lang="en-IN" dirty="0" err="1"/>
              <a:t>printf</a:t>
            </a:r>
            <a:r>
              <a:rPr lang="en-IN" dirty="0"/>
              <a:t>("\n\t\t\t        =               MANAGEMENT                  =");</a:t>
            </a:r>
          </a:p>
          <a:p>
            <a:r>
              <a:rPr lang="en-IN" dirty="0"/>
              <a:t>    </a:t>
            </a:r>
            <a:r>
              <a:rPr lang="en-IN" dirty="0" err="1"/>
              <a:t>printf</a:t>
            </a:r>
            <a:r>
              <a:rPr lang="en-IN" dirty="0"/>
              <a:t>("\n\t\t\t        =                 SYSTEM                    =");</a:t>
            </a:r>
          </a:p>
          <a:p>
            <a:r>
              <a:rPr lang="en-IN" dirty="0"/>
              <a:t>    </a:t>
            </a:r>
            <a:r>
              <a:rPr lang="en-IN" dirty="0" err="1"/>
              <a:t>printf</a:t>
            </a:r>
            <a:r>
              <a:rPr lang="en-IN" dirty="0"/>
              <a:t>("\n\t\t\t        =-=-=-=-=-=-=-=-=-=-=-=-=-=-=-=-=-=-=-=-=-=-=");</a:t>
            </a:r>
          </a:p>
          <a:p>
            <a:r>
              <a:rPr lang="en-IN" dirty="0"/>
              <a:t>    </a:t>
            </a:r>
            <a:r>
              <a:rPr lang="en-IN" dirty="0" err="1"/>
              <a:t>printf</a:t>
            </a:r>
            <a:r>
              <a:rPr lang="en-IN" dirty="0"/>
              <a:t>("\n\t\t\t  **-**-**-**-**-**-**-**-**-**-**-**-**-**-**-**-**-**-**\n");</a:t>
            </a:r>
          </a:p>
          <a:p>
            <a:r>
              <a:rPr lang="en-IN" dirty="0"/>
              <a:t>    </a:t>
            </a:r>
            <a:r>
              <a:rPr lang="en-IN" dirty="0" err="1"/>
              <a:t>printf</a:t>
            </a:r>
            <a:r>
              <a:rPr lang="en-IN" dirty="0"/>
              <a:t>("\n\n\n\t\t\t Enter any key to continue.....");</a:t>
            </a:r>
          </a:p>
          <a:p>
            <a:r>
              <a:rPr lang="en-IN" dirty="0"/>
              <a:t>    </a:t>
            </a:r>
            <a:r>
              <a:rPr lang="en-IN" dirty="0" err="1"/>
              <a:t>getch</a:t>
            </a:r>
            <a:r>
              <a:rPr lang="en-IN" dirty="0"/>
              <a:t>();</a:t>
            </a:r>
          </a:p>
          <a:p>
            <a:r>
              <a:rPr lang="en-IN" dirty="0"/>
              <a:t>}</a:t>
            </a:r>
          </a:p>
        </p:txBody>
      </p:sp>
    </p:spTree>
    <p:extLst>
      <p:ext uri="{BB962C8B-B14F-4D97-AF65-F5344CB8AC3E}">
        <p14:creationId xmlns:p14="http://schemas.microsoft.com/office/powerpoint/2010/main" val="304518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0377" y="204717"/>
            <a:ext cx="11354936" cy="6346208"/>
          </a:xfrm>
          <a:prstGeom prst="rect">
            <a:avLst/>
          </a:prstGeom>
        </p:spPr>
      </p:pic>
    </p:spTree>
    <p:extLst>
      <p:ext uri="{BB962C8B-B14F-4D97-AF65-F5344CB8AC3E}">
        <p14:creationId xmlns:p14="http://schemas.microsoft.com/office/powerpoint/2010/main" val="29802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2" y="286604"/>
            <a:ext cx="5195597" cy="523220"/>
          </a:xfrm>
          <a:prstGeom prst="rect">
            <a:avLst/>
          </a:prstGeom>
        </p:spPr>
        <p:txBody>
          <a:bodyPr wrap="square">
            <a:spAutoFit/>
          </a:bodyPr>
          <a:lstStyle/>
          <a:p>
            <a:r>
              <a:rPr lang="en-IN" sz="2800" b="1" dirty="0" err="1">
                <a:solidFill>
                  <a:srgbClr val="262626"/>
                </a:solidFill>
                <a:latin typeface="+mj-lt"/>
              </a:rPr>
              <a:t>isNameValid</a:t>
            </a:r>
            <a:r>
              <a:rPr lang="en-IN" sz="2800" b="1" dirty="0">
                <a:solidFill>
                  <a:srgbClr val="262626"/>
                </a:solidFill>
                <a:latin typeface="+mj-lt"/>
              </a:rPr>
              <a:t>():</a:t>
            </a:r>
            <a:endParaRPr lang="en-IN" sz="2800" b="1" i="0" u="none" strike="noStrike" dirty="0">
              <a:solidFill>
                <a:srgbClr val="262626"/>
              </a:solidFill>
              <a:effectLst/>
              <a:latin typeface="+mj-lt"/>
            </a:endParaRPr>
          </a:p>
        </p:txBody>
      </p:sp>
      <p:sp>
        <p:nvSpPr>
          <p:cNvPr id="4" name="Rectangle 3"/>
          <p:cNvSpPr/>
          <p:nvPr/>
        </p:nvSpPr>
        <p:spPr>
          <a:xfrm>
            <a:off x="1255595" y="1410481"/>
            <a:ext cx="8543498" cy="4524315"/>
          </a:xfrm>
          <a:prstGeom prst="rect">
            <a:avLst/>
          </a:prstGeom>
        </p:spPr>
        <p:txBody>
          <a:bodyPr wrap="square">
            <a:spAutoFit/>
          </a:bodyPr>
          <a:lstStyle/>
          <a:p>
            <a:r>
              <a:rPr lang="en-IN" dirty="0" err="1"/>
              <a:t>int</a:t>
            </a:r>
            <a:r>
              <a:rPr lang="en-IN" dirty="0"/>
              <a:t> </a:t>
            </a:r>
            <a:r>
              <a:rPr lang="en-IN" dirty="0" err="1"/>
              <a:t>isNameValid</a:t>
            </a:r>
            <a:r>
              <a:rPr lang="en-IN" dirty="0"/>
              <a:t>(</a:t>
            </a:r>
            <a:r>
              <a:rPr lang="en-IN" dirty="0" err="1"/>
              <a:t>const</a:t>
            </a:r>
            <a:r>
              <a:rPr lang="en-IN" dirty="0"/>
              <a:t> char *name)</a:t>
            </a:r>
          </a:p>
          <a:p>
            <a:r>
              <a:rPr lang="en-IN" dirty="0"/>
              <a:t>{</a:t>
            </a:r>
          </a:p>
          <a:p>
            <a:r>
              <a:rPr lang="en-IN" dirty="0"/>
              <a:t>    </a:t>
            </a:r>
            <a:r>
              <a:rPr lang="en-IN" dirty="0" err="1"/>
              <a:t>int</a:t>
            </a:r>
            <a:r>
              <a:rPr lang="en-IN" dirty="0"/>
              <a:t> </a:t>
            </a:r>
            <a:r>
              <a:rPr lang="en-IN" dirty="0" err="1"/>
              <a:t>validName</a:t>
            </a:r>
            <a:r>
              <a:rPr lang="en-IN" dirty="0"/>
              <a:t> = 1;</a:t>
            </a:r>
          </a:p>
          <a:p>
            <a:r>
              <a:rPr lang="en-IN" dirty="0"/>
              <a:t>    </a:t>
            </a:r>
            <a:r>
              <a:rPr lang="en-IN" dirty="0" err="1"/>
              <a:t>int</a:t>
            </a:r>
            <a:r>
              <a:rPr lang="en-IN" dirty="0"/>
              <a:t> </a:t>
            </a:r>
            <a:r>
              <a:rPr lang="en-IN" dirty="0" err="1"/>
              <a:t>len</a:t>
            </a:r>
            <a:r>
              <a:rPr lang="en-IN" dirty="0"/>
              <a:t> = 0;</a:t>
            </a:r>
          </a:p>
          <a:p>
            <a:r>
              <a:rPr lang="en-IN" dirty="0"/>
              <a:t>    </a:t>
            </a:r>
            <a:r>
              <a:rPr lang="en-IN" dirty="0" err="1"/>
              <a:t>int</a:t>
            </a:r>
            <a:r>
              <a:rPr lang="en-IN" dirty="0"/>
              <a:t> index = 0;</a:t>
            </a:r>
          </a:p>
          <a:p>
            <a:r>
              <a:rPr lang="en-IN" dirty="0"/>
              <a:t>    </a:t>
            </a:r>
            <a:r>
              <a:rPr lang="en-IN" dirty="0" err="1"/>
              <a:t>len</a:t>
            </a:r>
            <a:r>
              <a:rPr lang="en-IN" dirty="0"/>
              <a:t> = </a:t>
            </a:r>
            <a:r>
              <a:rPr lang="en-IN" dirty="0" err="1"/>
              <a:t>strlen</a:t>
            </a:r>
            <a:r>
              <a:rPr lang="en-IN" dirty="0"/>
              <a:t>(name);</a:t>
            </a:r>
          </a:p>
          <a:p>
            <a:r>
              <a:rPr lang="en-IN" dirty="0"/>
              <a:t>    for(index =0; index &lt;</a:t>
            </a:r>
            <a:r>
              <a:rPr lang="en-IN" dirty="0" err="1"/>
              <a:t>len</a:t>
            </a:r>
            <a:r>
              <a:rPr lang="en-IN" dirty="0"/>
              <a:t> ; ++index)</a:t>
            </a:r>
          </a:p>
          <a:p>
            <a:r>
              <a:rPr lang="en-IN" dirty="0"/>
              <a:t>    {</a:t>
            </a:r>
          </a:p>
          <a:p>
            <a:r>
              <a:rPr lang="en-IN" dirty="0"/>
              <a:t>        if(!(</a:t>
            </a:r>
            <a:r>
              <a:rPr lang="en-IN" dirty="0" err="1"/>
              <a:t>isalpha</a:t>
            </a:r>
            <a:r>
              <a:rPr lang="en-IN" dirty="0"/>
              <a:t>(name[index])) &amp;&amp; (name[index] != '\n') &amp;&amp; (name[index] != ' '))</a:t>
            </a:r>
          </a:p>
          <a:p>
            <a:r>
              <a:rPr lang="en-IN" dirty="0"/>
              <a:t>        {</a:t>
            </a:r>
          </a:p>
          <a:p>
            <a:r>
              <a:rPr lang="en-IN" dirty="0"/>
              <a:t>            </a:t>
            </a:r>
            <a:r>
              <a:rPr lang="en-IN" dirty="0" err="1"/>
              <a:t>validName</a:t>
            </a:r>
            <a:r>
              <a:rPr lang="en-IN" dirty="0"/>
              <a:t> = 0;</a:t>
            </a:r>
          </a:p>
          <a:p>
            <a:r>
              <a:rPr lang="en-IN" dirty="0"/>
              <a:t>            break;</a:t>
            </a:r>
          </a:p>
          <a:p>
            <a:r>
              <a:rPr lang="en-IN" dirty="0"/>
              <a:t>        }</a:t>
            </a:r>
          </a:p>
          <a:p>
            <a:r>
              <a:rPr lang="en-IN" dirty="0"/>
              <a:t>    }</a:t>
            </a:r>
          </a:p>
          <a:p>
            <a:r>
              <a:rPr lang="en-IN" dirty="0"/>
              <a:t>    return </a:t>
            </a:r>
            <a:r>
              <a:rPr lang="en-IN" dirty="0" err="1"/>
              <a:t>validName</a:t>
            </a:r>
            <a:r>
              <a:rPr lang="en-IN" dirty="0"/>
              <a:t>;</a:t>
            </a:r>
          </a:p>
          <a:p>
            <a:r>
              <a:rPr lang="en-IN" dirty="0"/>
              <a:t>}</a:t>
            </a:r>
          </a:p>
        </p:txBody>
      </p:sp>
    </p:spTree>
    <p:extLst>
      <p:ext uri="{BB962C8B-B14F-4D97-AF65-F5344CB8AC3E}">
        <p14:creationId xmlns:p14="http://schemas.microsoft.com/office/powerpoint/2010/main" val="22218360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55</TotalTime>
  <Words>2030</Words>
  <Application>Microsoft Office PowerPoint</Application>
  <PresentationFormat>Widescreen</PresentationFormat>
  <Paragraphs>421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Gill Sans MT</vt:lpstr>
      <vt:lpstr>inherit</vt:lpstr>
      <vt:lpstr>Lucida Handwriting</vt:lpstr>
      <vt:lpstr>Raleway</vt:lpstr>
      <vt:lpstr>Source Code Pro</vt:lpstr>
      <vt:lpstr>Verdana</vt:lpstr>
      <vt:lpstr>Parcel</vt:lpstr>
      <vt:lpstr>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NITHEESHA</dc:creator>
  <cp:lastModifiedBy>NITHEESHA</cp:lastModifiedBy>
  <cp:revision>7</cp:revision>
  <dcterms:created xsi:type="dcterms:W3CDTF">2022-01-18T13:14:07Z</dcterms:created>
  <dcterms:modified xsi:type="dcterms:W3CDTF">2022-01-18T14:09:56Z</dcterms:modified>
</cp:coreProperties>
</file>